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1.xml" ContentType="application/vnd.openxmlformats-officedocument.presentationml.notesSlide+xml"/>
  <Override PartName="/ppt/comments/modernComment_29A_9495FD0F.xml" ContentType="application/vnd.ms-powerpoint.comments+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2.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3.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4.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notesSlides/notesSlide5.xml" ContentType="application/vnd.openxmlformats-officedocument.presentationml.notesSlide+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notesSlides/notesSlide6.xml" ContentType="application/vnd.openxmlformats-officedocument.presentationml.notesSlide+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notesSlides/notesSlide9.xml" ContentType="application/vnd.openxmlformats-officedocument.presentationml.notesSlide+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notesSlides/notesSlide10.xml" ContentType="application/vnd.openxmlformats-officedocument.presentationml.notesSlide+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197"/>
  </p:notesMasterIdLst>
  <p:sldIdLst>
    <p:sldId id="256" r:id="rId6"/>
    <p:sldId id="656" r:id="rId7"/>
    <p:sldId id="485" r:id="rId8"/>
    <p:sldId id="608" r:id="rId9"/>
    <p:sldId id="486" r:id="rId10"/>
    <p:sldId id="259" r:id="rId11"/>
    <p:sldId id="488" r:id="rId12"/>
    <p:sldId id="383" r:id="rId13"/>
    <p:sldId id="390" r:id="rId14"/>
    <p:sldId id="655" r:id="rId15"/>
    <p:sldId id="657" r:id="rId16"/>
    <p:sldId id="658" r:id="rId17"/>
    <p:sldId id="659" r:id="rId18"/>
    <p:sldId id="395" r:id="rId19"/>
    <p:sldId id="396" r:id="rId20"/>
    <p:sldId id="660" r:id="rId21"/>
    <p:sldId id="398" r:id="rId22"/>
    <p:sldId id="593" r:id="rId23"/>
    <p:sldId id="401" r:id="rId24"/>
    <p:sldId id="402" r:id="rId25"/>
    <p:sldId id="661" r:id="rId26"/>
    <p:sldId id="403" r:id="rId27"/>
    <p:sldId id="404" r:id="rId28"/>
    <p:sldId id="405" r:id="rId29"/>
    <p:sldId id="406" r:id="rId30"/>
    <p:sldId id="587" r:id="rId31"/>
    <p:sldId id="609" r:id="rId32"/>
    <p:sldId id="389" r:id="rId33"/>
    <p:sldId id="399" r:id="rId34"/>
    <p:sldId id="273" r:id="rId35"/>
    <p:sldId id="610" r:id="rId36"/>
    <p:sldId id="591" r:id="rId37"/>
    <p:sldId id="585" r:id="rId38"/>
    <p:sldId id="572" r:id="rId39"/>
    <p:sldId id="574" r:id="rId40"/>
    <p:sldId id="412" r:id="rId41"/>
    <p:sldId id="408" r:id="rId42"/>
    <p:sldId id="413" r:id="rId43"/>
    <p:sldId id="420" r:id="rId44"/>
    <p:sldId id="588" r:id="rId45"/>
    <p:sldId id="457" r:id="rId46"/>
    <p:sldId id="459" r:id="rId47"/>
    <p:sldId id="460" r:id="rId48"/>
    <p:sldId id="423" r:id="rId49"/>
    <p:sldId id="445" r:id="rId50"/>
    <p:sldId id="450" r:id="rId51"/>
    <p:sldId id="451" r:id="rId52"/>
    <p:sldId id="455" r:id="rId53"/>
    <p:sldId id="566" r:id="rId54"/>
    <p:sldId id="422" r:id="rId55"/>
    <p:sldId id="611" r:id="rId56"/>
    <p:sldId id="276" r:id="rId57"/>
    <p:sldId id="662" r:id="rId58"/>
    <p:sldId id="277" r:id="rId59"/>
    <p:sldId id="497" r:id="rId60"/>
    <p:sldId id="278" r:id="rId61"/>
    <p:sldId id="664" r:id="rId62"/>
    <p:sldId id="666" r:id="rId63"/>
    <p:sldId id="667" r:id="rId64"/>
    <p:sldId id="663" r:id="rId65"/>
    <p:sldId id="279" r:id="rId66"/>
    <p:sldId id="425" r:id="rId67"/>
    <p:sldId id="550" r:id="rId68"/>
    <p:sldId id="571" r:id="rId69"/>
    <p:sldId id="575" r:id="rId70"/>
    <p:sldId id="576" r:id="rId71"/>
    <p:sldId id="426" r:id="rId72"/>
    <p:sldId id="427" r:id="rId73"/>
    <p:sldId id="458" r:id="rId74"/>
    <p:sldId id="577" r:id="rId75"/>
    <p:sldId id="586" r:id="rId76"/>
    <p:sldId id="581" r:id="rId77"/>
    <p:sldId id="582" r:id="rId78"/>
    <p:sldId id="578" r:id="rId79"/>
    <p:sldId id="579" r:id="rId80"/>
    <p:sldId id="286" r:id="rId81"/>
    <p:sldId id="428" r:id="rId82"/>
    <p:sldId id="288" r:id="rId83"/>
    <p:sldId id="583" r:id="rId84"/>
    <p:sldId id="594" r:id="rId85"/>
    <p:sldId id="595" r:id="rId86"/>
    <p:sldId id="292" r:id="rId87"/>
    <p:sldId id="483" r:id="rId88"/>
    <p:sldId id="287" r:id="rId89"/>
    <p:sldId id="552" r:id="rId90"/>
    <p:sldId id="590" r:id="rId91"/>
    <p:sldId id="561" r:id="rId92"/>
    <p:sldId id="295" r:id="rId93"/>
    <p:sldId id="605" r:id="rId94"/>
    <p:sldId id="296" r:id="rId95"/>
    <p:sldId id="300" r:id="rId96"/>
    <p:sldId id="491" r:id="rId97"/>
    <p:sldId id="603" r:id="rId98"/>
    <p:sldId id="604" r:id="rId99"/>
    <p:sldId id="607" r:id="rId100"/>
    <p:sldId id="597" r:id="rId101"/>
    <p:sldId id="598" r:id="rId102"/>
    <p:sldId id="302" r:id="rId103"/>
    <p:sldId id="490" r:id="rId104"/>
    <p:sldId id="625" r:id="rId105"/>
    <p:sldId id="304" r:id="rId106"/>
    <p:sldId id="489" r:id="rId107"/>
    <p:sldId id="306" r:id="rId108"/>
    <p:sldId id="429" r:id="rId109"/>
    <p:sldId id="308" r:id="rId110"/>
    <p:sldId id="434" r:id="rId111"/>
    <p:sldId id="433" r:id="rId112"/>
    <p:sldId id="319" r:id="rId113"/>
    <p:sldId id="321" r:id="rId114"/>
    <p:sldId id="654" r:id="rId115"/>
    <p:sldId id="437" r:id="rId116"/>
    <p:sldId id="311" r:id="rId117"/>
    <p:sldId id="430" r:id="rId118"/>
    <p:sldId id="314" r:id="rId119"/>
    <p:sldId id="626" r:id="rId120"/>
    <p:sldId id="627" r:id="rId121"/>
    <p:sldId id="435" r:id="rId122"/>
    <p:sldId id="439" r:id="rId123"/>
    <p:sldId id="440" r:id="rId124"/>
    <p:sldId id="320" r:id="rId125"/>
    <p:sldId id="322" r:id="rId126"/>
    <p:sldId id="316" r:id="rId127"/>
    <p:sldId id="479" r:id="rId128"/>
    <p:sldId id="480" r:id="rId129"/>
    <p:sldId id="481" r:id="rId130"/>
    <p:sldId id="482" r:id="rId131"/>
    <p:sldId id="501" r:id="rId132"/>
    <p:sldId id="502" r:id="rId133"/>
    <p:sldId id="503" r:id="rId134"/>
    <p:sldId id="504" r:id="rId135"/>
    <p:sldId id="510" r:id="rId136"/>
    <p:sldId id="511" r:id="rId137"/>
    <p:sldId id="512" r:id="rId138"/>
    <p:sldId id="505" r:id="rId139"/>
    <p:sldId id="513" r:id="rId140"/>
    <p:sldId id="514" r:id="rId141"/>
    <p:sldId id="515" r:id="rId142"/>
    <p:sldId id="506" r:id="rId143"/>
    <p:sldId id="516" r:id="rId144"/>
    <p:sldId id="517" r:id="rId145"/>
    <p:sldId id="508" r:id="rId146"/>
    <p:sldId id="537" r:id="rId147"/>
    <p:sldId id="538" r:id="rId148"/>
    <p:sldId id="540" r:id="rId149"/>
    <p:sldId id="509" r:id="rId150"/>
    <p:sldId id="543" r:id="rId151"/>
    <p:sldId id="544" r:id="rId152"/>
    <p:sldId id="546" r:id="rId153"/>
    <p:sldId id="547" r:id="rId154"/>
    <p:sldId id="628" r:id="rId155"/>
    <p:sldId id="629" r:id="rId156"/>
    <p:sldId id="630" r:id="rId157"/>
    <p:sldId id="631" r:id="rId158"/>
    <p:sldId id="632" r:id="rId159"/>
    <p:sldId id="633" r:id="rId160"/>
    <p:sldId id="634" r:id="rId161"/>
    <p:sldId id="635" r:id="rId162"/>
    <p:sldId id="636" r:id="rId163"/>
    <p:sldId id="637" r:id="rId164"/>
    <p:sldId id="638" r:id="rId165"/>
    <p:sldId id="639" r:id="rId166"/>
    <p:sldId id="612" r:id="rId167"/>
    <p:sldId id="613" r:id="rId168"/>
    <p:sldId id="323" r:id="rId169"/>
    <p:sldId id="518" r:id="rId170"/>
    <p:sldId id="640" r:id="rId171"/>
    <p:sldId id="641" r:id="rId172"/>
    <p:sldId id="642" r:id="rId173"/>
    <p:sldId id="643" r:id="rId174"/>
    <p:sldId id="644" r:id="rId175"/>
    <p:sldId id="645" r:id="rId176"/>
    <p:sldId id="519" r:id="rId177"/>
    <p:sldId id="520" r:id="rId178"/>
    <p:sldId id="521" r:id="rId179"/>
    <p:sldId id="522" r:id="rId180"/>
    <p:sldId id="339" r:id="rId181"/>
    <p:sldId id="592" r:id="rId182"/>
    <p:sldId id="646" r:id="rId183"/>
    <p:sldId id="647" r:id="rId184"/>
    <p:sldId id="606" r:id="rId185"/>
    <p:sldId id="599" r:id="rId186"/>
    <p:sldId id="523" r:id="rId187"/>
    <p:sldId id="648" r:id="rId188"/>
    <p:sldId id="344" r:id="rId189"/>
    <p:sldId id="526" r:id="rId190"/>
    <p:sldId id="524" r:id="rId191"/>
    <p:sldId id="649" r:id="rId192"/>
    <p:sldId id="650" r:id="rId193"/>
    <p:sldId id="600" r:id="rId194"/>
    <p:sldId id="651" r:id="rId195"/>
    <p:sldId id="614" r:id="rId196"/>
  </p:sldIdLst>
  <p:sldSz cx="9144000" cy="6858000" type="screen4x3"/>
  <p:notesSz cx="6858000" cy="9144000"/>
  <p:defaultTextStyle>
    <a:defPPr>
      <a:defRPr lang="es-H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CA4744F-961B-1B53-7EBF-224DB2967937}" name="MIGUEL EDUARDO AGUILAR CRUZ" initials="MA" userId="S::miguel.aguilar@unah.edu.hn::e5ece203-6ffd-4ce6-b5cf-5b5612009f8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704D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68" d="100"/>
          <a:sy n="68" d="100"/>
        </p:scale>
        <p:origin x="624" y="72"/>
      </p:cViewPr>
      <p:guideLst/>
    </p:cSldViewPr>
  </p:slideViewPr>
  <p:notesTextViewPr>
    <p:cViewPr>
      <p:scale>
        <a:sx n="3" d="2"/>
        <a:sy n="3" d="2"/>
      </p:scale>
      <p:origin x="0" y="0"/>
    </p:cViewPr>
  </p:notesTextViewPr>
  <p:sorterViewPr>
    <p:cViewPr varScale="1">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199"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190" Type="http://schemas.openxmlformats.org/officeDocument/2006/relationships/slide" Target="slides/slide185.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1.xml"/><Relationship Id="rId9" Type="http://schemas.openxmlformats.org/officeDocument/2006/relationships/slide" Target="slides/slide4.xml"/><Relationship Id="rId180" Type="http://schemas.openxmlformats.org/officeDocument/2006/relationships/slide" Target="slides/slide175.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theme" Target="theme/theme1.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notesMaster" Target="notesMasters/notesMaster1.xml"/><Relationship Id="rId201" Type="http://schemas.openxmlformats.org/officeDocument/2006/relationships/tableStyles" Target="tableStyles.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customXml" Target="../customXml/item1.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presProps" Target="presProps.xml"/><Relationship Id="rId202" Type="http://schemas.microsoft.com/office/2018/10/relationships/authors" Target="authors.xml"/><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s>
</file>

<file path=ppt/comments/modernComment_29A_9495FD0F.xml><?xml version="1.0" encoding="utf-8"?>
<p188:cmLst xmlns:a="http://schemas.openxmlformats.org/drawingml/2006/main" xmlns:r="http://schemas.openxmlformats.org/officeDocument/2006/relationships" xmlns:p188="http://schemas.microsoft.com/office/powerpoint/2018/8/main">
  <p188:cm id="{D9597E11-AE73-4DC4-BEFC-93A8934B8877}" authorId="{FCA4744F-961B-1B53-7EBF-224DB2967937}" created="2023-07-20T18:27:25.569">
    <pc:sldMkLst xmlns:pc="http://schemas.microsoft.com/office/powerpoint/2013/main/command">
      <pc:docMk/>
      <pc:sldMk cId="2492857615" sldId="666"/>
    </pc:sldMkLst>
    <p188:pos x="889000" y="5356225"/>
    <p188:txBody>
      <a:bodyPr/>
      <a:lstStyle/>
      <a:p>
        <a:r>
          <a:rPr lang="es-HN"/>
          <a:t>Es decir, cada aplicación ve una memoria virtual que comienza en la dirección 0. Por lo tanto, la misma dirección virtual en dos aplicaciones diferentes se refiere a dos direcciones físicas diferentes direcciones. Por lo tanto, la memoria caché debe vaciarse por completo con cada cambio de contexto de la aplicación, o se deben agregar bits adicionales a cada línea del caché para identificar a qué espacio de direcciones virtuales se refiere esta dirección.</a:t>
        </a:r>
      </a:p>
    </p188:txBody>
  </p188:cm>
</p188:cmLst>
</file>

<file path=ppt/diagrams/_rels/data1.xml.rels><?xml version="1.0" encoding="UTF-8" standalone="yes"?>
<Relationships xmlns="http://schemas.openxmlformats.org/package/2006/relationships"><Relationship Id="rId1" Type="http://schemas.openxmlformats.org/officeDocument/2006/relationships/image" Target="../media/image2.jpg"/></Relationships>
</file>

<file path=ppt/diagrams/_rels/data10.xml.rels><?xml version="1.0" encoding="UTF-8" standalone="yes"?>
<Relationships xmlns="http://schemas.openxmlformats.org/package/2006/relationships"><Relationship Id="rId1" Type="http://schemas.openxmlformats.org/officeDocument/2006/relationships/image" Target="../media/image9.jpg"/></Relationships>
</file>

<file path=ppt/diagrams/_rels/data11.xml.rels><?xml version="1.0" encoding="UTF-8" standalone="yes"?>
<Relationships xmlns="http://schemas.openxmlformats.org/package/2006/relationships"><Relationship Id="rId1" Type="http://schemas.openxmlformats.org/officeDocument/2006/relationships/image" Target="../media/image10.jpg"/></Relationships>
</file>

<file path=ppt/diagrams/_rels/data14.xml.rels><?xml version="1.0" encoding="UTF-8" standalone="yes"?>
<Relationships xmlns="http://schemas.openxmlformats.org/package/2006/relationships"><Relationship Id="rId1" Type="http://schemas.openxmlformats.org/officeDocument/2006/relationships/image" Target="../media/image11.jpg"/></Relationships>
</file>

<file path=ppt/diagrams/_rels/data15.xml.rels><?xml version="1.0" encoding="UTF-8" standalone="yes"?>
<Relationships xmlns="http://schemas.openxmlformats.org/package/2006/relationships"><Relationship Id="rId3" Type="http://schemas.openxmlformats.org/officeDocument/2006/relationships/hyperlink" Target="https://www.wallpaperflare.com/search?wallpaper=Hard+drives" TargetMode="External"/><Relationship Id="rId2" Type="http://schemas.openxmlformats.org/officeDocument/2006/relationships/image" Target="../media/image13.jpg"/><Relationship Id="rId1" Type="http://schemas.openxmlformats.org/officeDocument/2006/relationships/image" Target="../media/image12.png"/></Relationships>
</file>

<file path=ppt/diagrams/_rels/data16.xml.rels><?xml version="1.0" encoding="UTF-8" standalone="yes"?>
<Relationships xmlns="http://schemas.openxmlformats.org/package/2006/relationships"><Relationship Id="rId2" Type="http://schemas.openxmlformats.org/officeDocument/2006/relationships/hyperlink" Target="https://economictimes.indiatimes.com/tech/internet/pruthvi-a-chip-can-connect-indias-rural-population-to-the-internet/articleshow/49445899.cms" TargetMode="External"/><Relationship Id="rId1" Type="http://schemas.openxmlformats.org/officeDocument/2006/relationships/image" Target="../media/image14.jpg"/></Relationships>
</file>

<file path=ppt/diagrams/_rels/data17.xml.rels><?xml version="1.0" encoding="UTF-8" standalone="yes"?>
<Relationships xmlns="http://schemas.openxmlformats.org/package/2006/relationships"><Relationship Id="rId1" Type="http://schemas.openxmlformats.org/officeDocument/2006/relationships/image" Target="../media/image15.jpg"/></Relationships>
</file>

<file path=ppt/diagrams/_rels/data2.xml.rels><?xml version="1.0" encoding="UTF-8" standalone="yes"?>
<Relationships xmlns="http://schemas.openxmlformats.org/package/2006/relationships"><Relationship Id="rId1" Type="http://schemas.openxmlformats.org/officeDocument/2006/relationships/image" Target="../media/image3.png"/></Relationships>
</file>

<file path=ppt/diagrams/_rels/data24.xml.rels><?xml version="1.0" encoding="UTF-8" standalone="yes"?>
<Relationships xmlns="http://schemas.openxmlformats.org/package/2006/relationships"><Relationship Id="rId1" Type="http://schemas.openxmlformats.org/officeDocument/2006/relationships/image" Target="../media/image16.jpeg"/></Relationships>
</file>

<file path=ppt/diagrams/_rels/data27.xml.rels><?xml version="1.0" encoding="UTF-8" standalone="yes"?>
<Relationships xmlns="http://schemas.openxmlformats.org/package/2006/relationships"><Relationship Id="rId1" Type="http://schemas.openxmlformats.org/officeDocument/2006/relationships/image" Target="../media/image27.jpg"/></Relationships>
</file>

<file path=ppt/diagrams/_rels/data3.xml.rels><?xml version="1.0" encoding="UTF-8" standalone="yes"?>
<Relationships xmlns="http://schemas.openxmlformats.org/package/2006/relationships"><Relationship Id="rId1" Type="http://schemas.openxmlformats.org/officeDocument/2006/relationships/image" Target="../media/image4.jpg"/></Relationships>
</file>

<file path=ppt/diagrams/_rels/data32.xml.rels><?xml version="1.0" encoding="UTF-8" standalone="yes"?>
<Relationships xmlns="http://schemas.openxmlformats.org/package/2006/relationships"><Relationship Id="rId2" Type="http://schemas.openxmlformats.org/officeDocument/2006/relationships/hyperlink" Target="https://www.howtogeek.com/317294/what-is-intel-optane-memory/" TargetMode="External"/><Relationship Id="rId1" Type="http://schemas.openxmlformats.org/officeDocument/2006/relationships/image" Target="../media/image39.jpg"/></Relationships>
</file>

<file path=ppt/diagrams/_rels/data34.xml.rels><?xml version="1.0" encoding="UTF-8" standalone="yes"?>
<Relationships xmlns="http://schemas.openxmlformats.org/package/2006/relationships"><Relationship Id="rId1" Type="http://schemas.openxmlformats.org/officeDocument/2006/relationships/image" Target="../media/image40.jpg"/></Relationships>
</file>

<file path=ppt/diagrams/_rels/data35.xml.rels><?xml version="1.0" encoding="UTF-8" standalone="yes"?>
<Relationships xmlns="http://schemas.openxmlformats.org/package/2006/relationships"><Relationship Id="rId1" Type="http://schemas.openxmlformats.org/officeDocument/2006/relationships/image" Target="../media/image41.jpg"/></Relationships>
</file>

<file path=ppt/diagrams/_rels/data36.xml.rels><?xml version="1.0" encoding="UTF-8" standalone="yes"?>
<Relationships xmlns="http://schemas.openxmlformats.org/package/2006/relationships"><Relationship Id="rId1" Type="http://schemas.openxmlformats.org/officeDocument/2006/relationships/image" Target="../media/image42.jpg"/></Relationships>
</file>

<file path=ppt/diagrams/_rels/data39.xml.rels><?xml version="1.0" encoding="UTF-8" standalone="yes"?>
<Relationships xmlns="http://schemas.openxmlformats.org/package/2006/relationships"><Relationship Id="rId1" Type="http://schemas.openxmlformats.org/officeDocument/2006/relationships/image" Target="../media/image44.jpeg"/></Relationships>
</file>

<file path=ppt/diagrams/_rels/data43.xml.rels><?xml version="1.0" encoding="UTF-8" standalone="yes"?>
<Relationships xmlns="http://schemas.openxmlformats.org/package/2006/relationships"><Relationship Id="rId2" Type="http://schemas.openxmlformats.org/officeDocument/2006/relationships/hyperlink" Target="https://supernovainvest.com/en/upmem/" TargetMode="External"/><Relationship Id="rId1" Type="http://schemas.openxmlformats.org/officeDocument/2006/relationships/image" Target="../media/image86.jpg"/></Relationships>
</file>

<file path=ppt/diagrams/_rels/data46.xml.rels><?xml version="1.0" encoding="UTF-8" standalone="yes"?>
<Relationships xmlns="http://schemas.openxmlformats.org/package/2006/relationships"><Relationship Id="rId1" Type="http://schemas.openxmlformats.org/officeDocument/2006/relationships/image" Target="../media/image94.jpg"/></Relationships>
</file>

<file path=ppt/diagrams/_rels/data53.xml.rels><?xml version="1.0" encoding="UTF-8" standalone="yes"?>
<Relationships xmlns="http://schemas.openxmlformats.org/package/2006/relationships"><Relationship Id="rId2" Type="http://schemas.openxmlformats.org/officeDocument/2006/relationships/hyperlink" Target="https://www.howtogeek.com/367931/htg-explains-how-does-a-cpu-actually-work/" TargetMode="External"/><Relationship Id="rId1" Type="http://schemas.openxmlformats.org/officeDocument/2006/relationships/image" Target="../media/image140.png"/></Relationships>
</file>

<file path=ppt/diagrams/_rels/data54.xml.rels><?xml version="1.0" encoding="UTF-8" standalone="yes"?>
<Relationships xmlns="http://schemas.openxmlformats.org/package/2006/relationships"><Relationship Id="rId2" Type="http://schemas.openxmlformats.org/officeDocument/2006/relationships/hyperlink" Target="http://getwallpapers.com/collection/international-space-station-wallpaper" TargetMode="External"/><Relationship Id="rId1" Type="http://schemas.openxmlformats.org/officeDocument/2006/relationships/image" Target="../media/image141.jpeg"/></Relationships>
</file>

<file path=ppt/diagrams/_rels/data55.xml.rels><?xml version="1.0" encoding="UTF-8" standalone="yes"?>
<Relationships xmlns="http://schemas.openxmlformats.org/package/2006/relationships"><Relationship Id="rId2" Type="http://schemas.openxmlformats.org/officeDocument/2006/relationships/hyperlink" Target="https://www.nasaspaceflight.com/2019/04/spacex-falcon-heavy-second-launch-arabsat-6a/" TargetMode="External"/><Relationship Id="rId1" Type="http://schemas.openxmlformats.org/officeDocument/2006/relationships/image" Target="../media/image142.jpeg"/></Relationships>
</file>

<file path=ppt/diagrams/_rels/data56.xml.rels><?xml version="1.0" encoding="UTF-8" standalone="yes"?>
<Relationships xmlns="http://schemas.openxmlformats.org/package/2006/relationships"><Relationship Id="rId2" Type="http://schemas.openxmlformats.org/officeDocument/2006/relationships/hyperlink" Target="https://lajiribilla.com.mx/la-nasa-realiza-la-primera-caminata-espacial-de-la-historia-solo-con-mujeres/" TargetMode="External"/><Relationship Id="rId1" Type="http://schemas.openxmlformats.org/officeDocument/2006/relationships/image" Target="../media/image144.jpg"/></Relationships>
</file>

<file path=ppt/diagrams/_rels/data57.xml.rels><?xml version="1.0" encoding="UTF-8" standalone="yes"?>
<Relationships xmlns="http://schemas.openxmlformats.org/package/2006/relationships"><Relationship Id="rId2" Type="http://schemas.openxmlformats.org/officeDocument/2006/relationships/hyperlink" Target="https://www.digitaltrends.com/cool-tech/spacex-launch-schedule-future-missions/" TargetMode="External"/><Relationship Id="rId1" Type="http://schemas.openxmlformats.org/officeDocument/2006/relationships/image" Target="../media/image152.jpeg"/></Relationships>
</file>

<file path=ppt/diagrams/_rels/data58.xml.rels><?xml version="1.0" encoding="UTF-8" standalone="yes"?>
<Relationships xmlns="http://schemas.openxmlformats.org/package/2006/relationships"><Relationship Id="rId2" Type="http://schemas.openxmlformats.org/officeDocument/2006/relationships/hyperlink" Target="https://www.aerospike.com/blog/intel-optanetm-ssds-aerospike-database-new-level-fast-operational-stores-hybrid-transactionalanalytical-processing/" TargetMode="External"/><Relationship Id="rId1" Type="http://schemas.openxmlformats.org/officeDocument/2006/relationships/image" Target="../media/image153.png"/></Relationships>
</file>

<file path=ppt/diagrams/_rels/data59.xml.rels><?xml version="1.0" encoding="UTF-8" standalone="yes"?>
<Relationships xmlns="http://schemas.openxmlformats.org/package/2006/relationships"><Relationship Id="rId2" Type="http://schemas.openxmlformats.org/officeDocument/2006/relationships/hyperlink" Target="https://lacienciaysusdemonios.com/2018/07/04/inteligencia-artificial-a-la-vuelta-de-la-esquina-y-hasta-en-la-sopa/" TargetMode="External"/><Relationship Id="rId1" Type="http://schemas.openxmlformats.org/officeDocument/2006/relationships/image" Target="../media/image154.jpg"/></Relationships>
</file>

<file path=ppt/diagrams/_rels/data6.xml.rels><?xml version="1.0" encoding="UTF-8" standalone="yes"?>
<Relationships xmlns="http://schemas.openxmlformats.org/package/2006/relationships"><Relationship Id="rId1" Type="http://schemas.openxmlformats.org/officeDocument/2006/relationships/image" Target="../media/image6.jpeg"/></Relationships>
</file>

<file path=ppt/diagrams/_rels/data60.xml.rels><?xml version="1.0" encoding="UTF-8" standalone="yes"?>
<Relationships xmlns="http://schemas.openxmlformats.org/package/2006/relationships"><Relationship Id="rId2" Type="http://schemas.openxmlformats.org/officeDocument/2006/relationships/hyperlink" Target="https://semiengineering.com/looking-beyond-the-cpu/" TargetMode="External"/><Relationship Id="rId1" Type="http://schemas.openxmlformats.org/officeDocument/2006/relationships/image" Target="../media/image155.jpeg"/></Relationships>
</file>

<file path=ppt/diagrams/_rels/data61.xml.rels><?xml version="1.0" encoding="UTF-8" standalone="yes"?>
<Relationships xmlns="http://schemas.openxmlformats.org/package/2006/relationships"><Relationship Id="rId2" Type="http://schemas.openxmlformats.org/officeDocument/2006/relationships/hyperlink" Target="https://pxhere.com/de/photo/713486" TargetMode="External"/><Relationship Id="rId1" Type="http://schemas.openxmlformats.org/officeDocument/2006/relationships/image" Target="../media/image157.jpg"/></Relationships>
</file>

<file path=ppt/diagrams/_rels/data62.xml.rels><?xml version="1.0" encoding="UTF-8" standalone="yes"?>
<Relationships xmlns="http://schemas.openxmlformats.org/package/2006/relationships"><Relationship Id="rId1" Type="http://schemas.openxmlformats.org/officeDocument/2006/relationships/image" Target="../media/image158.jpeg"/></Relationships>
</file>

<file path=ppt/diagrams/_rels/data63.xml.rels><?xml version="1.0" encoding="UTF-8" standalone="yes"?>
<Relationships xmlns="http://schemas.openxmlformats.org/package/2006/relationships"><Relationship Id="rId1" Type="http://schemas.openxmlformats.org/officeDocument/2006/relationships/image" Target="../media/image158.jpeg"/></Relationships>
</file>

<file path=ppt/diagrams/_rels/data64.xml.rels><?xml version="1.0" encoding="UTF-8" standalone="yes"?>
<Relationships xmlns="http://schemas.openxmlformats.org/package/2006/relationships"><Relationship Id="rId1" Type="http://schemas.openxmlformats.org/officeDocument/2006/relationships/image" Target="../media/image158.jpeg"/></Relationships>
</file>

<file path=ppt/diagrams/_rels/data65.xml.rels><?xml version="1.0" encoding="UTF-8" standalone="yes"?>
<Relationships xmlns="http://schemas.openxmlformats.org/package/2006/relationships"><Relationship Id="rId1" Type="http://schemas.openxmlformats.org/officeDocument/2006/relationships/image" Target="../media/image159.png"/></Relationships>
</file>

<file path=ppt/diagrams/_rels/data67.xml.rels><?xml version="1.0" encoding="UTF-8" standalone="yes"?>
<Relationships xmlns="http://schemas.openxmlformats.org/package/2006/relationships"><Relationship Id="rId2" Type="http://schemas.openxmlformats.org/officeDocument/2006/relationships/hyperlink" Target="https://pxhere.com/es/photo/1172920" TargetMode="External"/><Relationship Id="rId1" Type="http://schemas.openxmlformats.org/officeDocument/2006/relationships/image" Target="../media/image160.jpeg"/></Relationships>
</file>

<file path=ppt/diagrams/_rels/data68.xml.rels><?xml version="1.0" encoding="UTF-8" standalone="yes"?>
<Relationships xmlns="http://schemas.openxmlformats.org/package/2006/relationships"><Relationship Id="rId2" Type="http://schemas.openxmlformats.org/officeDocument/2006/relationships/hyperlink" Target="http://infobservador.blogspot.com/2014/01/las-diez-caminatas-espaciales-mas.html" TargetMode="External"/><Relationship Id="rId1" Type="http://schemas.openxmlformats.org/officeDocument/2006/relationships/image" Target="../media/image162.jpg"/></Relationships>
</file>

<file path=ppt/diagrams/_rels/data70.xml.rels><?xml version="1.0" encoding="UTF-8" standalone="yes"?>
<Relationships xmlns="http://schemas.openxmlformats.org/package/2006/relationships"><Relationship Id="rId2" Type="http://schemas.openxmlformats.org/officeDocument/2006/relationships/hyperlink" Target="http://infobservador.blogspot.com/2014/01/las-diez-caminatas-espaciales-mas.html" TargetMode="External"/><Relationship Id="rId1" Type="http://schemas.openxmlformats.org/officeDocument/2006/relationships/image" Target="../media/image162.jpg"/></Relationships>
</file>

<file path=ppt/diagrams/_rels/data71.xml.rels><?xml version="1.0" encoding="UTF-8" standalone="yes"?>
<Relationships xmlns="http://schemas.openxmlformats.org/package/2006/relationships"><Relationship Id="rId1" Type="http://schemas.openxmlformats.org/officeDocument/2006/relationships/image" Target="../media/image165.png"/></Relationships>
</file>

<file path=ppt/diagrams/_rels/data72.xml.rels><?xml version="1.0" encoding="UTF-8" standalone="yes"?>
<Relationships xmlns="http://schemas.openxmlformats.org/package/2006/relationships"><Relationship Id="rId1" Type="http://schemas.openxmlformats.org/officeDocument/2006/relationships/image" Target="../media/image166.jpg"/></Relationships>
</file>

<file path=ppt/diagrams/_rels/data73.xml.rels><?xml version="1.0" encoding="UTF-8" standalone="yes"?>
<Relationships xmlns="http://schemas.openxmlformats.org/package/2006/relationships"><Relationship Id="rId2" Type="http://schemas.openxmlformats.org/officeDocument/2006/relationships/hyperlink" Target="http://los40.com.ar/los40/2016/02/29/tecnologia/1456764221_748800.html" TargetMode="External"/><Relationship Id="rId1" Type="http://schemas.openxmlformats.org/officeDocument/2006/relationships/image" Target="../media/image167.jpg"/></Relationships>
</file>

<file path=ppt/diagrams/_rels/data8.xml.rels><?xml version="1.0" encoding="UTF-8" standalone="yes"?>
<Relationships xmlns="http://schemas.openxmlformats.org/package/2006/relationships"><Relationship Id="rId1" Type="http://schemas.openxmlformats.org/officeDocument/2006/relationships/image" Target="../media/image7.jpg"/></Relationships>
</file>

<file path=ppt/diagrams/_rels/data9.xml.rels><?xml version="1.0" encoding="UTF-8" standalone="yes"?>
<Relationships xmlns="http://schemas.openxmlformats.org/package/2006/relationships"><Relationship Id="rId1" Type="http://schemas.openxmlformats.org/officeDocument/2006/relationships/image" Target="../media/image8.jpg"/></Relationships>
</file>

<file path=ppt/diagrams/_rels/drawing1.xml.rels><?xml version="1.0" encoding="UTF-8" standalone="yes"?>
<Relationships xmlns="http://schemas.openxmlformats.org/package/2006/relationships"><Relationship Id="rId1" Type="http://schemas.openxmlformats.org/officeDocument/2006/relationships/image" Target="../media/image2.jpg"/></Relationships>
</file>

<file path=ppt/diagrams/_rels/drawing10.xml.rels><?xml version="1.0" encoding="UTF-8" standalone="yes"?>
<Relationships xmlns="http://schemas.openxmlformats.org/package/2006/relationships"><Relationship Id="rId1" Type="http://schemas.openxmlformats.org/officeDocument/2006/relationships/image" Target="../media/image9.jpg"/></Relationships>
</file>

<file path=ppt/diagrams/_rels/drawing11.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14.xml.rels><?xml version="1.0" encoding="UTF-8" standalone="yes"?>
<Relationships xmlns="http://schemas.openxmlformats.org/package/2006/relationships"><Relationship Id="rId1" Type="http://schemas.openxmlformats.org/officeDocument/2006/relationships/image" Target="../media/image11.jpg"/></Relationships>
</file>

<file path=ppt/diagrams/_rels/drawing15.xml.rels><?xml version="1.0" encoding="UTF-8" standalone="yes"?>
<Relationships xmlns="http://schemas.openxmlformats.org/package/2006/relationships"><Relationship Id="rId3" Type="http://schemas.openxmlformats.org/officeDocument/2006/relationships/hyperlink" Target="https://www.wallpaperflare.com/search?wallpaper=Hard+drives" TargetMode="External"/><Relationship Id="rId2" Type="http://schemas.openxmlformats.org/officeDocument/2006/relationships/image" Target="../media/image13.jpg"/><Relationship Id="rId1" Type="http://schemas.openxmlformats.org/officeDocument/2006/relationships/image" Target="../media/image12.png"/></Relationships>
</file>

<file path=ppt/diagrams/_rels/drawing16.xml.rels><?xml version="1.0" encoding="UTF-8" standalone="yes"?>
<Relationships xmlns="http://schemas.openxmlformats.org/package/2006/relationships"><Relationship Id="rId2" Type="http://schemas.openxmlformats.org/officeDocument/2006/relationships/hyperlink" Target="https://economictimes.indiatimes.com/tech/internet/pruthvi-a-chip-can-connect-indias-rural-population-to-the-internet/articleshow/49445899.cms" TargetMode="External"/><Relationship Id="rId1" Type="http://schemas.openxmlformats.org/officeDocument/2006/relationships/image" Target="../media/image14.jpg"/></Relationships>
</file>

<file path=ppt/diagrams/_rels/drawing17.xml.rels><?xml version="1.0" encoding="UTF-8" standalone="yes"?>
<Relationships xmlns="http://schemas.openxmlformats.org/package/2006/relationships"><Relationship Id="rId1" Type="http://schemas.openxmlformats.org/officeDocument/2006/relationships/image" Target="../media/image15.jpg"/></Relationships>
</file>

<file path=ppt/diagrams/_rels/drawing2.xml.rels><?xml version="1.0" encoding="UTF-8" standalone="yes"?>
<Relationships xmlns="http://schemas.openxmlformats.org/package/2006/relationships"><Relationship Id="rId1" Type="http://schemas.openxmlformats.org/officeDocument/2006/relationships/image" Target="../media/image3.png"/></Relationships>
</file>

<file path=ppt/diagrams/_rels/drawing24.xml.rels><?xml version="1.0" encoding="UTF-8" standalone="yes"?>
<Relationships xmlns="http://schemas.openxmlformats.org/package/2006/relationships"><Relationship Id="rId1" Type="http://schemas.openxmlformats.org/officeDocument/2006/relationships/image" Target="../media/image16.jpeg"/></Relationships>
</file>

<file path=ppt/diagrams/_rels/drawing27.xml.rels><?xml version="1.0" encoding="UTF-8" standalone="yes"?>
<Relationships xmlns="http://schemas.openxmlformats.org/package/2006/relationships"><Relationship Id="rId1" Type="http://schemas.openxmlformats.org/officeDocument/2006/relationships/image" Target="../media/image27.jpg"/></Relationships>
</file>

<file path=ppt/diagrams/_rels/drawing3.xml.rels><?xml version="1.0" encoding="UTF-8" standalone="yes"?>
<Relationships xmlns="http://schemas.openxmlformats.org/package/2006/relationships"><Relationship Id="rId1" Type="http://schemas.openxmlformats.org/officeDocument/2006/relationships/image" Target="../media/image4.jpg"/></Relationships>
</file>

<file path=ppt/diagrams/_rels/drawing32.xml.rels><?xml version="1.0" encoding="UTF-8" standalone="yes"?>
<Relationships xmlns="http://schemas.openxmlformats.org/package/2006/relationships"><Relationship Id="rId2" Type="http://schemas.openxmlformats.org/officeDocument/2006/relationships/hyperlink" Target="https://www.howtogeek.com/317294/what-is-intel-optane-memory/" TargetMode="External"/><Relationship Id="rId1" Type="http://schemas.openxmlformats.org/officeDocument/2006/relationships/image" Target="../media/image39.jpg"/></Relationships>
</file>

<file path=ppt/diagrams/_rels/drawing34.xml.rels><?xml version="1.0" encoding="UTF-8" standalone="yes"?>
<Relationships xmlns="http://schemas.openxmlformats.org/package/2006/relationships"><Relationship Id="rId1" Type="http://schemas.openxmlformats.org/officeDocument/2006/relationships/image" Target="../media/image40.jpg"/></Relationships>
</file>

<file path=ppt/diagrams/_rels/drawing35.xml.rels><?xml version="1.0" encoding="UTF-8" standalone="yes"?>
<Relationships xmlns="http://schemas.openxmlformats.org/package/2006/relationships"><Relationship Id="rId1" Type="http://schemas.openxmlformats.org/officeDocument/2006/relationships/image" Target="../media/image41.jpg"/></Relationships>
</file>

<file path=ppt/diagrams/_rels/drawing36.xml.rels><?xml version="1.0" encoding="UTF-8" standalone="yes"?>
<Relationships xmlns="http://schemas.openxmlformats.org/package/2006/relationships"><Relationship Id="rId1" Type="http://schemas.openxmlformats.org/officeDocument/2006/relationships/image" Target="../media/image42.jpg"/></Relationships>
</file>

<file path=ppt/diagrams/_rels/drawing39.xml.rels><?xml version="1.0" encoding="UTF-8" standalone="yes"?>
<Relationships xmlns="http://schemas.openxmlformats.org/package/2006/relationships"><Relationship Id="rId1" Type="http://schemas.openxmlformats.org/officeDocument/2006/relationships/image" Target="../media/image44.jpeg"/></Relationships>
</file>

<file path=ppt/diagrams/_rels/drawing43.xml.rels><?xml version="1.0" encoding="UTF-8" standalone="yes"?>
<Relationships xmlns="http://schemas.openxmlformats.org/package/2006/relationships"><Relationship Id="rId2" Type="http://schemas.openxmlformats.org/officeDocument/2006/relationships/hyperlink" Target="https://supernovainvest.com/en/upmem/" TargetMode="External"/><Relationship Id="rId1" Type="http://schemas.openxmlformats.org/officeDocument/2006/relationships/image" Target="../media/image86.jpg"/></Relationships>
</file>

<file path=ppt/diagrams/_rels/drawing46.xml.rels><?xml version="1.0" encoding="UTF-8" standalone="yes"?>
<Relationships xmlns="http://schemas.openxmlformats.org/package/2006/relationships"><Relationship Id="rId1" Type="http://schemas.openxmlformats.org/officeDocument/2006/relationships/image" Target="../media/image94.jpg"/></Relationships>
</file>

<file path=ppt/diagrams/_rels/drawing53.xml.rels><?xml version="1.0" encoding="UTF-8" standalone="yes"?>
<Relationships xmlns="http://schemas.openxmlformats.org/package/2006/relationships"><Relationship Id="rId2" Type="http://schemas.openxmlformats.org/officeDocument/2006/relationships/hyperlink" Target="https://www.howtogeek.com/367931/htg-explains-how-does-a-cpu-actually-work/" TargetMode="External"/><Relationship Id="rId1" Type="http://schemas.openxmlformats.org/officeDocument/2006/relationships/image" Target="../media/image140.png"/></Relationships>
</file>

<file path=ppt/diagrams/_rels/drawing54.xml.rels><?xml version="1.0" encoding="UTF-8" standalone="yes"?>
<Relationships xmlns="http://schemas.openxmlformats.org/package/2006/relationships"><Relationship Id="rId2" Type="http://schemas.openxmlformats.org/officeDocument/2006/relationships/hyperlink" Target="http://getwallpapers.com/collection/international-space-station-wallpaper" TargetMode="External"/><Relationship Id="rId1" Type="http://schemas.openxmlformats.org/officeDocument/2006/relationships/image" Target="../media/image141.jpeg"/></Relationships>
</file>

<file path=ppt/diagrams/_rels/drawing55.xml.rels><?xml version="1.0" encoding="UTF-8" standalone="yes"?>
<Relationships xmlns="http://schemas.openxmlformats.org/package/2006/relationships"><Relationship Id="rId2" Type="http://schemas.openxmlformats.org/officeDocument/2006/relationships/hyperlink" Target="https://www.nasaspaceflight.com/2019/04/spacex-falcon-heavy-second-launch-arabsat-6a/" TargetMode="External"/><Relationship Id="rId1" Type="http://schemas.openxmlformats.org/officeDocument/2006/relationships/image" Target="../media/image142.jpeg"/></Relationships>
</file>

<file path=ppt/diagrams/_rels/drawing56.xml.rels><?xml version="1.0" encoding="UTF-8" standalone="yes"?>
<Relationships xmlns="http://schemas.openxmlformats.org/package/2006/relationships"><Relationship Id="rId2" Type="http://schemas.openxmlformats.org/officeDocument/2006/relationships/hyperlink" Target="https://lajiribilla.com.mx/la-nasa-realiza-la-primera-caminata-espacial-de-la-historia-solo-con-mujeres/" TargetMode="External"/><Relationship Id="rId1" Type="http://schemas.openxmlformats.org/officeDocument/2006/relationships/image" Target="../media/image144.jpg"/></Relationships>
</file>

<file path=ppt/diagrams/_rels/drawing57.xml.rels><?xml version="1.0" encoding="UTF-8" standalone="yes"?>
<Relationships xmlns="http://schemas.openxmlformats.org/package/2006/relationships"><Relationship Id="rId2" Type="http://schemas.openxmlformats.org/officeDocument/2006/relationships/hyperlink" Target="https://www.digitaltrends.com/cool-tech/spacex-launch-schedule-future-missions/" TargetMode="External"/><Relationship Id="rId1" Type="http://schemas.openxmlformats.org/officeDocument/2006/relationships/image" Target="../media/image152.jpeg"/></Relationships>
</file>

<file path=ppt/diagrams/_rels/drawing58.xml.rels><?xml version="1.0" encoding="UTF-8" standalone="yes"?>
<Relationships xmlns="http://schemas.openxmlformats.org/package/2006/relationships"><Relationship Id="rId2" Type="http://schemas.openxmlformats.org/officeDocument/2006/relationships/hyperlink" Target="https://www.aerospike.com/blog/intel-optanetm-ssds-aerospike-database-new-level-fast-operational-stores-hybrid-transactionalanalytical-processing/" TargetMode="External"/><Relationship Id="rId1" Type="http://schemas.openxmlformats.org/officeDocument/2006/relationships/image" Target="../media/image153.png"/></Relationships>
</file>

<file path=ppt/diagrams/_rels/drawing59.xml.rels><?xml version="1.0" encoding="UTF-8" standalone="yes"?>
<Relationships xmlns="http://schemas.openxmlformats.org/package/2006/relationships"><Relationship Id="rId2" Type="http://schemas.openxmlformats.org/officeDocument/2006/relationships/hyperlink" Target="https://lacienciaysusdemonios.com/2018/07/04/inteligencia-artificial-a-la-vuelta-de-la-esquina-y-hasta-en-la-sopa/" TargetMode="External"/><Relationship Id="rId1" Type="http://schemas.openxmlformats.org/officeDocument/2006/relationships/image" Target="../media/image154.jpg"/></Relationships>
</file>

<file path=ppt/diagrams/_rels/drawing6.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60.xml.rels><?xml version="1.0" encoding="UTF-8" standalone="yes"?>
<Relationships xmlns="http://schemas.openxmlformats.org/package/2006/relationships"><Relationship Id="rId2" Type="http://schemas.openxmlformats.org/officeDocument/2006/relationships/hyperlink" Target="https://semiengineering.com/looking-beyond-the-cpu/" TargetMode="External"/><Relationship Id="rId1" Type="http://schemas.openxmlformats.org/officeDocument/2006/relationships/image" Target="../media/image155.jpeg"/></Relationships>
</file>

<file path=ppt/diagrams/_rels/drawing61.xml.rels><?xml version="1.0" encoding="UTF-8" standalone="yes"?>
<Relationships xmlns="http://schemas.openxmlformats.org/package/2006/relationships"><Relationship Id="rId2" Type="http://schemas.openxmlformats.org/officeDocument/2006/relationships/hyperlink" Target="https://pxhere.com/de/photo/713486" TargetMode="External"/><Relationship Id="rId1" Type="http://schemas.openxmlformats.org/officeDocument/2006/relationships/image" Target="../media/image157.jpg"/></Relationships>
</file>

<file path=ppt/diagrams/_rels/drawing62.xml.rels><?xml version="1.0" encoding="UTF-8" standalone="yes"?>
<Relationships xmlns="http://schemas.openxmlformats.org/package/2006/relationships"><Relationship Id="rId1" Type="http://schemas.openxmlformats.org/officeDocument/2006/relationships/image" Target="../media/image158.jpeg"/></Relationships>
</file>

<file path=ppt/diagrams/_rels/drawing63.xml.rels><?xml version="1.0" encoding="UTF-8" standalone="yes"?>
<Relationships xmlns="http://schemas.openxmlformats.org/package/2006/relationships"><Relationship Id="rId1" Type="http://schemas.openxmlformats.org/officeDocument/2006/relationships/image" Target="../media/image158.jpeg"/></Relationships>
</file>

<file path=ppt/diagrams/_rels/drawing64.xml.rels><?xml version="1.0" encoding="UTF-8" standalone="yes"?>
<Relationships xmlns="http://schemas.openxmlformats.org/package/2006/relationships"><Relationship Id="rId1" Type="http://schemas.openxmlformats.org/officeDocument/2006/relationships/image" Target="../media/image158.jpeg"/></Relationships>
</file>

<file path=ppt/diagrams/_rels/drawing65.xml.rels><?xml version="1.0" encoding="UTF-8" standalone="yes"?>
<Relationships xmlns="http://schemas.openxmlformats.org/package/2006/relationships"><Relationship Id="rId1" Type="http://schemas.openxmlformats.org/officeDocument/2006/relationships/image" Target="../media/image159.png"/></Relationships>
</file>

<file path=ppt/diagrams/_rels/drawing67.xml.rels><?xml version="1.0" encoding="UTF-8" standalone="yes"?>
<Relationships xmlns="http://schemas.openxmlformats.org/package/2006/relationships"><Relationship Id="rId2" Type="http://schemas.openxmlformats.org/officeDocument/2006/relationships/hyperlink" Target="https://pxhere.com/es/photo/1172920" TargetMode="External"/><Relationship Id="rId1" Type="http://schemas.openxmlformats.org/officeDocument/2006/relationships/image" Target="../media/image160.jpeg"/></Relationships>
</file>

<file path=ppt/diagrams/_rels/drawing68.xml.rels><?xml version="1.0" encoding="UTF-8" standalone="yes"?>
<Relationships xmlns="http://schemas.openxmlformats.org/package/2006/relationships"><Relationship Id="rId2" Type="http://schemas.openxmlformats.org/officeDocument/2006/relationships/hyperlink" Target="http://infobservador.blogspot.com/2014/01/las-diez-caminatas-espaciales-mas.html" TargetMode="External"/><Relationship Id="rId1" Type="http://schemas.openxmlformats.org/officeDocument/2006/relationships/image" Target="../media/image162.jpg"/></Relationships>
</file>

<file path=ppt/diagrams/_rels/drawing70.xml.rels><?xml version="1.0" encoding="UTF-8" standalone="yes"?>
<Relationships xmlns="http://schemas.openxmlformats.org/package/2006/relationships"><Relationship Id="rId2" Type="http://schemas.openxmlformats.org/officeDocument/2006/relationships/hyperlink" Target="http://infobservador.blogspot.com/2014/01/las-diez-caminatas-espaciales-mas.html" TargetMode="External"/><Relationship Id="rId1" Type="http://schemas.openxmlformats.org/officeDocument/2006/relationships/image" Target="../media/image162.jpg"/></Relationships>
</file>

<file path=ppt/diagrams/_rels/drawing71.xml.rels><?xml version="1.0" encoding="UTF-8" standalone="yes"?>
<Relationships xmlns="http://schemas.openxmlformats.org/package/2006/relationships"><Relationship Id="rId1" Type="http://schemas.openxmlformats.org/officeDocument/2006/relationships/image" Target="../media/image165.png"/></Relationships>
</file>

<file path=ppt/diagrams/_rels/drawing72.xml.rels><?xml version="1.0" encoding="UTF-8" standalone="yes"?>
<Relationships xmlns="http://schemas.openxmlformats.org/package/2006/relationships"><Relationship Id="rId1" Type="http://schemas.openxmlformats.org/officeDocument/2006/relationships/image" Target="../media/image166.jpg"/></Relationships>
</file>

<file path=ppt/diagrams/_rels/drawing73.xml.rels><?xml version="1.0" encoding="UTF-8" standalone="yes"?>
<Relationships xmlns="http://schemas.openxmlformats.org/package/2006/relationships"><Relationship Id="rId2" Type="http://schemas.openxmlformats.org/officeDocument/2006/relationships/hyperlink" Target="http://los40.com.ar/los40/2016/02/29/tecnologia/1456764221_748800.html" TargetMode="External"/><Relationship Id="rId1" Type="http://schemas.openxmlformats.org/officeDocument/2006/relationships/image" Target="../media/image167.jpg"/></Relationships>
</file>

<file path=ppt/diagrams/_rels/drawing8.xml.rels><?xml version="1.0" encoding="UTF-8" standalone="yes"?>
<Relationships xmlns="http://schemas.openxmlformats.org/package/2006/relationships"><Relationship Id="rId1" Type="http://schemas.openxmlformats.org/officeDocument/2006/relationships/image" Target="../media/image7.jpg"/></Relationships>
</file>

<file path=ppt/diagrams/_rels/drawing9.xml.rels><?xml version="1.0" encoding="UTF-8" standalone="yes"?>
<Relationships xmlns="http://schemas.openxmlformats.org/package/2006/relationships"><Relationship Id="rId1" Type="http://schemas.openxmlformats.org/officeDocument/2006/relationships/image" Target="../media/image8.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FF3243-0DD3-4A45-B641-9C2B024D7E3B}"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s-HN"/>
        </a:p>
      </dgm:t>
    </dgm:pt>
    <dgm:pt modelId="{66C51740-7A53-47D5-BEEA-3FA9D9D691CA}">
      <dgm:prSet phldrT="[Texto]"/>
      <dgm:spPr/>
      <dgm:t>
        <a:bodyPr/>
        <a:lstStyle/>
        <a:p>
          <a:endParaRPr lang="es-ES" dirty="0"/>
        </a:p>
        <a:p>
          <a:endParaRPr lang="es-HN" dirty="0"/>
        </a:p>
      </dgm:t>
    </dgm:pt>
    <dgm:pt modelId="{98F25284-A81A-4347-A261-ED3DC90EC0A4}" type="parTrans" cxnId="{CCC0ABA5-C2D2-4686-A92E-C318D326DE8E}">
      <dgm:prSet/>
      <dgm:spPr/>
      <dgm:t>
        <a:bodyPr/>
        <a:lstStyle/>
        <a:p>
          <a:endParaRPr lang="es-HN"/>
        </a:p>
      </dgm:t>
    </dgm:pt>
    <dgm:pt modelId="{EF16ADB6-FB5F-40DE-AFEE-5CCFE8EE245D}" type="sibTrans" cxnId="{CCC0ABA5-C2D2-4686-A92E-C318D326DE8E}">
      <dgm:prSet/>
      <dgm:spPr/>
      <dgm:t>
        <a:bodyPr/>
        <a:lstStyle/>
        <a:p>
          <a:endParaRPr lang="es-HN"/>
        </a:p>
      </dgm:t>
    </dgm:pt>
    <dgm:pt modelId="{9C216827-C5E7-4400-A3A7-3F3F1F92F390}">
      <dgm:prSet phldrT="[Texto]" custT="1"/>
      <dgm:spPr/>
      <dgm:t>
        <a:bodyPr/>
        <a:lstStyle/>
        <a:p>
          <a:r>
            <a:rPr lang="es-ES" sz="2000" dirty="0"/>
            <a:t>Conocer las características generales de los diferentes tipos de memoria que aparecen en un computador digital y analizar la necesidad de su organización jerárquica.</a:t>
          </a:r>
          <a:endParaRPr lang="es-HN" sz="2000" dirty="0"/>
        </a:p>
      </dgm:t>
    </dgm:pt>
    <dgm:pt modelId="{6A29D59C-0D97-4CA4-9D9A-405844E9105E}" type="parTrans" cxnId="{A86F20B0-942B-49D6-8659-521489173C7C}">
      <dgm:prSet/>
      <dgm:spPr/>
      <dgm:t>
        <a:bodyPr/>
        <a:lstStyle/>
        <a:p>
          <a:endParaRPr lang="es-HN"/>
        </a:p>
      </dgm:t>
    </dgm:pt>
    <dgm:pt modelId="{A72E1D64-4274-47E0-A101-8EF4A7C8F11F}" type="sibTrans" cxnId="{A86F20B0-942B-49D6-8659-521489173C7C}">
      <dgm:prSet/>
      <dgm:spPr/>
      <dgm:t>
        <a:bodyPr/>
        <a:lstStyle/>
        <a:p>
          <a:endParaRPr lang="es-HN"/>
        </a:p>
      </dgm:t>
    </dgm:pt>
    <dgm:pt modelId="{F8F6DFCB-5925-4C66-9695-974DCDD1F5E7}">
      <dgm:prSet custT="1"/>
      <dgm:spPr/>
      <dgm:t>
        <a:bodyPr/>
        <a:lstStyle/>
        <a:p>
          <a:endParaRPr lang="es-HN" sz="2000" dirty="0"/>
        </a:p>
      </dgm:t>
    </dgm:pt>
    <dgm:pt modelId="{D7E547A9-36EB-4E04-A53C-BCE0CC840C2E}" type="parTrans" cxnId="{1FF97447-FB1A-4634-9AEE-372AF966E9A8}">
      <dgm:prSet/>
      <dgm:spPr/>
      <dgm:t>
        <a:bodyPr/>
        <a:lstStyle/>
        <a:p>
          <a:endParaRPr lang="es-HN"/>
        </a:p>
      </dgm:t>
    </dgm:pt>
    <dgm:pt modelId="{FDD299F1-9D72-426C-A86E-851A03742B32}" type="sibTrans" cxnId="{1FF97447-FB1A-4634-9AEE-372AF966E9A8}">
      <dgm:prSet/>
      <dgm:spPr/>
      <dgm:t>
        <a:bodyPr/>
        <a:lstStyle/>
        <a:p>
          <a:endParaRPr lang="es-HN"/>
        </a:p>
      </dgm:t>
    </dgm:pt>
    <dgm:pt modelId="{6E154966-9A4C-450D-AC54-1B2DD8615B9D}">
      <dgm:prSet custT="1"/>
      <dgm:spPr/>
      <dgm:t>
        <a:bodyPr/>
        <a:lstStyle/>
        <a:p>
          <a:r>
            <a:rPr lang="es-ES" sz="2000" dirty="0"/>
            <a:t>Estudiar las diferentes formas de configuración interna de la memoria principal de un </a:t>
          </a:r>
          <a:r>
            <a:rPr lang="es-HN" sz="2000" dirty="0"/>
            <a:t>computador.</a:t>
          </a:r>
        </a:p>
      </dgm:t>
    </dgm:pt>
    <dgm:pt modelId="{C1C8890D-E6D1-43E1-A3D7-6CABECBF51EB}" type="parTrans" cxnId="{ED4F8A12-8BD4-4ADC-B607-8121FF547540}">
      <dgm:prSet/>
      <dgm:spPr/>
      <dgm:t>
        <a:bodyPr/>
        <a:lstStyle/>
        <a:p>
          <a:endParaRPr lang="es-HN"/>
        </a:p>
      </dgm:t>
    </dgm:pt>
    <dgm:pt modelId="{E80DE3C2-3161-42EF-AE92-5A4929B42326}" type="sibTrans" cxnId="{ED4F8A12-8BD4-4ADC-B607-8121FF547540}">
      <dgm:prSet/>
      <dgm:spPr/>
      <dgm:t>
        <a:bodyPr/>
        <a:lstStyle/>
        <a:p>
          <a:endParaRPr lang="es-HN"/>
        </a:p>
      </dgm:t>
    </dgm:pt>
    <dgm:pt modelId="{65AF4726-CC78-48E6-BEE0-1AE7827B4CCD}">
      <dgm:prSet custT="1"/>
      <dgm:spPr/>
      <dgm:t>
        <a:bodyPr/>
        <a:lstStyle/>
        <a:p>
          <a:r>
            <a:rPr lang="es-ES" sz="2000" dirty="0"/>
            <a:t>Conocer las técnicas de diseño de memorias a partir de módulos más elementales así como las funciones de selección que permiten ubicarlas en el espacio de direcciones.</a:t>
          </a:r>
          <a:endParaRPr lang="es-HN" sz="2000" dirty="0"/>
        </a:p>
      </dgm:t>
    </dgm:pt>
    <dgm:pt modelId="{AF6805EF-EC98-40C6-BD9F-054E09771C5B}" type="parTrans" cxnId="{499E6282-289E-4E65-AEB7-82BA8E8A559D}">
      <dgm:prSet/>
      <dgm:spPr/>
      <dgm:t>
        <a:bodyPr/>
        <a:lstStyle/>
        <a:p>
          <a:endParaRPr lang="es-HN"/>
        </a:p>
      </dgm:t>
    </dgm:pt>
    <dgm:pt modelId="{5936D144-E129-4F02-ADF2-96D42161A16B}" type="sibTrans" cxnId="{499E6282-289E-4E65-AEB7-82BA8E8A559D}">
      <dgm:prSet/>
      <dgm:spPr/>
      <dgm:t>
        <a:bodyPr/>
        <a:lstStyle/>
        <a:p>
          <a:endParaRPr lang="es-HN"/>
        </a:p>
      </dgm:t>
    </dgm:pt>
    <dgm:pt modelId="{B9268747-0D9B-4420-90E8-E60711F1109B}">
      <dgm:prSet custT="1"/>
      <dgm:spPr/>
      <dgm:t>
        <a:bodyPr/>
        <a:lstStyle/>
        <a:p>
          <a:r>
            <a:rPr lang="es-ES" sz="2000" dirty="0"/>
            <a:t>Diseñar sistemas de memoria con detección y corrección de fallos.</a:t>
          </a:r>
          <a:endParaRPr lang="es-HN" sz="2000" dirty="0"/>
        </a:p>
      </dgm:t>
    </dgm:pt>
    <dgm:pt modelId="{061B2374-325A-4FB7-8C5F-9FE80B6B886D}" type="parTrans" cxnId="{915C69B1-1B69-46BF-9843-C3A227462988}">
      <dgm:prSet/>
      <dgm:spPr/>
      <dgm:t>
        <a:bodyPr/>
        <a:lstStyle/>
        <a:p>
          <a:endParaRPr lang="es-HN"/>
        </a:p>
      </dgm:t>
    </dgm:pt>
    <dgm:pt modelId="{9B2164AA-B900-430C-90E8-440C24DA06F5}" type="sibTrans" cxnId="{915C69B1-1B69-46BF-9843-C3A227462988}">
      <dgm:prSet/>
      <dgm:spPr/>
      <dgm:t>
        <a:bodyPr/>
        <a:lstStyle/>
        <a:p>
          <a:endParaRPr lang="es-HN"/>
        </a:p>
      </dgm:t>
    </dgm:pt>
    <dgm:pt modelId="{DF9BB004-4F11-4A7A-884C-119BCC265781}">
      <dgm:prSet custT="1"/>
      <dgm:spPr/>
      <dgm:t>
        <a:bodyPr/>
        <a:lstStyle/>
        <a:p>
          <a:r>
            <a:rPr lang="es-ES" sz="2000" dirty="0"/>
            <a:t> Aumentar el ancho de banda de la memoria principal utilizando un diseño modular con acceso simultáneo a cada módulo y técnicas de entrelazado de direcciones. </a:t>
          </a:r>
          <a:endParaRPr lang="es-HN" sz="2000" dirty="0"/>
        </a:p>
      </dgm:t>
    </dgm:pt>
    <dgm:pt modelId="{02AEEF46-33E4-4620-884A-FC4C65A5BD09}" type="parTrans" cxnId="{0DA5203D-38FF-429C-90DB-1090915BC4D7}">
      <dgm:prSet/>
      <dgm:spPr/>
      <dgm:t>
        <a:bodyPr/>
        <a:lstStyle/>
        <a:p>
          <a:endParaRPr lang="es-HN"/>
        </a:p>
      </dgm:t>
    </dgm:pt>
    <dgm:pt modelId="{A997D692-2EEC-4D5E-97ED-A753244CAEB3}" type="sibTrans" cxnId="{0DA5203D-38FF-429C-90DB-1090915BC4D7}">
      <dgm:prSet/>
      <dgm:spPr/>
      <dgm:t>
        <a:bodyPr/>
        <a:lstStyle/>
        <a:p>
          <a:endParaRPr lang="es-HN"/>
        </a:p>
      </dgm:t>
    </dgm:pt>
    <dgm:pt modelId="{CCFE20B4-ACF4-4D42-88C1-02D5D63D9514}" type="pres">
      <dgm:prSet presAssocID="{F5FF3243-0DD3-4A45-B641-9C2B024D7E3B}" presName="linearFlow" presStyleCnt="0">
        <dgm:presLayoutVars>
          <dgm:dir/>
          <dgm:animLvl val="lvl"/>
          <dgm:resizeHandles/>
        </dgm:presLayoutVars>
      </dgm:prSet>
      <dgm:spPr/>
    </dgm:pt>
    <dgm:pt modelId="{66C492DC-A02B-42A6-AE7D-30480AC6BD13}" type="pres">
      <dgm:prSet presAssocID="{66C51740-7A53-47D5-BEEA-3FA9D9D691CA}" presName="compositeNode" presStyleCnt="0">
        <dgm:presLayoutVars>
          <dgm:bulletEnabled val="1"/>
        </dgm:presLayoutVars>
      </dgm:prSet>
      <dgm:spPr/>
    </dgm:pt>
    <dgm:pt modelId="{BF07AAB3-8977-41C1-BC9A-04D263094171}" type="pres">
      <dgm:prSet presAssocID="{66C51740-7A53-47D5-BEEA-3FA9D9D691CA}" presName="imag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pt>
    <dgm:pt modelId="{8C82AEC3-81C5-48DB-919D-B1C7EFDBBF14}" type="pres">
      <dgm:prSet presAssocID="{66C51740-7A53-47D5-BEEA-3FA9D9D691CA}" presName="childNode" presStyleLbl="node1" presStyleIdx="0" presStyleCnt="1">
        <dgm:presLayoutVars>
          <dgm:bulletEnabled val="1"/>
        </dgm:presLayoutVars>
      </dgm:prSet>
      <dgm:spPr/>
    </dgm:pt>
    <dgm:pt modelId="{E43E6410-3C41-494F-8528-6D00B76164F1}" type="pres">
      <dgm:prSet presAssocID="{66C51740-7A53-47D5-BEEA-3FA9D9D691CA}" presName="parentNode" presStyleLbl="revTx" presStyleIdx="0" presStyleCnt="1">
        <dgm:presLayoutVars>
          <dgm:chMax val="0"/>
          <dgm:bulletEnabled val="1"/>
        </dgm:presLayoutVars>
      </dgm:prSet>
      <dgm:spPr/>
    </dgm:pt>
  </dgm:ptLst>
  <dgm:cxnLst>
    <dgm:cxn modelId="{47FC3B06-390D-4E24-938E-4789F668E2A0}" type="presOf" srcId="{F8F6DFCB-5925-4C66-9695-974DCDD1F5E7}" destId="{8C82AEC3-81C5-48DB-919D-B1C7EFDBBF14}" srcOrd="0" destOrd="5" presId="urn:microsoft.com/office/officeart/2005/8/layout/hList2"/>
    <dgm:cxn modelId="{0A1F2A08-D398-402F-885F-5F948028B8A2}" type="presOf" srcId="{66C51740-7A53-47D5-BEEA-3FA9D9D691CA}" destId="{E43E6410-3C41-494F-8528-6D00B76164F1}" srcOrd="0" destOrd="0" presId="urn:microsoft.com/office/officeart/2005/8/layout/hList2"/>
    <dgm:cxn modelId="{ED4F8A12-8BD4-4ADC-B607-8121FF547540}" srcId="{66C51740-7A53-47D5-BEEA-3FA9D9D691CA}" destId="{6E154966-9A4C-450D-AC54-1B2DD8615B9D}" srcOrd="1" destOrd="0" parTransId="{C1C8890D-E6D1-43E1-A3D7-6CABECBF51EB}" sibTransId="{E80DE3C2-3161-42EF-AE92-5A4929B42326}"/>
    <dgm:cxn modelId="{0DA5203D-38FF-429C-90DB-1090915BC4D7}" srcId="{66C51740-7A53-47D5-BEEA-3FA9D9D691CA}" destId="{DF9BB004-4F11-4A7A-884C-119BCC265781}" srcOrd="4" destOrd="0" parTransId="{02AEEF46-33E4-4620-884A-FC4C65A5BD09}" sibTransId="{A997D692-2EEC-4D5E-97ED-A753244CAEB3}"/>
    <dgm:cxn modelId="{1FF97447-FB1A-4634-9AEE-372AF966E9A8}" srcId="{66C51740-7A53-47D5-BEEA-3FA9D9D691CA}" destId="{F8F6DFCB-5925-4C66-9695-974DCDD1F5E7}" srcOrd="5" destOrd="0" parTransId="{D7E547A9-36EB-4E04-A53C-BCE0CC840C2E}" sibTransId="{FDD299F1-9D72-426C-A86E-851A03742B32}"/>
    <dgm:cxn modelId="{E34F3252-C34B-4C9B-AF2B-6B23CF1AA8BA}" type="presOf" srcId="{DF9BB004-4F11-4A7A-884C-119BCC265781}" destId="{8C82AEC3-81C5-48DB-919D-B1C7EFDBBF14}" srcOrd="0" destOrd="4" presId="urn:microsoft.com/office/officeart/2005/8/layout/hList2"/>
    <dgm:cxn modelId="{499E6282-289E-4E65-AEB7-82BA8E8A559D}" srcId="{66C51740-7A53-47D5-BEEA-3FA9D9D691CA}" destId="{65AF4726-CC78-48E6-BEE0-1AE7827B4CCD}" srcOrd="2" destOrd="0" parTransId="{AF6805EF-EC98-40C6-BD9F-054E09771C5B}" sibTransId="{5936D144-E129-4F02-ADF2-96D42161A16B}"/>
    <dgm:cxn modelId="{CCC0ABA5-C2D2-4686-A92E-C318D326DE8E}" srcId="{F5FF3243-0DD3-4A45-B641-9C2B024D7E3B}" destId="{66C51740-7A53-47D5-BEEA-3FA9D9D691CA}" srcOrd="0" destOrd="0" parTransId="{98F25284-A81A-4347-A261-ED3DC90EC0A4}" sibTransId="{EF16ADB6-FB5F-40DE-AFEE-5CCFE8EE245D}"/>
    <dgm:cxn modelId="{64A1C8A7-8F4C-40EA-92B7-0432CAB6E194}" type="presOf" srcId="{6E154966-9A4C-450D-AC54-1B2DD8615B9D}" destId="{8C82AEC3-81C5-48DB-919D-B1C7EFDBBF14}" srcOrd="0" destOrd="1" presId="urn:microsoft.com/office/officeart/2005/8/layout/hList2"/>
    <dgm:cxn modelId="{A86F20B0-942B-49D6-8659-521489173C7C}" srcId="{66C51740-7A53-47D5-BEEA-3FA9D9D691CA}" destId="{9C216827-C5E7-4400-A3A7-3F3F1F92F390}" srcOrd="0" destOrd="0" parTransId="{6A29D59C-0D97-4CA4-9D9A-405844E9105E}" sibTransId="{A72E1D64-4274-47E0-A101-8EF4A7C8F11F}"/>
    <dgm:cxn modelId="{915C69B1-1B69-46BF-9843-C3A227462988}" srcId="{66C51740-7A53-47D5-BEEA-3FA9D9D691CA}" destId="{B9268747-0D9B-4420-90E8-E60711F1109B}" srcOrd="3" destOrd="0" parTransId="{061B2374-325A-4FB7-8C5F-9FE80B6B886D}" sibTransId="{9B2164AA-B900-430C-90E8-440C24DA06F5}"/>
    <dgm:cxn modelId="{5FE234BB-B61B-4C2A-876D-680E0BA75454}" type="presOf" srcId="{F5FF3243-0DD3-4A45-B641-9C2B024D7E3B}" destId="{CCFE20B4-ACF4-4D42-88C1-02D5D63D9514}" srcOrd="0" destOrd="0" presId="urn:microsoft.com/office/officeart/2005/8/layout/hList2"/>
    <dgm:cxn modelId="{A90B88D8-B878-4286-8B82-1EE11C458621}" type="presOf" srcId="{9C216827-C5E7-4400-A3A7-3F3F1F92F390}" destId="{8C82AEC3-81C5-48DB-919D-B1C7EFDBBF14}" srcOrd="0" destOrd="0" presId="urn:microsoft.com/office/officeart/2005/8/layout/hList2"/>
    <dgm:cxn modelId="{CDF1C3D9-E4D0-4280-A8DD-039A033AEB0B}" type="presOf" srcId="{65AF4726-CC78-48E6-BEE0-1AE7827B4CCD}" destId="{8C82AEC3-81C5-48DB-919D-B1C7EFDBBF14}" srcOrd="0" destOrd="2" presId="urn:microsoft.com/office/officeart/2005/8/layout/hList2"/>
    <dgm:cxn modelId="{F272FCDB-5752-4742-B71E-3A6E440D69B1}" type="presOf" srcId="{B9268747-0D9B-4420-90E8-E60711F1109B}" destId="{8C82AEC3-81C5-48DB-919D-B1C7EFDBBF14}" srcOrd="0" destOrd="3" presId="urn:microsoft.com/office/officeart/2005/8/layout/hList2"/>
    <dgm:cxn modelId="{07F6E49F-6584-4F06-9705-F0DB99C04E39}" type="presParOf" srcId="{CCFE20B4-ACF4-4D42-88C1-02D5D63D9514}" destId="{66C492DC-A02B-42A6-AE7D-30480AC6BD13}" srcOrd="0" destOrd="0" presId="urn:microsoft.com/office/officeart/2005/8/layout/hList2"/>
    <dgm:cxn modelId="{D9CDBB81-496A-4634-8D16-37580F0528C4}" type="presParOf" srcId="{66C492DC-A02B-42A6-AE7D-30480AC6BD13}" destId="{BF07AAB3-8977-41C1-BC9A-04D263094171}" srcOrd="0" destOrd="0" presId="urn:microsoft.com/office/officeart/2005/8/layout/hList2"/>
    <dgm:cxn modelId="{17FA0BFA-1DE2-4787-B38F-B42D2893273F}" type="presParOf" srcId="{66C492DC-A02B-42A6-AE7D-30480AC6BD13}" destId="{8C82AEC3-81C5-48DB-919D-B1C7EFDBBF14}" srcOrd="1" destOrd="0" presId="urn:microsoft.com/office/officeart/2005/8/layout/hList2"/>
    <dgm:cxn modelId="{723E7879-A3F2-4805-8EBB-4D2FA30FB8FA}" type="presParOf" srcId="{66C492DC-A02B-42A6-AE7D-30480AC6BD13}" destId="{E43E6410-3C41-494F-8528-6D00B76164F1}"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5FF3243-0DD3-4A45-B641-9C2B024D7E3B}"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s-HN"/>
        </a:p>
      </dgm:t>
    </dgm:pt>
    <dgm:pt modelId="{66C51740-7A53-47D5-BEEA-3FA9D9D691CA}">
      <dgm:prSet phldrT="[Texto]"/>
      <dgm:spPr/>
      <dgm:t>
        <a:bodyPr/>
        <a:lstStyle/>
        <a:p>
          <a:endParaRPr lang="es-ES" dirty="0"/>
        </a:p>
        <a:p>
          <a:endParaRPr lang="es-HN" dirty="0"/>
        </a:p>
      </dgm:t>
    </dgm:pt>
    <dgm:pt modelId="{98F25284-A81A-4347-A261-ED3DC90EC0A4}" type="parTrans" cxnId="{CCC0ABA5-C2D2-4686-A92E-C318D326DE8E}">
      <dgm:prSet/>
      <dgm:spPr/>
      <dgm:t>
        <a:bodyPr/>
        <a:lstStyle/>
        <a:p>
          <a:endParaRPr lang="es-HN"/>
        </a:p>
      </dgm:t>
    </dgm:pt>
    <dgm:pt modelId="{EF16ADB6-FB5F-40DE-AFEE-5CCFE8EE245D}" type="sibTrans" cxnId="{CCC0ABA5-C2D2-4686-A92E-C318D326DE8E}">
      <dgm:prSet/>
      <dgm:spPr/>
      <dgm:t>
        <a:bodyPr/>
        <a:lstStyle/>
        <a:p>
          <a:endParaRPr lang="es-HN"/>
        </a:p>
      </dgm:t>
    </dgm:pt>
    <dgm:pt modelId="{9C216827-C5E7-4400-A3A7-3F3F1F92F390}">
      <dgm:prSet phldrT="[Texto]" custT="1"/>
      <dgm:spPr/>
      <dgm:t>
        <a:bodyPr/>
        <a:lstStyle/>
        <a:p>
          <a:endParaRPr lang="es-HN" sz="2800" dirty="0"/>
        </a:p>
      </dgm:t>
    </dgm:pt>
    <dgm:pt modelId="{6A29D59C-0D97-4CA4-9D9A-405844E9105E}" type="parTrans" cxnId="{A86F20B0-942B-49D6-8659-521489173C7C}">
      <dgm:prSet/>
      <dgm:spPr/>
      <dgm:t>
        <a:bodyPr/>
        <a:lstStyle/>
        <a:p>
          <a:endParaRPr lang="es-HN"/>
        </a:p>
      </dgm:t>
    </dgm:pt>
    <dgm:pt modelId="{A72E1D64-4274-47E0-A101-8EF4A7C8F11F}" type="sibTrans" cxnId="{A86F20B0-942B-49D6-8659-521489173C7C}">
      <dgm:prSet/>
      <dgm:spPr/>
      <dgm:t>
        <a:bodyPr/>
        <a:lstStyle/>
        <a:p>
          <a:endParaRPr lang="es-HN"/>
        </a:p>
      </dgm:t>
    </dgm:pt>
    <dgm:pt modelId="{F8F6DFCB-5925-4C66-9695-974DCDD1F5E7}">
      <dgm:prSet custT="1"/>
      <dgm:spPr/>
      <dgm:t>
        <a:bodyPr/>
        <a:lstStyle/>
        <a:p>
          <a:endParaRPr lang="es-HN" sz="2800" dirty="0"/>
        </a:p>
      </dgm:t>
    </dgm:pt>
    <dgm:pt modelId="{D7E547A9-36EB-4E04-A53C-BCE0CC840C2E}" type="parTrans" cxnId="{1FF97447-FB1A-4634-9AEE-372AF966E9A8}">
      <dgm:prSet/>
      <dgm:spPr/>
      <dgm:t>
        <a:bodyPr/>
        <a:lstStyle/>
        <a:p>
          <a:endParaRPr lang="es-HN"/>
        </a:p>
      </dgm:t>
    </dgm:pt>
    <dgm:pt modelId="{FDD299F1-9D72-426C-A86E-851A03742B32}" type="sibTrans" cxnId="{1FF97447-FB1A-4634-9AEE-372AF966E9A8}">
      <dgm:prSet/>
      <dgm:spPr/>
      <dgm:t>
        <a:bodyPr/>
        <a:lstStyle/>
        <a:p>
          <a:endParaRPr lang="es-HN"/>
        </a:p>
      </dgm:t>
    </dgm:pt>
    <dgm:pt modelId="{BBBFB78C-612C-4A22-908C-FAF799B2A317}">
      <dgm:prSet custT="1"/>
      <dgm:spPr/>
      <dgm:t>
        <a:bodyPr/>
        <a:lstStyle/>
        <a:p>
          <a:endParaRPr lang="es-HN" sz="2800" dirty="0"/>
        </a:p>
      </dgm:t>
    </dgm:pt>
    <dgm:pt modelId="{975D5352-E267-454A-B97B-E1C202079A65}" type="parTrans" cxnId="{6DCFEB37-AD4B-4031-9C3B-2EE70B434D04}">
      <dgm:prSet/>
      <dgm:spPr/>
      <dgm:t>
        <a:bodyPr/>
        <a:lstStyle/>
        <a:p>
          <a:endParaRPr lang="es-HN"/>
        </a:p>
      </dgm:t>
    </dgm:pt>
    <dgm:pt modelId="{3DCC3375-5A96-4D3D-B6DA-1273736101FB}" type="sibTrans" cxnId="{6DCFEB37-AD4B-4031-9C3B-2EE70B434D04}">
      <dgm:prSet/>
      <dgm:spPr/>
      <dgm:t>
        <a:bodyPr/>
        <a:lstStyle/>
        <a:p>
          <a:endParaRPr lang="es-HN"/>
        </a:p>
      </dgm:t>
    </dgm:pt>
    <dgm:pt modelId="{4EB7B092-3CB7-4B3A-A300-F736D0DF01B5}">
      <dgm:prSet custT="1"/>
      <dgm:spPr/>
      <dgm:t>
        <a:bodyPr/>
        <a:lstStyle/>
        <a:p>
          <a:endParaRPr lang="es-HN" sz="2800" dirty="0"/>
        </a:p>
      </dgm:t>
    </dgm:pt>
    <dgm:pt modelId="{7BBBD9A3-A6B1-45D7-BD91-23F8112B84D8}" type="parTrans" cxnId="{3A0A109B-D2B7-4346-9624-FCFAA082E791}">
      <dgm:prSet/>
      <dgm:spPr/>
      <dgm:t>
        <a:bodyPr/>
        <a:lstStyle/>
        <a:p>
          <a:endParaRPr lang="es-HN"/>
        </a:p>
      </dgm:t>
    </dgm:pt>
    <dgm:pt modelId="{C40E2054-C468-4EED-B903-EDA7DDE3082E}" type="sibTrans" cxnId="{3A0A109B-D2B7-4346-9624-FCFAA082E791}">
      <dgm:prSet/>
      <dgm:spPr/>
      <dgm:t>
        <a:bodyPr/>
        <a:lstStyle/>
        <a:p>
          <a:endParaRPr lang="es-HN"/>
        </a:p>
      </dgm:t>
    </dgm:pt>
    <dgm:pt modelId="{2BB48B36-840D-451A-9918-F8AD8982B5E9}">
      <dgm:prSet custT="1"/>
      <dgm:spPr/>
      <dgm:t>
        <a:bodyPr/>
        <a:lstStyle/>
        <a:p>
          <a:endParaRPr lang="es-HN" sz="2800" dirty="0"/>
        </a:p>
      </dgm:t>
    </dgm:pt>
    <dgm:pt modelId="{27FEDC44-E803-4AF2-937D-DACEB0D6C929}" type="parTrans" cxnId="{E435C11C-13BA-465D-BFA3-7D1CBB43CE6E}">
      <dgm:prSet/>
      <dgm:spPr/>
      <dgm:t>
        <a:bodyPr/>
        <a:lstStyle/>
        <a:p>
          <a:endParaRPr lang="es-HN"/>
        </a:p>
      </dgm:t>
    </dgm:pt>
    <dgm:pt modelId="{AC99D2B9-A778-4E91-A6F0-809AE47C7858}" type="sibTrans" cxnId="{E435C11C-13BA-465D-BFA3-7D1CBB43CE6E}">
      <dgm:prSet/>
      <dgm:spPr/>
      <dgm:t>
        <a:bodyPr/>
        <a:lstStyle/>
        <a:p>
          <a:endParaRPr lang="es-HN"/>
        </a:p>
      </dgm:t>
    </dgm:pt>
    <dgm:pt modelId="{63E97A7E-D4B5-420B-A4F3-17D8CA8F9498}">
      <dgm:prSet custT="1"/>
      <dgm:spPr/>
      <dgm:t>
        <a:bodyPr/>
        <a:lstStyle/>
        <a:p>
          <a:endParaRPr lang="es-HN" sz="2800" dirty="0"/>
        </a:p>
      </dgm:t>
    </dgm:pt>
    <dgm:pt modelId="{F7BB4193-65C6-4473-AF29-DDB8BEB96167}" type="parTrans" cxnId="{AD1F3D4F-594F-4B2C-9B57-CD1BCF6CADBE}">
      <dgm:prSet/>
      <dgm:spPr/>
      <dgm:t>
        <a:bodyPr/>
        <a:lstStyle/>
        <a:p>
          <a:endParaRPr lang="es-HN"/>
        </a:p>
      </dgm:t>
    </dgm:pt>
    <dgm:pt modelId="{C10B55EA-6EC5-4F47-ADB7-435B7BD4DB32}" type="sibTrans" cxnId="{AD1F3D4F-594F-4B2C-9B57-CD1BCF6CADBE}">
      <dgm:prSet/>
      <dgm:spPr/>
      <dgm:t>
        <a:bodyPr/>
        <a:lstStyle/>
        <a:p>
          <a:endParaRPr lang="es-HN"/>
        </a:p>
      </dgm:t>
    </dgm:pt>
    <dgm:pt modelId="{BACFAC3A-9650-4C8B-A766-F518803ACA60}">
      <dgm:prSet custT="1"/>
      <dgm:spPr/>
      <dgm:t>
        <a:bodyPr/>
        <a:lstStyle/>
        <a:p>
          <a:r>
            <a:rPr lang="es-ES" sz="2800" dirty="0"/>
            <a:t>Cada locación de memoria tiene un único mecanismo de direccionamiento.</a:t>
          </a:r>
          <a:endParaRPr lang="es-HN" sz="2800" dirty="0"/>
        </a:p>
      </dgm:t>
    </dgm:pt>
    <dgm:pt modelId="{62395469-A6F9-47AD-B553-C8D7B8637C9B}" type="parTrans" cxnId="{CB7E6DA7-5ED9-4867-89A9-EA2921382FC0}">
      <dgm:prSet/>
      <dgm:spPr/>
      <dgm:t>
        <a:bodyPr/>
        <a:lstStyle/>
        <a:p>
          <a:endParaRPr lang="es-HN"/>
        </a:p>
      </dgm:t>
    </dgm:pt>
    <dgm:pt modelId="{C13639C3-06B8-4BEE-865F-DDE6ADD033E7}" type="sibTrans" cxnId="{CB7E6DA7-5ED9-4867-89A9-EA2921382FC0}">
      <dgm:prSet/>
      <dgm:spPr/>
      <dgm:t>
        <a:bodyPr/>
        <a:lstStyle/>
        <a:p>
          <a:endParaRPr lang="es-HN"/>
        </a:p>
      </dgm:t>
    </dgm:pt>
    <dgm:pt modelId="{B7072C69-2C84-4871-B347-B5C073F2FFD1}">
      <dgm:prSet custT="1"/>
      <dgm:spPr/>
      <dgm:t>
        <a:bodyPr/>
        <a:lstStyle/>
        <a:p>
          <a:r>
            <a:rPr lang="es-ES" sz="2800" dirty="0"/>
            <a:t>El tiempo de acceso a una locación es constante.</a:t>
          </a:r>
          <a:endParaRPr lang="es-HN" sz="2800" dirty="0"/>
        </a:p>
      </dgm:t>
    </dgm:pt>
    <dgm:pt modelId="{C63ECBC7-C683-4E07-BE19-B90B3D398C93}" type="parTrans" cxnId="{32CD02D4-524E-4259-9415-B7562E999420}">
      <dgm:prSet/>
      <dgm:spPr/>
      <dgm:t>
        <a:bodyPr/>
        <a:lstStyle/>
        <a:p>
          <a:endParaRPr lang="es-HN"/>
        </a:p>
      </dgm:t>
    </dgm:pt>
    <dgm:pt modelId="{BD68C7AB-E1A8-4C2D-87F5-488822201A72}" type="sibTrans" cxnId="{32CD02D4-524E-4259-9415-B7562E999420}">
      <dgm:prSet/>
      <dgm:spPr/>
      <dgm:t>
        <a:bodyPr/>
        <a:lstStyle/>
        <a:p>
          <a:endParaRPr lang="es-HN"/>
        </a:p>
      </dgm:t>
    </dgm:pt>
    <dgm:pt modelId="{591E772C-A847-4505-BDEE-DDDE7985F3A4}">
      <dgm:prSet custT="1"/>
      <dgm:spPr/>
      <dgm:t>
        <a:bodyPr/>
        <a:lstStyle/>
        <a:p>
          <a:r>
            <a:rPr lang="es-HN" sz="2800" dirty="0"/>
            <a:t>Ejemplo: Memoria Principal.</a:t>
          </a:r>
        </a:p>
      </dgm:t>
    </dgm:pt>
    <dgm:pt modelId="{C5AF8832-01CE-4C6A-B608-5629FFA677FE}" type="parTrans" cxnId="{7504E7C2-6DCD-4459-B49C-E6466A844301}">
      <dgm:prSet/>
      <dgm:spPr/>
      <dgm:t>
        <a:bodyPr/>
        <a:lstStyle/>
        <a:p>
          <a:endParaRPr lang="es-HN"/>
        </a:p>
      </dgm:t>
    </dgm:pt>
    <dgm:pt modelId="{E5005ED9-DA71-47E1-8BA1-E47A03387E93}" type="sibTrans" cxnId="{7504E7C2-6DCD-4459-B49C-E6466A844301}">
      <dgm:prSet/>
      <dgm:spPr/>
      <dgm:t>
        <a:bodyPr/>
        <a:lstStyle/>
        <a:p>
          <a:endParaRPr lang="es-HN"/>
        </a:p>
      </dgm:t>
    </dgm:pt>
    <dgm:pt modelId="{4B480298-125F-45EE-BE82-BDDBADB0D277}">
      <dgm:prSet custT="1"/>
      <dgm:spPr/>
      <dgm:t>
        <a:bodyPr/>
        <a:lstStyle/>
        <a:p>
          <a:endParaRPr lang="es-HN" sz="2800" dirty="0"/>
        </a:p>
      </dgm:t>
    </dgm:pt>
    <dgm:pt modelId="{D8810882-F0E9-4C5A-9944-B0611AA84A36}" type="parTrans" cxnId="{9D4F1FAB-EAFD-4777-90F5-F05408B25CC0}">
      <dgm:prSet/>
      <dgm:spPr/>
      <dgm:t>
        <a:bodyPr/>
        <a:lstStyle/>
        <a:p>
          <a:endParaRPr lang="es-HN"/>
        </a:p>
      </dgm:t>
    </dgm:pt>
    <dgm:pt modelId="{605D8A87-BA0B-4A50-9E52-3BF5AF0479D8}" type="sibTrans" cxnId="{9D4F1FAB-EAFD-4777-90F5-F05408B25CC0}">
      <dgm:prSet/>
      <dgm:spPr/>
      <dgm:t>
        <a:bodyPr/>
        <a:lstStyle/>
        <a:p>
          <a:endParaRPr lang="es-HN"/>
        </a:p>
      </dgm:t>
    </dgm:pt>
    <dgm:pt modelId="{CCFE20B4-ACF4-4D42-88C1-02D5D63D9514}" type="pres">
      <dgm:prSet presAssocID="{F5FF3243-0DD3-4A45-B641-9C2B024D7E3B}" presName="linearFlow" presStyleCnt="0">
        <dgm:presLayoutVars>
          <dgm:dir/>
          <dgm:animLvl val="lvl"/>
          <dgm:resizeHandles/>
        </dgm:presLayoutVars>
      </dgm:prSet>
      <dgm:spPr/>
    </dgm:pt>
    <dgm:pt modelId="{66C492DC-A02B-42A6-AE7D-30480AC6BD13}" type="pres">
      <dgm:prSet presAssocID="{66C51740-7A53-47D5-BEEA-3FA9D9D691CA}" presName="compositeNode" presStyleCnt="0">
        <dgm:presLayoutVars>
          <dgm:bulletEnabled val="1"/>
        </dgm:presLayoutVars>
      </dgm:prSet>
      <dgm:spPr/>
    </dgm:pt>
    <dgm:pt modelId="{BF07AAB3-8977-41C1-BC9A-04D263094171}" type="pres">
      <dgm:prSet presAssocID="{66C51740-7A53-47D5-BEEA-3FA9D9D691CA}" presName="imag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8C82AEC3-81C5-48DB-919D-B1C7EFDBBF14}" type="pres">
      <dgm:prSet presAssocID="{66C51740-7A53-47D5-BEEA-3FA9D9D691CA}" presName="childNode" presStyleLbl="node1" presStyleIdx="0" presStyleCnt="1">
        <dgm:presLayoutVars>
          <dgm:bulletEnabled val="1"/>
        </dgm:presLayoutVars>
      </dgm:prSet>
      <dgm:spPr/>
    </dgm:pt>
    <dgm:pt modelId="{E43E6410-3C41-494F-8528-6D00B76164F1}" type="pres">
      <dgm:prSet presAssocID="{66C51740-7A53-47D5-BEEA-3FA9D9D691CA}" presName="parentNode" presStyleLbl="revTx" presStyleIdx="0" presStyleCnt="1">
        <dgm:presLayoutVars>
          <dgm:chMax val="0"/>
          <dgm:bulletEnabled val="1"/>
        </dgm:presLayoutVars>
      </dgm:prSet>
      <dgm:spPr/>
    </dgm:pt>
  </dgm:ptLst>
  <dgm:cxnLst>
    <dgm:cxn modelId="{47FC3B06-390D-4E24-938E-4789F668E2A0}" type="presOf" srcId="{F8F6DFCB-5925-4C66-9695-974DCDD1F5E7}" destId="{8C82AEC3-81C5-48DB-919D-B1C7EFDBBF14}" srcOrd="0" destOrd="9" presId="urn:microsoft.com/office/officeart/2005/8/layout/hList2"/>
    <dgm:cxn modelId="{0A1F2A08-D398-402F-885F-5F948028B8A2}" type="presOf" srcId="{66C51740-7A53-47D5-BEEA-3FA9D9D691CA}" destId="{E43E6410-3C41-494F-8528-6D00B76164F1}" srcOrd="0" destOrd="0" presId="urn:microsoft.com/office/officeart/2005/8/layout/hList2"/>
    <dgm:cxn modelId="{8B48240E-7DBE-4D12-A28C-B8D2A99E88EC}" type="presOf" srcId="{4B480298-125F-45EE-BE82-BDDBADB0D277}" destId="{8C82AEC3-81C5-48DB-919D-B1C7EFDBBF14}" srcOrd="0" destOrd="4" presId="urn:microsoft.com/office/officeart/2005/8/layout/hList2"/>
    <dgm:cxn modelId="{36D5401A-AFC5-430C-A4C6-9820130C1167}" type="presOf" srcId="{2BB48B36-840D-451A-9918-F8AD8982B5E9}" destId="{8C82AEC3-81C5-48DB-919D-B1C7EFDBBF14}" srcOrd="0" destOrd="6" presId="urn:microsoft.com/office/officeart/2005/8/layout/hList2"/>
    <dgm:cxn modelId="{E435C11C-13BA-465D-BFA3-7D1CBB43CE6E}" srcId="{66C51740-7A53-47D5-BEEA-3FA9D9D691CA}" destId="{2BB48B36-840D-451A-9918-F8AD8982B5E9}" srcOrd="6" destOrd="0" parTransId="{27FEDC44-E803-4AF2-937D-DACEB0D6C929}" sibTransId="{AC99D2B9-A778-4E91-A6F0-809AE47C7858}"/>
    <dgm:cxn modelId="{AA55011D-CCE4-4050-8A6C-2ECFAF652B84}" type="presOf" srcId="{591E772C-A847-4505-BDEE-DDDE7985F3A4}" destId="{8C82AEC3-81C5-48DB-919D-B1C7EFDBBF14}" srcOrd="0" destOrd="3" presId="urn:microsoft.com/office/officeart/2005/8/layout/hList2"/>
    <dgm:cxn modelId="{35044937-77D9-4359-9C9C-7D80D6F1E812}" type="presOf" srcId="{63E97A7E-D4B5-420B-A4F3-17D8CA8F9498}" destId="{8C82AEC3-81C5-48DB-919D-B1C7EFDBBF14}" srcOrd="0" destOrd="5" presId="urn:microsoft.com/office/officeart/2005/8/layout/hList2"/>
    <dgm:cxn modelId="{6DCFEB37-AD4B-4031-9C3B-2EE70B434D04}" srcId="{66C51740-7A53-47D5-BEEA-3FA9D9D691CA}" destId="{BBBFB78C-612C-4A22-908C-FAF799B2A317}" srcOrd="8" destOrd="0" parTransId="{975D5352-E267-454A-B97B-E1C202079A65}" sibTransId="{3DCC3375-5A96-4D3D-B6DA-1273736101FB}"/>
    <dgm:cxn modelId="{C5F96543-FA72-474D-A5E1-899C5F84715D}" type="presOf" srcId="{B7072C69-2C84-4871-B347-B5C073F2FFD1}" destId="{8C82AEC3-81C5-48DB-919D-B1C7EFDBBF14}" srcOrd="0" destOrd="2" presId="urn:microsoft.com/office/officeart/2005/8/layout/hList2"/>
    <dgm:cxn modelId="{1FF97447-FB1A-4634-9AEE-372AF966E9A8}" srcId="{66C51740-7A53-47D5-BEEA-3FA9D9D691CA}" destId="{F8F6DFCB-5925-4C66-9695-974DCDD1F5E7}" srcOrd="9" destOrd="0" parTransId="{D7E547A9-36EB-4E04-A53C-BCE0CC840C2E}" sibTransId="{FDD299F1-9D72-426C-A86E-851A03742B32}"/>
    <dgm:cxn modelId="{AD1F3D4F-594F-4B2C-9B57-CD1BCF6CADBE}" srcId="{66C51740-7A53-47D5-BEEA-3FA9D9D691CA}" destId="{63E97A7E-D4B5-420B-A4F3-17D8CA8F9498}" srcOrd="5" destOrd="0" parTransId="{F7BB4193-65C6-4473-AF29-DDB8BEB96167}" sibTransId="{C10B55EA-6EC5-4F47-ADB7-435B7BD4DB32}"/>
    <dgm:cxn modelId="{3A0A109B-D2B7-4346-9624-FCFAA082E791}" srcId="{66C51740-7A53-47D5-BEEA-3FA9D9D691CA}" destId="{4EB7B092-3CB7-4B3A-A300-F736D0DF01B5}" srcOrd="7" destOrd="0" parTransId="{7BBBD9A3-A6B1-45D7-BD91-23F8112B84D8}" sibTransId="{C40E2054-C468-4EED-B903-EDA7DDE3082E}"/>
    <dgm:cxn modelId="{CCC0ABA5-C2D2-4686-A92E-C318D326DE8E}" srcId="{F5FF3243-0DD3-4A45-B641-9C2B024D7E3B}" destId="{66C51740-7A53-47D5-BEEA-3FA9D9D691CA}" srcOrd="0" destOrd="0" parTransId="{98F25284-A81A-4347-A261-ED3DC90EC0A4}" sibTransId="{EF16ADB6-FB5F-40DE-AFEE-5CCFE8EE245D}"/>
    <dgm:cxn modelId="{CB7E6DA7-5ED9-4867-89A9-EA2921382FC0}" srcId="{66C51740-7A53-47D5-BEEA-3FA9D9D691CA}" destId="{BACFAC3A-9650-4C8B-A766-F518803ACA60}" srcOrd="1" destOrd="0" parTransId="{62395469-A6F9-47AD-B553-C8D7B8637C9B}" sibTransId="{C13639C3-06B8-4BEE-865F-DDE6ADD033E7}"/>
    <dgm:cxn modelId="{9D4F1FAB-EAFD-4777-90F5-F05408B25CC0}" srcId="{66C51740-7A53-47D5-BEEA-3FA9D9D691CA}" destId="{4B480298-125F-45EE-BE82-BDDBADB0D277}" srcOrd="4" destOrd="0" parTransId="{D8810882-F0E9-4C5A-9944-B0611AA84A36}" sibTransId="{605D8A87-BA0B-4A50-9E52-3BF5AF0479D8}"/>
    <dgm:cxn modelId="{F44F12AF-B506-445B-9618-2FA9F6DB22AF}" type="presOf" srcId="{BBBFB78C-612C-4A22-908C-FAF799B2A317}" destId="{8C82AEC3-81C5-48DB-919D-B1C7EFDBBF14}" srcOrd="0" destOrd="8" presId="urn:microsoft.com/office/officeart/2005/8/layout/hList2"/>
    <dgm:cxn modelId="{A86F20B0-942B-49D6-8659-521489173C7C}" srcId="{66C51740-7A53-47D5-BEEA-3FA9D9D691CA}" destId="{9C216827-C5E7-4400-A3A7-3F3F1F92F390}" srcOrd="0" destOrd="0" parTransId="{6A29D59C-0D97-4CA4-9D9A-405844E9105E}" sibTransId="{A72E1D64-4274-47E0-A101-8EF4A7C8F11F}"/>
    <dgm:cxn modelId="{A207ADB6-2C1D-4476-BE86-E7EBB07676DD}" type="presOf" srcId="{BACFAC3A-9650-4C8B-A766-F518803ACA60}" destId="{8C82AEC3-81C5-48DB-919D-B1C7EFDBBF14}" srcOrd="0" destOrd="1" presId="urn:microsoft.com/office/officeart/2005/8/layout/hList2"/>
    <dgm:cxn modelId="{5FE234BB-B61B-4C2A-876D-680E0BA75454}" type="presOf" srcId="{F5FF3243-0DD3-4A45-B641-9C2B024D7E3B}" destId="{CCFE20B4-ACF4-4D42-88C1-02D5D63D9514}" srcOrd="0" destOrd="0" presId="urn:microsoft.com/office/officeart/2005/8/layout/hList2"/>
    <dgm:cxn modelId="{7504E7C2-6DCD-4459-B49C-E6466A844301}" srcId="{66C51740-7A53-47D5-BEEA-3FA9D9D691CA}" destId="{591E772C-A847-4505-BDEE-DDDE7985F3A4}" srcOrd="3" destOrd="0" parTransId="{C5AF8832-01CE-4C6A-B608-5629FFA677FE}" sibTransId="{E5005ED9-DA71-47E1-8BA1-E47A03387E93}"/>
    <dgm:cxn modelId="{32CD02D4-524E-4259-9415-B7562E999420}" srcId="{66C51740-7A53-47D5-BEEA-3FA9D9D691CA}" destId="{B7072C69-2C84-4871-B347-B5C073F2FFD1}" srcOrd="2" destOrd="0" parTransId="{C63ECBC7-C683-4E07-BE19-B90B3D398C93}" sibTransId="{BD68C7AB-E1A8-4C2D-87F5-488822201A72}"/>
    <dgm:cxn modelId="{A90B88D8-B878-4286-8B82-1EE11C458621}" type="presOf" srcId="{9C216827-C5E7-4400-A3A7-3F3F1F92F390}" destId="{8C82AEC3-81C5-48DB-919D-B1C7EFDBBF14}" srcOrd="0" destOrd="0" presId="urn:microsoft.com/office/officeart/2005/8/layout/hList2"/>
    <dgm:cxn modelId="{42C727FC-4564-4693-9243-84D9BE7A65BA}" type="presOf" srcId="{4EB7B092-3CB7-4B3A-A300-F736D0DF01B5}" destId="{8C82AEC3-81C5-48DB-919D-B1C7EFDBBF14}" srcOrd="0" destOrd="7" presId="urn:microsoft.com/office/officeart/2005/8/layout/hList2"/>
    <dgm:cxn modelId="{07F6E49F-6584-4F06-9705-F0DB99C04E39}" type="presParOf" srcId="{CCFE20B4-ACF4-4D42-88C1-02D5D63D9514}" destId="{66C492DC-A02B-42A6-AE7D-30480AC6BD13}" srcOrd="0" destOrd="0" presId="urn:microsoft.com/office/officeart/2005/8/layout/hList2"/>
    <dgm:cxn modelId="{D9CDBB81-496A-4634-8D16-37580F0528C4}" type="presParOf" srcId="{66C492DC-A02B-42A6-AE7D-30480AC6BD13}" destId="{BF07AAB3-8977-41C1-BC9A-04D263094171}" srcOrd="0" destOrd="0" presId="urn:microsoft.com/office/officeart/2005/8/layout/hList2"/>
    <dgm:cxn modelId="{17FA0BFA-1DE2-4787-B38F-B42D2893273F}" type="presParOf" srcId="{66C492DC-A02B-42A6-AE7D-30480AC6BD13}" destId="{8C82AEC3-81C5-48DB-919D-B1C7EFDBBF14}" srcOrd="1" destOrd="0" presId="urn:microsoft.com/office/officeart/2005/8/layout/hList2"/>
    <dgm:cxn modelId="{723E7879-A3F2-4805-8EBB-4D2FA30FB8FA}" type="presParOf" srcId="{66C492DC-A02B-42A6-AE7D-30480AC6BD13}" destId="{E43E6410-3C41-494F-8528-6D00B76164F1}"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5FF3243-0DD3-4A45-B641-9C2B024D7E3B}"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s-HN"/>
        </a:p>
      </dgm:t>
    </dgm:pt>
    <dgm:pt modelId="{66C51740-7A53-47D5-BEEA-3FA9D9D691CA}">
      <dgm:prSet phldrT="[Texto]"/>
      <dgm:spPr/>
      <dgm:t>
        <a:bodyPr/>
        <a:lstStyle/>
        <a:p>
          <a:endParaRPr lang="es-ES" dirty="0"/>
        </a:p>
        <a:p>
          <a:endParaRPr lang="es-HN" dirty="0"/>
        </a:p>
      </dgm:t>
    </dgm:pt>
    <dgm:pt modelId="{98F25284-A81A-4347-A261-ED3DC90EC0A4}" type="parTrans" cxnId="{CCC0ABA5-C2D2-4686-A92E-C318D326DE8E}">
      <dgm:prSet/>
      <dgm:spPr/>
      <dgm:t>
        <a:bodyPr/>
        <a:lstStyle/>
        <a:p>
          <a:endParaRPr lang="es-HN"/>
        </a:p>
      </dgm:t>
    </dgm:pt>
    <dgm:pt modelId="{EF16ADB6-FB5F-40DE-AFEE-5CCFE8EE245D}" type="sibTrans" cxnId="{CCC0ABA5-C2D2-4686-A92E-C318D326DE8E}">
      <dgm:prSet/>
      <dgm:spPr/>
      <dgm:t>
        <a:bodyPr/>
        <a:lstStyle/>
        <a:p>
          <a:endParaRPr lang="es-HN"/>
        </a:p>
      </dgm:t>
    </dgm:pt>
    <dgm:pt modelId="{9C216827-C5E7-4400-A3A7-3F3F1F92F390}">
      <dgm:prSet phldrT="[Texto]" custT="1"/>
      <dgm:spPr/>
      <dgm:t>
        <a:bodyPr/>
        <a:lstStyle/>
        <a:p>
          <a:r>
            <a:rPr lang="es-ES" sz="2300" dirty="0"/>
            <a:t>Es un tipo de acceso aleatorio.</a:t>
          </a:r>
          <a:endParaRPr lang="es-HN" sz="2300" dirty="0"/>
        </a:p>
      </dgm:t>
    </dgm:pt>
    <dgm:pt modelId="{6A29D59C-0D97-4CA4-9D9A-405844E9105E}" type="parTrans" cxnId="{A86F20B0-942B-49D6-8659-521489173C7C}">
      <dgm:prSet/>
      <dgm:spPr/>
      <dgm:t>
        <a:bodyPr/>
        <a:lstStyle/>
        <a:p>
          <a:endParaRPr lang="es-HN"/>
        </a:p>
      </dgm:t>
    </dgm:pt>
    <dgm:pt modelId="{A72E1D64-4274-47E0-A101-8EF4A7C8F11F}" type="sibTrans" cxnId="{A86F20B0-942B-49D6-8659-521489173C7C}">
      <dgm:prSet/>
      <dgm:spPr/>
      <dgm:t>
        <a:bodyPr/>
        <a:lstStyle/>
        <a:p>
          <a:endParaRPr lang="es-HN"/>
        </a:p>
      </dgm:t>
    </dgm:pt>
    <dgm:pt modelId="{F8F6DFCB-5925-4C66-9695-974DCDD1F5E7}">
      <dgm:prSet custT="1"/>
      <dgm:spPr/>
      <dgm:t>
        <a:bodyPr/>
        <a:lstStyle/>
        <a:p>
          <a:endParaRPr lang="es-HN" sz="2300" dirty="0"/>
        </a:p>
      </dgm:t>
    </dgm:pt>
    <dgm:pt modelId="{D7E547A9-36EB-4E04-A53C-BCE0CC840C2E}" type="parTrans" cxnId="{1FF97447-FB1A-4634-9AEE-372AF966E9A8}">
      <dgm:prSet/>
      <dgm:spPr/>
      <dgm:t>
        <a:bodyPr/>
        <a:lstStyle/>
        <a:p>
          <a:endParaRPr lang="es-HN"/>
        </a:p>
      </dgm:t>
    </dgm:pt>
    <dgm:pt modelId="{FDD299F1-9D72-426C-A86E-851A03742B32}" type="sibTrans" cxnId="{1FF97447-FB1A-4634-9AEE-372AF966E9A8}">
      <dgm:prSet/>
      <dgm:spPr/>
      <dgm:t>
        <a:bodyPr/>
        <a:lstStyle/>
        <a:p>
          <a:endParaRPr lang="es-HN"/>
        </a:p>
      </dgm:t>
    </dgm:pt>
    <dgm:pt modelId="{BBBFB78C-612C-4A22-908C-FAF799B2A317}">
      <dgm:prSet custT="1"/>
      <dgm:spPr/>
      <dgm:t>
        <a:bodyPr/>
        <a:lstStyle/>
        <a:p>
          <a:endParaRPr lang="es-HN" sz="2300" dirty="0"/>
        </a:p>
      </dgm:t>
    </dgm:pt>
    <dgm:pt modelId="{975D5352-E267-454A-B97B-E1C202079A65}" type="parTrans" cxnId="{6DCFEB37-AD4B-4031-9C3B-2EE70B434D04}">
      <dgm:prSet/>
      <dgm:spPr/>
      <dgm:t>
        <a:bodyPr/>
        <a:lstStyle/>
        <a:p>
          <a:endParaRPr lang="es-HN"/>
        </a:p>
      </dgm:t>
    </dgm:pt>
    <dgm:pt modelId="{3DCC3375-5A96-4D3D-B6DA-1273736101FB}" type="sibTrans" cxnId="{6DCFEB37-AD4B-4031-9C3B-2EE70B434D04}">
      <dgm:prSet/>
      <dgm:spPr/>
      <dgm:t>
        <a:bodyPr/>
        <a:lstStyle/>
        <a:p>
          <a:endParaRPr lang="es-HN"/>
        </a:p>
      </dgm:t>
    </dgm:pt>
    <dgm:pt modelId="{4EB7B092-3CB7-4B3A-A300-F736D0DF01B5}">
      <dgm:prSet custT="1"/>
      <dgm:spPr/>
      <dgm:t>
        <a:bodyPr/>
        <a:lstStyle/>
        <a:p>
          <a:endParaRPr lang="es-HN" sz="2300" dirty="0"/>
        </a:p>
      </dgm:t>
    </dgm:pt>
    <dgm:pt modelId="{7BBBD9A3-A6B1-45D7-BD91-23F8112B84D8}" type="parTrans" cxnId="{3A0A109B-D2B7-4346-9624-FCFAA082E791}">
      <dgm:prSet/>
      <dgm:spPr/>
      <dgm:t>
        <a:bodyPr/>
        <a:lstStyle/>
        <a:p>
          <a:endParaRPr lang="es-HN"/>
        </a:p>
      </dgm:t>
    </dgm:pt>
    <dgm:pt modelId="{C40E2054-C468-4EED-B903-EDA7DDE3082E}" type="sibTrans" cxnId="{3A0A109B-D2B7-4346-9624-FCFAA082E791}">
      <dgm:prSet/>
      <dgm:spPr/>
      <dgm:t>
        <a:bodyPr/>
        <a:lstStyle/>
        <a:p>
          <a:endParaRPr lang="es-HN"/>
        </a:p>
      </dgm:t>
    </dgm:pt>
    <dgm:pt modelId="{2BB48B36-840D-451A-9918-F8AD8982B5E9}">
      <dgm:prSet custT="1"/>
      <dgm:spPr/>
      <dgm:t>
        <a:bodyPr/>
        <a:lstStyle/>
        <a:p>
          <a:endParaRPr lang="es-HN" sz="2300" dirty="0"/>
        </a:p>
      </dgm:t>
    </dgm:pt>
    <dgm:pt modelId="{27FEDC44-E803-4AF2-937D-DACEB0D6C929}" type="parTrans" cxnId="{E435C11C-13BA-465D-BFA3-7D1CBB43CE6E}">
      <dgm:prSet/>
      <dgm:spPr/>
      <dgm:t>
        <a:bodyPr/>
        <a:lstStyle/>
        <a:p>
          <a:endParaRPr lang="es-HN"/>
        </a:p>
      </dgm:t>
    </dgm:pt>
    <dgm:pt modelId="{AC99D2B9-A778-4E91-A6F0-809AE47C7858}" type="sibTrans" cxnId="{E435C11C-13BA-465D-BFA3-7D1CBB43CE6E}">
      <dgm:prSet/>
      <dgm:spPr/>
      <dgm:t>
        <a:bodyPr/>
        <a:lstStyle/>
        <a:p>
          <a:endParaRPr lang="es-HN"/>
        </a:p>
      </dgm:t>
    </dgm:pt>
    <dgm:pt modelId="{63E97A7E-D4B5-420B-A4F3-17D8CA8F9498}">
      <dgm:prSet custT="1"/>
      <dgm:spPr/>
      <dgm:t>
        <a:bodyPr/>
        <a:lstStyle/>
        <a:p>
          <a:endParaRPr lang="es-HN" sz="2300" dirty="0"/>
        </a:p>
      </dgm:t>
    </dgm:pt>
    <dgm:pt modelId="{F7BB4193-65C6-4473-AF29-DDB8BEB96167}" type="parTrans" cxnId="{AD1F3D4F-594F-4B2C-9B57-CD1BCF6CADBE}">
      <dgm:prSet/>
      <dgm:spPr/>
      <dgm:t>
        <a:bodyPr/>
        <a:lstStyle/>
        <a:p>
          <a:endParaRPr lang="es-HN"/>
        </a:p>
      </dgm:t>
    </dgm:pt>
    <dgm:pt modelId="{C10B55EA-6EC5-4F47-ADB7-435B7BD4DB32}" type="sibTrans" cxnId="{AD1F3D4F-594F-4B2C-9B57-CD1BCF6CADBE}">
      <dgm:prSet/>
      <dgm:spPr/>
      <dgm:t>
        <a:bodyPr/>
        <a:lstStyle/>
        <a:p>
          <a:endParaRPr lang="es-HN"/>
        </a:p>
      </dgm:t>
    </dgm:pt>
    <dgm:pt modelId="{4B480298-125F-45EE-BE82-BDDBADB0D277}">
      <dgm:prSet custT="1"/>
      <dgm:spPr/>
      <dgm:t>
        <a:bodyPr/>
        <a:lstStyle/>
        <a:p>
          <a:endParaRPr lang="es-HN" sz="2300" dirty="0"/>
        </a:p>
      </dgm:t>
    </dgm:pt>
    <dgm:pt modelId="{D8810882-F0E9-4C5A-9944-B0611AA84A36}" type="parTrans" cxnId="{9D4F1FAB-EAFD-4777-90F5-F05408B25CC0}">
      <dgm:prSet/>
      <dgm:spPr/>
      <dgm:t>
        <a:bodyPr/>
        <a:lstStyle/>
        <a:p>
          <a:endParaRPr lang="es-HN"/>
        </a:p>
      </dgm:t>
    </dgm:pt>
    <dgm:pt modelId="{605D8A87-BA0B-4A50-9E52-3BF5AF0479D8}" type="sibTrans" cxnId="{9D4F1FAB-EAFD-4777-90F5-F05408B25CC0}">
      <dgm:prSet/>
      <dgm:spPr/>
      <dgm:t>
        <a:bodyPr/>
        <a:lstStyle/>
        <a:p>
          <a:endParaRPr lang="es-HN"/>
        </a:p>
      </dgm:t>
    </dgm:pt>
    <dgm:pt modelId="{EDD8F7B6-12C5-48F6-8F08-E7EBF8DABFDB}">
      <dgm:prSet custT="1"/>
      <dgm:spPr/>
      <dgm:t>
        <a:bodyPr/>
        <a:lstStyle/>
        <a:p>
          <a:r>
            <a:rPr lang="es-ES" sz="2300" dirty="0"/>
            <a:t>Se caracteriza por el hecho de que el acceso a una posición de memoria, se realiza especificando su contenido o parte de el y no por su dirección. </a:t>
          </a:r>
          <a:endParaRPr lang="es-HN" sz="2300" dirty="0"/>
        </a:p>
      </dgm:t>
    </dgm:pt>
    <dgm:pt modelId="{F4101DCA-507E-46DD-A9F4-8FC1AF67E724}" type="parTrans" cxnId="{676EF209-AB07-41C9-9119-61A7FDAB3CC7}">
      <dgm:prSet/>
      <dgm:spPr/>
      <dgm:t>
        <a:bodyPr/>
        <a:lstStyle/>
        <a:p>
          <a:endParaRPr lang="es-HN"/>
        </a:p>
      </dgm:t>
    </dgm:pt>
    <dgm:pt modelId="{5838C9DA-7FFD-47B8-A7EC-3958FB03C7D8}" type="sibTrans" cxnId="{676EF209-AB07-41C9-9119-61A7FDAB3CC7}">
      <dgm:prSet/>
      <dgm:spPr/>
      <dgm:t>
        <a:bodyPr/>
        <a:lstStyle/>
        <a:p>
          <a:endParaRPr lang="es-HN"/>
        </a:p>
      </dgm:t>
    </dgm:pt>
    <dgm:pt modelId="{2DBE394F-C6A9-4CC8-A095-6FEB9F21DA01}">
      <dgm:prSet custT="1"/>
      <dgm:spPr/>
      <dgm:t>
        <a:bodyPr/>
        <a:lstStyle/>
        <a:p>
          <a:endParaRPr lang="es-HN" sz="2300" dirty="0"/>
        </a:p>
      </dgm:t>
    </dgm:pt>
    <dgm:pt modelId="{9F06DE0E-6D06-42E4-90AD-1018D78258B4}" type="parTrans" cxnId="{7D9586CA-08EF-452D-AF42-4F00DDC36694}">
      <dgm:prSet/>
      <dgm:spPr/>
      <dgm:t>
        <a:bodyPr/>
        <a:lstStyle/>
        <a:p>
          <a:endParaRPr lang="es-HN"/>
        </a:p>
      </dgm:t>
    </dgm:pt>
    <dgm:pt modelId="{353E5E51-6E6B-4971-BD1F-5D92FBAA98F1}" type="sibTrans" cxnId="{7D9586CA-08EF-452D-AF42-4F00DDC36694}">
      <dgm:prSet/>
      <dgm:spPr/>
      <dgm:t>
        <a:bodyPr/>
        <a:lstStyle/>
        <a:p>
          <a:endParaRPr lang="es-HN"/>
        </a:p>
      </dgm:t>
    </dgm:pt>
    <dgm:pt modelId="{47D6E9F0-C4B6-4A71-9567-D97A69AA8655}">
      <dgm:prSet custT="1"/>
      <dgm:spPr/>
      <dgm:t>
        <a:bodyPr/>
        <a:lstStyle/>
        <a:p>
          <a:r>
            <a:rPr lang="es-ES" sz="2300" dirty="0"/>
            <a:t>Cada posición tiene su propio mecanismo de direccionamiento por lo tanto el tiempo de acceso es constante.</a:t>
          </a:r>
          <a:endParaRPr lang="es-HN" sz="2300" dirty="0"/>
        </a:p>
      </dgm:t>
    </dgm:pt>
    <dgm:pt modelId="{BECC8AD5-A94C-45DA-8A69-9016EC3916FB}" type="parTrans" cxnId="{913007E4-E554-49FF-A2FA-99A9FE9CD91C}">
      <dgm:prSet/>
      <dgm:spPr/>
      <dgm:t>
        <a:bodyPr/>
        <a:lstStyle/>
        <a:p>
          <a:endParaRPr lang="es-HN"/>
        </a:p>
      </dgm:t>
    </dgm:pt>
    <dgm:pt modelId="{4CA5BC67-333D-4E79-A536-9ACAFC08FDBF}" type="sibTrans" cxnId="{913007E4-E554-49FF-A2FA-99A9FE9CD91C}">
      <dgm:prSet/>
      <dgm:spPr/>
      <dgm:t>
        <a:bodyPr/>
        <a:lstStyle/>
        <a:p>
          <a:endParaRPr lang="es-HN"/>
        </a:p>
      </dgm:t>
    </dgm:pt>
    <dgm:pt modelId="{74A1C200-E489-475B-992C-1E3C53C31C4B}">
      <dgm:prSet custT="1"/>
      <dgm:spPr/>
      <dgm:t>
        <a:bodyPr/>
        <a:lstStyle/>
        <a:p>
          <a:endParaRPr lang="es-HN" sz="2300" dirty="0"/>
        </a:p>
      </dgm:t>
    </dgm:pt>
    <dgm:pt modelId="{E48F27AA-1D23-498E-B65F-BB05D9808250}" type="parTrans" cxnId="{A6A3AF13-F60F-434D-96A9-28FBA7459769}">
      <dgm:prSet/>
      <dgm:spPr/>
      <dgm:t>
        <a:bodyPr/>
        <a:lstStyle/>
        <a:p>
          <a:endParaRPr lang="es-HN"/>
        </a:p>
      </dgm:t>
    </dgm:pt>
    <dgm:pt modelId="{C4EA6A94-78A6-45CC-9589-A855B6AF5C5B}" type="sibTrans" cxnId="{A6A3AF13-F60F-434D-96A9-28FBA7459769}">
      <dgm:prSet/>
      <dgm:spPr/>
      <dgm:t>
        <a:bodyPr/>
        <a:lstStyle/>
        <a:p>
          <a:endParaRPr lang="es-HN"/>
        </a:p>
      </dgm:t>
    </dgm:pt>
    <dgm:pt modelId="{899B8683-F101-4361-9527-16A5533BD853}">
      <dgm:prSet custT="1"/>
      <dgm:spPr/>
      <dgm:t>
        <a:bodyPr/>
        <a:lstStyle/>
        <a:p>
          <a:r>
            <a:rPr lang="pt-BR" sz="2300" dirty="0"/>
            <a:t>Ejemplo: Memoria Cache (RAM- CAM) </a:t>
          </a:r>
          <a:endParaRPr lang="es-HN" sz="2300" dirty="0"/>
        </a:p>
      </dgm:t>
    </dgm:pt>
    <dgm:pt modelId="{DDC8599D-D1F3-44BC-9C15-7AAFA081879F}" type="parTrans" cxnId="{B80687C9-2C42-4E58-A2C4-B2AFF7F26811}">
      <dgm:prSet/>
      <dgm:spPr/>
      <dgm:t>
        <a:bodyPr/>
        <a:lstStyle/>
        <a:p>
          <a:endParaRPr lang="es-HN"/>
        </a:p>
      </dgm:t>
    </dgm:pt>
    <dgm:pt modelId="{431DACC7-8EE0-45C2-8F68-40DB723CC712}" type="sibTrans" cxnId="{B80687C9-2C42-4E58-A2C4-B2AFF7F26811}">
      <dgm:prSet/>
      <dgm:spPr/>
      <dgm:t>
        <a:bodyPr/>
        <a:lstStyle/>
        <a:p>
          <a:endParaRPr lang="es-HN"/>
        </a:p>
      </dgm:t>
    </dgm:pt>
    <dgm:pt modelId="{4C12B7AB-8AC7-491B-8D38-8752DFBE5FE0}">
      <dgm:prSet custT="1"/>
      <dgm:spPr/>
      <dgm:t>
        <a:bodyPr/>
        <a:lstStyle/>
        <a:p>
          <a:endParaRPr lang="es-HN" sz="2300" dirty="0"/>
        </a:p>
      </dgm:t>
    </dgm:pt>
    <dgm:pt modelId="{0EEE5A9F-E0E6-431F-8842-BE519FCB65BA}" type="parTrans" cxnId="{479C380D-AE27-47DE-BD48-5564AA350408}">
      <dgm:prSet/>
      <dgm:spPr/>
      <dgm:t>
        <a:bodyPr/>
        <a:lstStyle/>
        <a:p>
          <a:endParaRPr lang="es-HN"/>
        </a:p>
      </dgm:t>
    </dgm:pt>
    <dgm:pt modelId="{73B61ADE-2019-4FDD-9F96-ED128250719A}" type="sibTrans" cxnId="{479C380D-AE27-47DE-BD48-5564AA350408}">
      <dgm:prSet/>
      <dgm:spPr/>
      <dgm:t>
        <a:bodyPr/>
        <a:lstStyle/>
        <a:p>
          <a:endParaRPr lang="es-HN"/>
        </a:p>
      </dgm:t>
    </dgm:pt>
    <dgm:pt modelId="{CCFE20B4-ACF4-4D42-88C1-02D5D63D9514}" type="pres">
      <dgm:prSet presAssocID="{F5FF3243-0DD3-4A45-B641-9C2B024D7E3B}" presName="linearFlow" presStyleCnt="0">
        <dgm:presLayoutVars>
          <dgm:dir/>
          <dgm:animLvl val="lvl"/>
          <dgm:resizeHandles/>
        </dgm:presLayoutVars>
      </dgm:prSet>
      <dgm:spPr/>
    </dgm:pt>
    <dgm:pt modelId="{66C492DC-A02B-42A6-AE7D-30480AC6BD13}" type="pres">
      <dgm:prSet presAssocID="{66C51740-7A53-47D5-BEEA-3FA9D9D691CA}" presName="compositeNode" presStyleCnt="0">
        <dgm:presLayoutVars>
          <dgm:bulletEnabled val="1"/>
        </dgm:presLayoutVars>
      </dgm:prSet>
      <dgm:spPr/>
    </dgm:pt>
    <dgm:pt modelId="{BF07AAB3-8977-41C1-BC9A-04D263094171}" type="pres">
      <dgm:prSet presAssocID="{66C51740-7A53-47D5-BEEA-3FA9D9D691CA}" presName="imag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45000" r="-45000"/>
          </a:stretch>
        </a:blipFill>
      </dgm:spPr>
    </dgm:pt>
    <dgm:pt modelId="{8C82AEC3-81C5-48DB-919D-B1C7EFDBBF14}" type="pres">
      <dgm:prSet presAssocID="{66C51740-7A53-47D5-BEEA-3FA9D9D691CA}" presName="childNode" presStyleLbl="node1" presStyleIdx="0" presStyleCnt="1">
        <dgm:presLayoutVars>
          <dgm:bulletEnabled val="1"/>
        </dgm:presLayoutVars>
      </dgm:prSet>
      <dgm:spPr/>
    </dgm:pt>
    <dgm:pt modelId="{E43E6410-3C41-494F-8528-6D00B76164F1}" type="pres">
      <dgm:prSet presAssocID="{66C51740-7A53-47D5-BEEA-3FA9D9D691CA}" presName="parentNode" presStyleLbl="revTx" presStyleIdx="0" presStyleCnt="1">
        <dgm:presLayoutVars>
          <dgm:chMax val="0"/>
          <dgm:bulletEnabled val="1"/>
        </dgm:presLayoutVars>
      </dgm:prSet>
      <dgm:spPr/>
    </dgm:pt>
  </dgm:ptLst>
  <dgm:cxnLst>
    <dgm:cxn modelId="{47FC3B06-390D-4E24-938E-4789F668E2A0}" type="presOf" srcId="{F8F6DFCB-5925-4C66-9695-974DCDD1F5E7}" destId="{8C82AEC3-81C5-48DB-919D-B1C7EFDBBF14}" srcOrd="0" destOrd="12" presId="urn:microsoft.com/office/officeart/2005/8/layout/hList2"/>
    <dgm:cxn modelId="{0A1F2A08-D398-402F-885F-5F948028B8A2}" type="presOf" srcId="{66C51740-7A53-47D5-BEEA-3FA9D9D691CA}" destId="{E43E6410-3C41-494F-8528-6D00B76164F1}" srcOrd="0" destOrd="0" presId="urn:microsoft.com/office/officeart/2005/8/layout/hList2"/>
    <dgm:cxn modelId="{676EF209-AB07-41C9-9119-61A7FDAB3CC7}" srcId="{66C51740-7A53-47D5-BEEA-3FA9D9D691CA}" destId="{EDD8F7B6-12C5-48F6-8F08-E7EBF8DABFDB}" srcOrd="1" destOrd="0" parTransId="{F4101DCA-507E-46DD-A9F4-8FC1AF67E724}" sibTransId="{5838C9DA-7FFD-47B8-A7EC-3958FB03C7D8}"/>
    <dgm:cxn modelId="{479C380D-AE27-47DE-BD48-5564AA350408}" srcId="{66C51740-7A53-47D5-BEEA-3FA9D9D691CA}" destId="{4C12B7AB-8AC7-491B-8D38-8752DFBE5FE0}" srcOrd="4" destOrd="0" parTransId="{0EEE5A9F-E0E6-431F-8842-BE519FCB65BA}" sibTransId="{73B61ADE-2019-4FDD-9F96-ED128250719A}"/>
    <dgm:cxn modelId="{8B48240E-7DBE-4D12-A28C-B8D2A99E88EC}" type="presOf" srcId="{4B480298-125F-45EE-BE82-BDDBADB0D277}" destId="{8C82AEC3-81C5-48DB-919D-B1C7EFDBBF14}" srcOrd="0" destOrd="7" presId="urn:microsoft.com/office/officeart/2005/8/layout/hList2"/>
    <dgm:cxn modelId="{A6A3AF13-F60F-434D-96A9-28FBA7459769}" srcId="{66C51740-7A53-47D5-BEEA-3FA9D9D691CA}" destId="{74A1C200-E489-475B-992C-1E3C53C31C4B}" srcOrd="5" destOrd="0" parTransId="{E48F27AA-1D23-498E-B65F-BB05D9808250}" sibTransId="{C4EA6A94-78A6-45CC-9589-A855B6AF5C5B}"/>
    <dgm:cxn modelId="{36D5401A-AFC5-430C-A4C6-9820130C1167}" type="presOf" srcId="{2BB48B36-840D-451A-9918-F8AD8982B5E9}" destId="{8C82AEC3-81C5-48DB-919D-B1C7EFDBBF14}" srcOrd="0" destOrd="9" presId="urn:microsoft.com/office/officeart/2005/8/layout/hList2"/>
    <dgm:cxn modelId="{E435C11C-13BA-465D-BFA3-7D1CBB43CE6E}" srcId="{66C51740-7A53-47D5-BEEA-3FA9D9D691CA}" destId="{2BB48B36-840D-451A-9918-F8AD8982B5E9}" srcOrd="9" destOrd="0" parTransId="{27FEDC44-E803-4AF2-937D-DACEB0D6C929}" sibTransId="{AC99D2B9-A778-4E91-A6F0-809AE47C7858}"/>
    <dgm:cxn modelId="{4DF46B2F-F2A6-4026-A792-F5E7F01C6B86}" type="presOf" srcId="{47D6E9F0-C4B6-4A71-9567-D97A69AA8655}" destId="{8C82AEC3-81C5-48DB-919D-B1C7EFDBBF14}" srcOrd="0" destOrd="2" presId="urn:microsoft.com/office/officeart/2005/8/layout/hList2"/>
    <dgm:cxn modelId="{35044937-77D9-4359-9C9C-7D80D6F1E812}" type="presOf" srcId="{63E97A7E-D4B5-420B-A4F3-17D8CA8F9498}" destId="{8C82AEC3-81C5-48DB-919D-B1C7EFDBBF14}" srcOrd="0" destOrd="8" presId="urn:microsoft.com/office/officeart/2005/8/layout/hList2"/>
    <dgm:cxn modelId="{6DCFEB37-AD4B-4031-9C3B-2EE70B434D04}" srcId="{66C51740-7A53-47D5-BEEA-3FA9D9D691CA}" destId="{BBBFB78C-612C-4A22-908C-FAF799B2A317}" srcOrd="11" destOrd="0" parTransId="{975D5352-E267-454A-B97B-E1C202079A65}" sibTransId="{3DCC3375-5A96-4D3D-B6DA-1273736101FB}"/>
    <dgm:cxn modelId="{80BFC65E-5A9A-4DE8-B454-644BC7259FAB}" type="presOf" srcId="{2DBE394F-C6A9-4CC8-A095-6FEB9F21DA01}" destId="{8C82AEC3-81C5-48DB-919D-B1C7EFDBBF14}" srcOrd="0" destOrd="6" presId="urn:microsoft.com/office/officeart/2005/8/layout/hList2"/>
    <dgm:cxn modelId="{1FF97447-FB1A-4634-9AEE-372AF966E9A8}" srcId="{66C51740-7A53-47D5-BEEA-3FA9D9D691CA}" destId="{F8F6DFCB-5925-4C66-9695-974DCDD1F5E7}" srcOrd="12" destOrd="0" parTransId="{D7E547A9-36EB-4E04-A53C-BCE0CC840C2E}" sibTransId="{FDD299F1-9D72-426C-A86E-851A03742B32}"/>
    <dgm:cxn modelId="{AD1F3D4F-594F-4B2C-9B57-CD1BCF6CADBE}" srcId="{66C51740-7A53-47D5-BEEA-3FA9D9D691CA}" destId="{63E97A7E-D4B5-420B-A4F3-17D8CA8F9498}" srcOrd="8" destOrd="0" parTransId="{F7BB4193-65C6-4473-AF29-DDB8BEB96167}" sibTransId="{C10B55EA-6EC5-4F47-ADB7-435B7BD4DB32}"/>
    <dgm:cxn modelId="{CD28B754-3589-4820-B2E5-AC771E084C5A}" type="presOf" srcId="{EDD8F7B6-12C5-48F6-8F08-E7EBF8DABFDB}" destId="{8C82AEC3-81C5-48DB-919D-B1C7EFDBBF14}" srcOrd="0" destOrd="1" presId="urn:microsoft.com/office/officeart/2005/8/layout/hList2"/>
    <dgm:cxn modelId="{6F1F235A-0A19-43AC-9619-38657770EA5D}" type="presOf" srcId="{899B8683-F101-4361-9527-16A5533BD853}" destId="{8C82AEC3-81C5-48DB-919D-B1C7EFDBBF14}" srcOrd="0" destOrd="3" presId="urn:microsoft.com/office/officeart/2005/8/layout/hList2"/>
    <dgm:cxn modelId="{3A0A109B-D2B7-4346-9624-FCFAA082E791}" srcId="{66C51740-7A53-47D5-BEEA-3FA9D9D691CA}" destId="{4EB7B092-3CB7-4B3A-A300-F736D0DF01B5}" srcOrd="10" destOrd="0" parTransId="{7BBBD9A3-A6B1-45D7-BD91-23F8112B84D8}" sibTransId="{C40E2054-C468-4EED-B903-EDA7DDE3082E}"/>
    <dgm:cxn modelId="{CCC0ABA5-C2D2-4686-A92E-C318D326DE8E}" srcId="{F5FF3243-0DD3-4A45-B641-9C2B024D7E3B}" destId="{66C51740-7A53-47D5-BEEA-3FA9D9D691CA}" srcOrd="0" destOrd="0" parTransId="{98F25284-A81A-4347-A261-ED3DC90EC0A4}" sibTransId="{EF16ADB6-FB5F-40DE-AFEE-5CCFE8EE245D}"/>
    <dgm:cxn modelId="{9D4F1FAB-EAFD-4777-90F5-F05408B25CC0}" srcId="{66C51740-7A53-47D5-BEEA-3FA9D9D691CA}" destId="{4B480298-125F-45EE-BE82-BDDBADB0D277}" srcOrd="7" destOrd="0" parTransId="{D8810882-F0E9-4C5A-9944-B0611AA84A36}" sibTransId="{605D8A87-BA0B-4A50-9E52-3BF5AF0479D8}"/>
    <dgm:cxn modelId="{F44F12AF-B506-445B-9618-2FA9F6DB22AF}" type="presOf" srcId="{BBBFB78C-612C-4A22-908C-FAF799B2A317}" destId="{8C82AEC3-81C5-48DB-919D-B1C7EFDBBF14}" srcOrd="0" destOrd="11" presId="urn:microsoft.com/office/officeart/2005/8/layout/hList2"/>
    <dgm:cxn modelId="{A86F20B0-942B-49D6-8659-521489173C7C}" srcId="{66C51740-7A53-47D5-BEEA-3FA9D9D691CA}" destId="{9C216827-C5E7-4400-A3A7-3F3F1F92F390}" srcOrd="0" destOrd="0" parTransId="{6A29D59C-0D97-4CA4-9D9A-405844E9105E}" sibTransId="{A72E1D64-4274-47E0-A101-8EF4A7C8F11F}"/>
    <dgm:cxn modelId="{20EE1CB5-34C9-45CA-8298-3AF79F5F873F}" type="presOf" srcId="{4C12B7AB-8AC7-491B-8D38-8752DFBE5FE0}" destId="{8C82AEC3-81C5-48DB-919D-B1C7EFDBBF14}" srcOrd="0" destOrd="4" presId="urn:microsoft.com/office/officeart/2005/8/layout/hList2"/>
    <dgm:cxn modelId="{5FE234BB-B61B-4C2A-876D-680E0BA75454}" type="presOf" srcId="{F5FF3243-0DD3-4A45-B641-9C2B024D7E3B}" destId="{CCFE20B4-ACF4-4D42-88C1-02D5D63D9514}" srcOrd="0" destOrd="0" presId="urn:microsoft.com/office/officeart/2005/8/layout/hList2"/>
    <dgm:cxn modelId="{B80687C9-2C42-4E58-A2C4-B2AFF7F26811}" srcId="{66C51740-7A53-47D5-BEEA-3FA9D9D691CA}" destId="{899B8683-F101-4361-9527-16A5533BD853}" srcOrd="3" destOrd="0" parTransId="{DDC8599D-D1F3-44BC-9C15-7AAFA081879F}" sibTransId="{431DACC7-8EE0-45C2-8F68-40DB723CC712}"/>
    <dgm:cxn modelId="{7D9586CA-08EF-452D-AF42-4F00DDC36694}" srcId="{66C51740-7A53-47D5-BEEA-3FA9D9D691CA}" destId="{2DBE394F-C6A9-4CC8-A095-6FEB9F21DA01}" srcOrd="6" destOrd="0" parTransId="{9F06DE0E-6D06-42E4-90AD-1018D78258B4}" sibTransId="{353E5E51-6E6B-4971-BD1F-5D92FBAA98F1}"/>
    <dgm:cxn modelId="{A90B88D8-B878-4286-8B82-1EE11C458621}" type="presOf" srcId="{9C216827-C5E7-4400-A3A7-3F3F1F92F390}" destId="{8C82AEC3-81C5-48DB-919D-B1C7EFDBBF14}" srcOrd="0" destOrd="0" presId="urn:microsoft.com/office/officeart/2005/8/layout/hList2"/>
    <dgm:cxn modelId="{E5981FDB-6295-4F87-93FA-C7AAF61042F7}" type="presOf" srcId="{74A1C200-E489-475B-992C-1E3C53C31C4B}" destId="{8C82AEC3-81C5-48DB-919D-B1C7EFDBBF14}" srcOrd="0" destOrd="5" presId="urn:microsoft.com/office/officeart/2005/8/layout/hList2"/>
    <dgm:cxn modelId="{913007E4-E554-49FF-A2FA-99A9FE9CD91C}" srcId="{66C51740-7A53-47D5-BEEA-3FA9D9D691CA}" destId="{47D6E9F0-C4B6-4A71-9567-D97A69AA8655}" srcOrd="2" destOrd="0" parTransId="{BECC8AD5-A94C-45DA-8A69-9016EC3916FB}" sibTransId="{4CA5BC67-333D-4E79-A536-9ACAFC08FDBF}"/>
    <dgm:cxn modelId="{42C727FC-4564-4693-9243-84D9BE7A65BA}" type="presOf" srcId="{4EB7B092-3CB7-4B3A-A300-F736D0DF01B5}" destId="{8C82AEC3-81C5-48DB-919D-B1C7EFDBBF14}" srcOrd="0" destOrd="10" presId="urn:microsoft.com/office/officeart/2005/8/layout/hList2"/>
    <dgm:cxn modelId="{07F6E49F-6584-4F06-9705-F0DB99C04E39}" type="presParOf" srcId="{CCFE20B4-ACF4-4D42-88C1-02D5D63D9514}" destId="{66C492DC-A02B-42A6-AE7D-30480AC6BD13}" srcOrd="0" destOrd="0" presId="urn:microsoft.com/office/officeart/2005/8/layout/hList2"/>
    <dgm:cxn modelId="{D9CDBB81-496A-4634-8D16-37580F0528C4}" type="presParOf" srcId="{66C492DC-A02B-42A6-AE7D-30480AC6BD13}" destId="{BF07AAB3-8977-41C1-BC9A-04D263094171}" srcOrd="0" destOrd="0" presId="urn:microsoft.com/office/officeart/2005/8/layout/hList2"/>
    <dgm:cxn modelId="{17FA0BFA-1DE2-4787-B38F-B42D2893273F}" type="presParOf" srcId="{66C492DC-A02B-42A6-AE7D-30480AC6BD13}" destId="{8C82AEC3-81C5-48DB-919D-B1C7EFDBBF14}" srcOrd="1" destOrd="0" presId="urn:microsoft.com/office/officeart/2005/8/layout/hList2"/>
    <dgm:cxn modelId="{723E7879-A3F2-4805-8EBB-4D2FA30FB8FA}" type="presParOf" srcId="{66C492DC-A02B-42A6-AE7D-30480AC6BD13}" destId="{E43E6410-3C41-494F-8528-6D00B76164F1}"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0AB321F-99A2-468A-BD93-5A2273B1B041}" type="doc">
      <dgm:prSet loTypeId="urn:microsoft.com/office/officeart/2005/8/layout/hierarchy1" loCatId="hierarchy" qsTypeId="urn:microsoft.com/office/officeart/2005/8/quickstyle/simple5" qsCatId="simple" csTypeId="urn:microsoft.com/office/officeart/2005/8/colors/colorful3" csCatId="colorful" phldr="1"/>
      <dgm:spPr/>
      <dgm:t>
        <a:bodyPr/>
        <a:lstStyle/>
        <a:p>
          <a:endParaRPr lang="es-MX"/>
        </a:p>
      </dgm:t>
    </dgm:pt>
    <dgm:pt modelId="{ED43F9D7-58F5-4235-8E28-AEAAB15024A0}">
      <dgm:prSet phldrT="[Texto]" custT="1"/>
      <dgm:spPr/>
      <dgm:t>
        <a:bodyPr/>
        <a:lstStyle/>
        <a:p>
          <a:r>
            <a:rPr lang="es-MX" sz="2800" b="1" dirty="0">
              <a:solidFill>
                <a:srgbClr val="0070C0"/>
              </a:solidFill>
            </a:rPr>
            <a:t>PARAMETROS DE RENDIMIENTO</a:t>
          </a:r>
        </a:p>
      </dgm:t>
    </dgm:pt>
    <dgm:pt modelId="{0BBA89B1-122C-4B12-8CAD-AE7823661FC2}" type="parTrans" cxnId="{95936B3B-EF03-474B-B486-26E9092436F9}">
      <dgm:prSet/>
      <dgm:spPr/>
      <dgm:t>
        <a:bodyPr/>
        <a:lstStyle/>
        <a:p>
          <a:endParaRPr lang="es-MX">
            <a:solidFill>
              <a:srgbClr val="002060"/>
            </a:solidFill>
          </a:endParaRPr>
        </a:p>
      </dgm:t>
    </dgm:pt>
    <dgm:pt modelId="{33B66686-A1A7-4141-B2BB-8FDB58506DCB}" type="sibTrans" cxnId="{95936B3B-EF03-474B-B486-26E9092436F9}">
      <dgm:prSet/>
      <dgm:spPr/>
      <dgm:t>
        <a:bodyPr/>
        <a:lstStyle/>
        <a:p>
          <a:endParaRPr lang="es-MX">
            <a:solidFill>
              <a:srgbClr val="002060"/>
            </a:solidFill>
          </a:endParaRPr>
        </a:p>
      </dgm:t>
    </dgm:pt>
    <dgm:pt modelId="{814EEBF1-B230-480E-B4B8-410A8F093451}">
      <dgm:prSet phldrT="[Texto]" custT="1"/>
      <dgm:spPr/>
      <dgm:t>
        <a:bodyPr/>
        <a:lstStyle/>
        <a:p>
          <a:r>
            <a:rPr lang="es-MX" sz="2000" b="1" dirty="0">
              <a:solidFill>
                <a:srgbClr val="0070C0"/>
              </a:solidFill>
            </a:rPr>
            <a:t>Tiempo de Acceso</a:t>
          </a:r>
        </a:p>
      </dgm:t>
    </dgm:pt>
    <dgm:pt modelId="{BF0925AF-4315-452A-9F4C-FC33AFB2D187}" type="parTrans" cxnId="{A2A810C3-1904-4770-A60B-587097D39353}">
      <dgm:prSet/>
      <dgm:spPr>
        <a:ln>
          <a:solidFill>
            <a:schemeClr val="accent1"/>
          </a:solidFill>
        </a:ln>
      </dgm:spPr>
      <dgm:t>
        <a:bodyPr/>
        <a:lstStyle/>
        <a:p>
          <a:endParaRPr lang="es-MX">
            <a:solidFill>
              <a:srgbClr val="002060"/>
            </a:solidFill>
          </a:endParaRPr>
        </a:p>
      </dgm:t>
    </dgm:pt>
    <dgm:pt modelId="{655A77B9-F4F8-46BC-B44C-636DFF1EC369}" type="sibTrans" cxnId="{A2A810C3-1904-4770-A60B-587097D39353}">
      <dgm:prSet/>
      <dgm:spPr/>
      <dgm:t>
        <a:bodyPr/>
        <a:lstStyle/>
        <a:p>
          <a:endParaRPr lang="es-MX">
            <a:solidFill>
              <a:srgbClr val="002060"/>
            </a:solidFill>
          </a:endParaRPr>
        </a:p>
      </dgm:t>
    </dgm:pt>
    <dgm:pt modelId="{A06B67FA-43C7-43B2-9C83-6FB096C2EA6A}">
      <dgm:prSet phldrT="[Texto]" custT="1"/>
      <dgm:spPr/>
      <dgm:t>
        <a:bodyPr/>
        <a:lstStyle/>
        <a:p>
          <a:r>
            <a:rPr lang="es-MX" sz="2000" b="1" dirty="0">
              <a:solidFill>
                <a:srgbClr val="0070C0"/>
              </a:solidFill>
            </a:rPr>
            <a:t>Tiempo de Ciclo de Memoria</a:t>
          </a:r>
        </a:p>
      </dgm:t>
    </dgm:pt>
    <dgm:pt modelId="{3BEDEAAC-5786-4514-ADAF-207C69B98985}" type="parTrans" cxnId="{6DB6D43E-A6CF-41F9-9A3F-9B90D0053461}">
      <dgm:prSet/>
      <dgm:spPr>
        <a:ln>
          <a:solidFill>
            <a:schemeClr val="accent1"/>
          </a:solidFill>
        </a:ln>
      </dgm:spPr>
      <dgm:t>
        <a:bodyPr/>
        <a:lstStyle/>
        <a:p>
          <a:endParaRPr lang="es-MX">
            <a:solidFill>
              <a:srgbClr val="002060"/>
            </a:solidFill>
          </a:endParaRPr>
        </a:p>
      </dgm:t>
    </dgm:pt>
    <dgm:pt modelId="{8580FA44-585D-4937-BFDF-E4CCD57C1D8D}" type="sibTrans" cxnId="{6DB6D43E-A6CF-41F9-9A3F-9B90D0053461}">
      <dgm:prSet/>
      <dgm:spPr/>
      <dgm:t>
        <a:bodyPr/>
        <a:lstStyle/>
        <a:p>
          <a:endParaRPr lang="es-MX">
            <a:solidFill>
              <a:srgbClr val="002060"/>
            </a:solidFill>
          </a:endParaRPr>
        </a:p>
      </dgm:t>
    </dgm:pt>
    <dgm:pt modelId="{0EA239E4-EB20-4DDA-9CEE-32CD5E306CA1}">
      <dgm:prSet custT="1"/>
      <dgm:spPr/>
      <dgm:t>
        <a:bodyPr/>
        <a:lstStyle/>
        <a:p>
          <a:r>
            <a:rPr lang="es-MX" sz="2000" b="1" dirty="0">
              <a:solidFill>
                <a:srgbClr val="0070C0"/>
              </a:solidFill>
            </a:rPr>
            <a:t>Velocidad de Transferencia</a:t>
          </a:r>
        </a:p>
      </dgm:t>
    </dgm:pt>
    <dgm:pt modelId="{57AFD473-B97D-4AD6-867B-2BB772E24ACD}" type="parTrans" cxnId="{107B304A-3102-4E11-A326-9329547F39B8}">
      <dgm:prSet/>
      <dgm:spPr>
        <a:ln>
          <a:solidFill>
            <a:schemeClr val="accent1"/>
          </a:solidFill>
        </a:ln>
      </dgm:spPr>
      <dgm:t>
        <a:bodyPr/>
        <a:lstStyle/>
        <a:p>
          <a:endParaRPr lang="es-MX">
            <a:solidFill>
              <a:srgbClr val="002060"/>
            </a:solidFill>
          </a:endParaRPr>
        </a:p>
      </dgm:t>
    </dgm:pt>
    <dgm:pt modelId="{B5C35AEF-460B-4267-8348-D74FF43A5B40}" type="sibTrans" cxnId="{107B304A-3102-4E11-A326-9329547F39B8}">
      <dgm:prSet/>
      <dgm:spPr/>
      <dgm:t>
        <a:bodyPr/>
        <a:lstStyle/>
        <a:p>
          <a:endParaRPr lang="es-MX">
            <a:solidFill>
              <a:srgbClr val="002060"/>
            </a:solidFill>
          </a:endParaRPr>
        </a:p>
      </dgm:t>
    </dgm:pt>
    <dgm:pt modelId="{090D4220-949F-4B27-B581-DA8E888BABDC}" type="pres">
      <dgm:prSet presAssocID="{30AB321F-99A2-468A-BD93-5A2273B1B041}" presName="hierChild1" presStyleCnt="0">
        <dgm:presLayoutVars>
          <dgm:chPref val="1"/>
          <dgm:dir/>
          <dgm:animOne val="branch"/>
          <dgm:animLvl val="lvl"/>
          <dgm:resizeHandles/>
        </dgm:presLayoutVars>
      </dgm:prSet>
      <dgm:spPr/>
    </dgm:pt>
    <dgm:pt modelId="{63F466CB-C08F-4AB4-A26E-20494721ED97}" type="pres">
      <dgm:prSet presAssocID="{ED43F9D7-58F5-4235-8E28-AEAAB15024A0}" presName="hierRoot1" presStyleCnt="0"/>
      <dgm:spPr/>
    </dgm:pt>
    <dgm:pt modelId="{3F505300-CEB9-4465-9626-65D217D7A7E7}" type="pres">
      <dgm:prSet presAssocID="{ED43F9D7-58F5-4235-8E28-AEAAB15024A0}" presName="composite" presStyleCnt="0"/>
      <dgm:spPr/>
    </dgm:pt>
    <dgm:pt modelId="{DA6B40A6-A5CA-46D6-8183-AE444871D502}" type="pres">
      <dgm:prSet presAssocID="{ED43F9D7-58F5-4235-8E28-AEAAB15024A0}" presName="background" presStyleLbl="node0" presStyleIdx="0" presStyleCnt="1"/>
      <dgm:spPr>
        <a:solidFill>
          <a:srgbClr val="0070C0"/>
        </a:solidFill>
      </dgm:spPr>
    </dgm:pt>
    <dgm:pt modelId="{9F3145B1-FEEF-4582-9FA5-CED745AAC382}" type="pres">
      <dgm:prSet presAssocID="{ED43F9D7-58F5-4235-8E28-AEAAB15024A0}" presName="text" presStyleLbl="fgAcc0" presStyleIdx="0" presStyleCnt="1" custScaleX="231422">
        <dgm:presLayoutVars>
          <dgm:chPref val="3"/>
        </dgm:presLayoutVars>
      </dgm:prSet>
      <dgm:spPr/>
    </dgm:pt>
    <dgm:pt modelId="{DE96913D-8080-4425-9076-93746F79ECB3}" type="pres">
      <dgm:prSet presAssocID="{ED43F9D7-58F5-4235-8E28-AEAAB15024A0}" presName="hierChild2" presStyleCnt="0"/>
      <dgm:spPr/>
    </dgm:pt>
    <dgm:pt modelId="{FC9A4BFE-279F-4FB3-B5E6-B6BB207FE9DA}" type="pres">
      <dgm:prSet presAssocID="{BF0925AF-4315-452A-9F4C-FC33AFB2D187}" presName="Name10" presStyleLbl="parChTrans1D2" presStyleIdx="0" presStyleCnt="3"/>
      <dgm:spPr/>
    </dgm:pt>
    <dgm:pt modelId="{ECA96D08-6402-4E05-AB13-A4B71F274AB1}" type="pres">
      <dgm:prSet presAssocID="{814EEBF1-B230-480E-B4B8-410A8F093451}" presName="hierRoot2" presStyleCnt="0"/>
      <dgm:spPr/>
    </dgm:pt>
    <dgm:pt modelId="{B13D5E02-C482-4D9A-9838-EED4B71D302C}" type="pres">
      <dgm:prSet presAssocID="{814EEBF1-B230-480E-B4B8-410A8F093451}" presName="composite2" presStyleCnt="0"/>
      <dgm:spPr/>
    </dgm:pt>
    <dgm:pt modelId="{F3F944FF-E502-41F7-B381-5FB8C3872176}" type="pres">
      <dgm:prSet presAssocID="{814EEBF1-B230-480E-B4B8-410A8F093451}" presName="background2" presStyleLbl="node2" presStyleIdx="0" presStyleCnt="3"/>
      <dgm:spPr>
        <a:solidFill>
          <a:srgbClr val="0070C0"/>
        </a:solidFill>
      </dgm:spPr>
    </dgm:pt>
    <dgm:pt modelId="{3F975315-8DBA-4A2F-BE9C-6DAAF92E8B08}" type="pres">
      <dgm:prSet presAssocID="{814EEBF1-B230-480E-B4B8-410A8F093451}" presName="text2" presStyleLbl="fgAcc2" presStyleIdx="0" presStyleCnt="3">
        <dgm:presLayoutVars>
          <dgm:chPref val="3"/>
        </dgm:presLayoutVars>
      </dgm:prSet>
      <dgm:spPr/>
    </dgm:pt>
    <dgm:pt modelId="{5E43D622-5342-47B8-86B4-E72EBCEE33B3}" type="pres">
      <dgm:prSet presAssocID="{814EEBF1-B230-480E-B4B8-410A8F093451}" presName="hierChild3" presStyleCnt="0"/>
      <dgm:spPr/>
    </dgm:pt>
    <dgm:pt modelId="{11CF9549-379C-433D-9546-4BF5C44AB1E5}" type="pres">
      <dgm:prSet presAssocID="{3BEDEAAC-5786-4514-ADAF-207C69B98985}" presName="Name10" presStyleLbl="parChTrans1D2" presStyleIdx="1" presStyleCnt="3"/>
      <dgm:spPr/>
    </dgm:pt>
    <dgm:pt modelId="{EA941F00-C4A0-49EC-BB65-0EFD1EBFD81F}" type="pres">
      <dgm:prSet presAssocID="{A06B67FA-43C7-43B2-9C83-6FB096C2EA6A}" presName="hierRoot2" presStyleCnt="0"/>
      <dgm:spPr/>
    </dgm:pt>
    <dgm:pt modelId="{8EF9B72C-DD8B-44D5-82C0-EFC3A31894B2}" type="pres">
      <dgm:prSet presAssocID="{A06B67FA-43C7-43B2-9C83-6FB096C2EA6A}" presName="composite2" presStyleCnt="0"/>
      <dgm:spPr/>
    </dgm:pt>
    <dgm:pt modelId="{D3FB91D5-9147-4D05-868C-68538BDB3F02}" type="pres">
      <dgm:prSet presAssocID="{A06B67FA-43C7-43B2-9C83-6FB096C2EA6A}" presName="background2" presStyleLbl="node2" presStyleIdx="1" presStyleCnt="3"/>
      <dgm:spPr>
        <a:solidFill>
          <a:srgbClr val="0070C0"/>
        </a:solidFill>
      </dgm:spPr>
    </dgm:pt>
    <dgm:pt modelId="{440BA521-DB9D-4E77-9478-BFD8CC3058E2}" type="pres">
      <dgm:prSet presAssocID="{A06B67FA-43C7-43B2-9C83-6FB096C2EA6A}" presName="text2" presStyleLbl="fgAcc2" presStyleIdx="1" presStyleCnt="3">
        <dgm:presLayoutVars>
          <dgm:chPref val="3"/>
        </dgm:presLayoutVars>
      </dgm:prSet>
      <dgm:spPr/>
    </dgm:pt>
    <dgm:pt modelId="{3D499AB9-2810-4C35-9E54-F8EACB78FDC9}" type="pres">
      <dgm:prSet presAssocID="{A06B67FA-43C7-43B2-9C83-6FB096C2EA6A}" presName="hierChild3" presStyleCnt="0"/>
      <dgm:spPr/>
    </dgm:pt>
    <dgm:pt modelId="{942B32DA-48F5-4147-92A5-6737C09BB740}" type="pres">
      <dgm:prSet presAssocID="{57AFD473-B97D-4AD6-867B-2BB772E24ACD}" presName="Name10" presStyleLbl="parChTrans1D2" presStyleIdx="2" presStyleCnt="3"/>
      <dgm:spPr/>
    </dgm:pt>
    <dgm:pt modelId="{9E02772A-1C18-4AC9-A5A7-19521D655F94}" type="pres">
      <dgm:prSet presAssocID="{0EA239E4-EB20-4DDA-9CEE-32CD5E306CA1}" presName="hierRoot2" presStyleCnt="0"/>
      <dgm:spPr/>
    </dgm:pt>
    <dgm:pt modelId="{BAAFDF73-0875-49A6-BD2E-A0EA22CC029C}" type="pres">
      <dgm:prSet presAssocID="{0EA239E4-EB20-4DDA-9CEE-32CD5E306CA1}" presName="composite2" presStyleCnt="0"/>
      <dgm:spPr/>
    </dgm:pt>
    <dgm:pt modelId="{B1135E7F-DE39-4966-87EC-6966F8FD2D2D}" type="pres">
      <dgm:prSet presAssocID="{0EA239E4-EB20-4DDA-9CEE-32CD5E306CA1}" presName="background2" presStyleLbl="node2" presStyleIdx="2" presStyleCnt="3"/>
      <dgm:spPr>
        <a:solidFill>
          <a:srgbClr val="0070C0"/>
        </a:solidFill>
      </dgm:spPr>
    </dgm:pt>
    <dgm:pt modelId="{4A07164E-D657-4F4D-AD56-A3620431EF9F}" type="pres">
      <dgm:prSet presAssocID="{0EA239E4-EB20-4DDA-9CEE-32CD5E306CA1}" presName="text2" presStyleLbl="fgAcc2" presStyleIdx="2" presStyleCnt="3">
        <dgm:presLayoutVars>
          <dgm:chPref val="3"/>
        </dgm:presLayoutVars>
      </dgm:prSet>
      <dgm:spPr/>
    </dgm:pt>
    <dgm:pt modelId="{642BCBD6-91AC-4591-A8E7-FE367A5D603E}" type="pres">
      <dgm:prSet presAssocID="{0EA239E4-EB20-4DDA-9CEE-32CD5E306CA1}" presName="hierChild3" presStyleCnt="0"/>
      <dgm:spPr/>
    </dgm:pt>
  </dgm:ptLst>
  <dgm:cxnLst>
    <dgm:cxn modelId="{77628013-4984-4CD9-8DB8-9D48E7804E62}" type="presOf" srcId="{814EEBF1-B230-480E-B4B8-410A8F093451}" destId="{3F975315-8DBA-4A2F-BE9C-6DAAF92E8B08}" srcOrd="0" destOrd="0" presId="urn:microsoft.com/office/officeart/2005/8/layout/hierarchy1"/>
    <dgm:cxn modelId="{78100B1A-50E1-49A9-8FB6-BD89614B93A5}" type="presOf" srcId="{BF0925AF-4315-452A-9F4C-FC33AFB2D187}" destId="{FC9A4BFE-279F-4FB3-B5E6-B6BB207FE9DA}" srcOrd="0" destOrd="0" presId="urn:microsoft.com/office/officeart/2005/8/layout/hierarchy1"/>
    <dgm:cxn modelId="{95936B3B-EF03-474B-B486-26E9092436F9}" srcId="{30AB321F-99A2-468A-BD93-5A2273B1B041}" destId="{ED43F9D7-58F5-4235-8E28-AEAAB15024A0}" srcOrd="0" destOrd="0" parTransId="{0BBA89B1-122C-4B12-8CAD-AE7823661FC2}" sibTransId="{33B66686-A1A7-4141-B2BB-8FDB58506DCB}"/>
    <dgm:cxn modelId="{6DB6D43E-A6CF-41F9-9A3F-9B90D0053461}" srcId="{ED43F9D7-58F5-4235-8E28-AEAAB15024A0}" destId="{A06B67FA-43C7-43B2-9C83-6FB096C2EA6A}" srcOrd="1" destOrd="0" parTransId="{3BEDEAAC-5786-4514-ADAF-207C69B98985}" sibTransId="{8580FA44-585D-4937-BFDF-E4CCD57C1D8D}"/>
    <dgm:cxn modelId="{107B304A-3102-4E11-A326-9329547F39B8}" srcId="{ED43F9D7-58F5-4235-8E28-AEAAB15024A0}" destId="{0EA239E4-EB20-4DDA-9CEE-32CD5E306CA1}" srcOrd="2" destOrd="0" parTransId="{57AFD473-B97D-4AD6-867B-2BB772E24ACD}" sibTransId="{B5C35AEF-460B-4267-8348-D74FF43A5B40}"/>
    <dgm:cxn modelId="{D038A47D-4685-452D-A07F-0B574D8BBBA1}" type="presOf" srcId="{3BEDEAAC-5786-4514-ADAF-207C69B98985}" destId="{11CF9549-379C-433D-9546-4BF5C44AB1E5}" srcOrd="0" destOrd="0" presId="urn:microsoft.com/office/officeart/2005/8/layout/hierarchy1"/>
    <dgm:cxn modelId="{F7435FA2-F831-4AB6-BFCF-24C00DCC65C8}" type="presOf" srcId="{57AFD473-B97D-4AD6-867B-2BB772E24ACD}" destId="{942B32DA-48F5-4147-92A5-6737C09BB740}" srcOrd="0" destOrd="0" presId="urn:microsoft.com/office/officeart/2005/8/layout/hierarchy1"/>
    <dgm:cxn modelId="{1F23D0B3-3AC4-44BB-B9EF-30AA5744EDD1}" type="presOf" srcId="{0EA239E4-EB20-4DDA-9CEE-32CD5E306CA1}" destId="{4A07164E-D657-4F4D-AD56-A3620431EF9F}" srcOrd="0" destOrd="0" presId="urn:microsoft.com/office/officeart/2005/8/layout/hierarchy1"/>
    <dgm:cxn modelId="{A08ACCC0-D9E2-4B2E-9158-175F128F54EA}" type="presOf" srcId="{A06B67FA-43C7-43B2-9C83-6FB096C2EA6A}" destId="{440BA521-DB9D-4E77-9478-BFD8CC3058E2}" srcOrd="0" destOrd="0" presId="urn:microsoft.com/office/officeart/2005/8/layout/hierarchy1"/>
    <dgm:cxn modelId="{A2A810C3-1904-4770-A60B-587097D39353}" srcId="{ED43F9D7-58F5-4235-8E28-AEAAB15024A0}" destId="{814EEBF1-B230-480E-B4B8-410A8F093451}" srcOrd="0" destOrd="0" parTransId="{BF0925AF-4315-452A-9F4C-FC33AFB2D187}" sibTransId="{655A77B9-F4F8-46BC-B44C-636DFF1EC369}"/>
    <dgm:cxn modelId="{83C32CDD-94DA-4401-9EE5-7AE7007A12E1}" type="presOf" srcId="{30AB321F-99A2-468A-BD93-5A2273B1B041}" destId="{090D4220-949F-4B27-B581-DA8E888BABDC}" srcOrd="0" destOrd="0" presId="urn:microsoft.com/office/officeart/2005/8/layout/hierarchy1"/>
    <dgm:cxn modelId="{BBD9D1E2-77AB-4E71-8B09-4402DDD47732}" type="presOf" srcId="{ED43F9D7-58F5-4235-8E28-AEAAB15024A0}" destId="{9F3145B1-FEEF-4582-9FA5-CED745AAC382}" srcOrd="0" destOrd="0" presId="urn:microsoft.com/office/officeart/2005/8/layout/hierarchy1"/>
    <dgm:cxn modelId="{158CB071-5C35-4E8C-BE19-1FB8D49264BB}" type="presParOf" srcId="{090D4220-949F-4B27-B581-DA8E888BABDC}" destId="{63F466CB-C08F-4AB4-A26E-20494721ED97}" srcOrd="0" destOrd="0" presId="urn:microsoft.com/office/officeart/2005/8/layout/hierarchy1"/>
    <dgm:cxn modelId="{7785A4AF-CD69-4EB8-804C-E149105351B6}" type="presParOf" srcId="{63F466CB-C08F-4AB4-A26E-20494721ED97}" destId="{3F505300-CEB9-4465-9626-65D217D7A7E7}" srcOrd="0" destOrd="0" presId="urn:microsoft.com/office/officeart/2005/8/layout/hierarchy1"/>
    <dgm:cxn modelId="{3B00E0EB-356B-432C-8E7E-BC8898651D2B}" type="presParOf" srcId="{3F505300-CEB9-4465-9626-65D217D7A7E7}" destId="{DA6B40A6-A5CA-46D6-8183-AE444871D502}" srcOrd="0" destOrd="0" presId="urn:microsoft.com/office/officeart/2005/8/layout/hierarchy1"/>
    <dgm:cxn modelId="{CA83DEA3-CD7E-4AA4-8530-54639CCBB432}" type="presParOf" srcId="{3F505300-CEB9-4465-9626-65D217D7A7E7}" destId="{9F3145B1-FEEF-4582-9FA5-CED745AAC382}" srcOrd="1" destOrd="0" presId="urn:microsoft.com/office/officeart/2005/8/layout/hierarchy1"/>
    <dgm:cxn modelId="{043DE765-12F8-4861-A447-E69660552BC1}" type="presParOf" srcId="{63F466CB-C08F-4AB4-A26E-20494721ED97}" destId="{DE96913D-8080-4425-9076-93746F79ECB3}" srcOrd="1" destOrd="0" presId="urn:microsoft.com/office/officeart/2005/8/layout/hierarchy1"/>
    <dgm:cxn modelId="{3EA019AF-2780-4BC8-8DA8-A55F72E54F61}" type="presParOf" srcId="{DE96913D-8080-4425-9076-93746F79ECB3}" destId="{FC9A4BFE-279F-4FB3-B5E6-B6BB207FE9DA}" srcOrd="0" destOrd="0" presId="urn:microsoft.com/office/officeart/2005/8/layout/hierarchy1"/>
    <dgm:cxn modelId="{1B75CC40-FD64-4095-8A41-DAC845E457A0}" type="presParOf" srcId="{DE96913D-8080-4425-9076-93746F79ECB3}" destId="{ECA96D08-6402-4E05-AB13-A4B71F274AB1}" srcOrd="1" destOrd="0" presId="urn:microsoft.com/office/officeart/2005/8/layout/hierarchy1"/>
    <dgm:cxn modelId="{A5FA2A17-D506-4963-926F-B7BB6E0F08A9}" type="presParOf" srcId="{ECA96D08-6402-4E05-AB13-A4B71F274AB1}" destId="{B13D5E02-C482-4D9A-9838-EED4B71D302C}" srcOrd="0" destOrd="0" presId="urn:microsoft.com/office/officeart/2005/8/layout/hierarchy1"/>
    <dgm:cxn modelId="{28225B14-57F2-4269-B212-E6D2A432645C}" type="presParOf" srcId="{B13D5E02-C482-4D9A-9838-EED4B71D302C}" destId="{F3F944FF-E502-41F7-B381-5FB8C3872176}" srcOrd="0" destOrd="0" presId="urn:microsoft.com/office/officeart/2005/8/layout/hierarchy1"/>
    <dgm:cxn modelId="{FD41657B-6387-4A0C-A748-9AC262E60DA2}" type="presParOf" srcId="{B13D5E02-C482-4D9A-9838-EED4B71D302C}" destId="{3F975315-8DBA-4A2F-BE9C-6DAAF92E8B08}" srcOrd="1" destOrd="0" presId="urn:microsoft.com/office/officeart/2005/8/layout/hierarchy1"/>
    <dgm:cxn modelId="{7074DF08-20D9-4F0F-B743-063EB01BC59C}" type="presParOf" srcId="{ECA96D08-6402-4E05-AB13-A4B71F274AB1}" destId="{5E43D622-5342-47B8-86B4-E72EBCEE33B3}" srcOrd="1" destOrd="0" presId="urn:microsoft.com/office/officeart/2005/8/layout/hierarchy1"/>
    <dgm:cxn modelId="{3BC71E73-9E50-4A39-A896-F1002CEBFA88}" type="presParOf" srcId="{DE96913D-8080-4425-9076-93746F79ECB3}" destId="{11CF9549-379C-433D-9546-4BF5C44AB1E5}" srcOrd="2" destOrd="0" presId="urn:microsoft.com/office/officeart/2005/8/layout/hierarchy1"/>
    <dgm:cxn modelId="{0A904D72-C847-49AA-BCCB-A5B637E1B2CE}" type="presParOf" srcId="{DE96913D-8080-4425-9076-93746F79ECB3}" destId="{EA941F00-C4A0-49EC-BB65-0EFD1EBFD81F}" srcOrd="3" destOrd="0" presId="urn:microsoft.com/office/officeart/2005/8/layout/hierarchy1"/>
    <dgm:cxn modelId="{725DEFFA-7AE7-4C6C-8BD3-02B3DAB6BB64}" type="presParOf" srcId="{EA941F00-C4A0-49EC-BB65-0EFD1EBFD81F}" destId="{8EF9B72C-DD8B-44D5-82C0-EFC3A31894B2}" srcOrd="0" destOrd="0" presId="urn:microsoft.com/office/officeart/2005/8/layout/hierarchy1"/>
    <dgm:cxn modelId="{6380C33C-944F-46A8-9EED-29757B60DF4F}" type="presParOf" srcId="{8EF9B72C-DD8B-44D5-82C0-EFC3A31894B2}" destId="{D3FB91D5-9147-4D05-868C-68538BDB3F02}" srcOrd="0" destOrd="0" presId="urn:microsoft.com/office/officeart/2005/8/layout/hierarchy1"/>
    <dgm:cxn modelId="{A10F4AC3-F077-4BA8-8959-410FFCDE9915}" type="presParOf" srcId="{8EF9B72C-DD8B-44D5-82C0-EFC3A31894B2}" destId="{440BA521-DB9D-4E77-9478-BFD8CC3058E2}" srcOrd="1" destOrd="0" presId="urn:microsoft.com/office/officeart/2005/8/layout/hierarchy1"/>
    <dgm:cxn modelId="{D8178F3D-279D-4418-ADF0-87B6C652A5A9}" type="presParOf" srcId="{EA941F00-C4A0-49EC-BB65-0EFD1EBFD81F}" destId="{3D499AB9-2810-4C35-9E54-F8EACB78FDC9}" srcOrd="1" destOrd="0" presId="urn:microsoft.com/office/officeart/2005/8/layout/hierarchy1"/>
    <dgm:cxn modelId="{12542813-EDBA-4067-98E9-E6B264152B20}" type="presParOf" srcId="{DE96913D-8080-4425-9076-93746F79ECB3}" destId="{942B32DA-48F5-4147-92A5-6737C09BB740}" srcOrd="4" destOrd="0" presId="urn:microsoft.com/office/officeart/2005/8/layout/hierarchy1"/>
    <dgm:cxn modelId="{282A4C17-19C1-401B-8959-B07F89E55683}" type="presParOf" srcId="{DE96913D-8080-4425-9076-93746F79ECB3}" destId="{9E02772A-1C18-4AC9-A5A7-19521D655F94}" srcOrd="5" destOrd="0" presId="urn:microsoft.com/office/officeart/2005/8/layout/hierarchy1"/>
    <dgm:cxn modelId="{225974A3-68E0-4A1A-A08A-E360034529B3}" type="presParOf" srcId="{9E02772A-1C18-4AC9-A5A7-19521D655F94}" destId="{BAAFDF73-0875-49A6-BD2E-A0EA22CC029C}" srcOrd="0" destOrd="0" presId="urn:microsoft.com/office/officeart/2005/8/layout/hierarchy1"/>
    <dgm:cxn modelId="{299B58B8-A963-4D97-9FEC-9A4E3D11FE53}" type="presParOf" srcId="{BAAFDF73-0875-49A6-BD2E-A0EA22CC029C}" destId="{B1135E7F-DE39-4966-87EC-6966F8FD2D2D}" srcOrd="0" destOrd="0" presId="urn:microsoft.com/office/officeart/2005/8/layout/hierarchy1"/>
    <dgm:cxn modelId="{7A17D4D1-E235-46C1-8B8D-55C537235031}" type="presParOf" srcId="{BAAFDF73-0875-49A6-BD2E-A0EA22CC029C}" destId="{4A07164E-D657-4F4D-AD56-A3620431EF9F}" srcOrd="1" destOrd="0" presId="urn:microsoft.com/office/officeart/2005/8/layout/hierarchy1"/>
    <dgm:cxn modelId="{50728340-E905-4DAD-9E51-20C102D116A4}" type="presParOf" srcId="{9E02772A-1C18-4AC9-A5A7-19521D655F94}" destId="{642BCBD6-91AC-4591-A8E7-FE367A5D603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9FA2822-A8E0-489F-A0F0-6B8DD13D344E}" type="doc">
      <dgm:prSet loTypeId="urn:microsoft.com/office/officeart/2005/8/layout/lProcess2" loCatId="list" qsTypeId="urn:microsoft.com/office/officeart/2005/8/quickstyle/simple5" qsCatId="simple" csTypeId="urn:microsoft.com/office/officeart/2005/8/colors/colorful5" csCatId="colorful" phldr="1"/>
      <dgm:spPr/>
      <dgm:t>
        <a:bodyPr/>
        <a:lstStyle/>
        <a:p>
          <a:endParaRPr lang="es-MX"/>
        </a:p>
      </dgm:t>
    </dgm:pt>
    <dgm:pt modelId="{23FAA1F1-54DA-4CC5-9A9E-1B77F7A6C3C1}">
      <dgm:prSet phldrT="[Texto]" custT="1">
        <dgm:style>
          <a:lnRef idx="0">
            <a:schemeClr val="accent4"/>
          </a:lnRef>
          <a:fillRef idx="3">
            <a:schemeClr val="accent4"/>
          </a:fillRef>
          <a:effectRef idx="3">
            <a:schemeClr val="accent4"/>
          </a:effectRef>
          <a:fontRef idx="minor">
            <a:schemeClr val="lt1"/>
          </a:fontRef>
        </dgm:style>
      </dgm:prSet>
      <dgm:spPr>
        <a:solidFill>
          <a:schemeClr val="tx2">
            <a:lumMod val="60000"/>
            <a:lumOff val="40000"/>
          </a:schemeClr>
        </a:solidFill>
      </dgm:spPr>
      <dgm:t>
        <a:bodyPr/>
        <a:lstStyle/>
        <a:p>
          <a:r>
            <a:rPr lang="es-MX" sz="3600" b="1" dirty="0">
              <a:solidFill>
                <a:schemeClr val="bg1"/>
              </a:solidFill>
            </a:rPr>
            <a:t>RAM</a:t>
          </a:r>
        </a:p>
      </dgm:t>
    </dgm:pt>
    <dgm:pt modelId="{867D2497-40F7-4E93-BEF0-047B53CA011B}" type="parTrans" cxnId="{93B9DF1F-93EC-470A-A49B-84A3AA53CCE2}">
      <dgm:prSet/>
      <dgm:spPr/>
      <dgm:t>
        <a:bodyPr/>
        <a:lstStyle/>
        <a:p>
          <a:endParaRPr lang="es-MX"/>
        </a:p>
      </dgm:t>
    </dgm:pt>
    <dgm:pt modelId="{E12FD2F7-3FFC-450E-90F6-FD1B0884174C}" type="sibTrans" cxnId="{93B9DF1F-93EC-470A-A49B-84A3AA53CCE2}">
      <dgm:prSet/>
      <dgm:spPr/>
      <dgm:t>
        <a:bodyPr/>
        <a:lstStyle/>
        <a:p>
          <a:endParaRPr lang="es-MX"/>
        </a:p>
      </dgm:t>
    </dgm:pt>
    <dgm:pt modelId="{727E24BD-9E02-4801-8281-343EC54B8072}">
      <dgm:prSet phldrT="[Texto]" custT="1">
        <dgm:style>
          <a:lnRef idx="0">
            <a:schemeClr val="accent4"/>
          </a:lnRef>
          <a:fillRef idx="3">
            <a:schemeClr val="accent4"/>
          </a:fillRef>
          <a:effectRef idx="3">
            <a:schemeClr val="accent4"/>
          </a:effectRef>
          <a:fontRef idx="minor">
            <a:schemeClr val="lt1"/>
          </a:fontRef>
        </dgm:style>
      </dgm:prSet>
      <dgm:spPr>
        <a:solidFill>
          <a:schemeClr val="tx2">
            <a:lumMod val="60000"/>
            <a:lumOff val="40000"/>
          </a:schemeClr>
        </a:solidFill>
      </dgm:spPr>
      <dgm:t>
        <a:bodyPr/>
        <a:lstStyle/>
        <a:p>
          <a:r>
            <a:rPr lang="es-MX" sz="3600" b="1" dirty="0">
              <a:solidFill>
                <a:schemeClr val="bg1"/>
              </a:solidFill>
            </a:rPr>
            <a:t>NO RAM</a:t>
          </a:r>
        </a:p>
      </dgm:t>
    </dgm:pt>
    <dgm:pt modelId="{C376F770-704B-42F5-A7E6-7F52C13DB53E}" type="parTrans" cxnId="{56DBCD6B-8B34-459F-ACF8-2BD4498E3CE7}">
      <dgm:prSet/>
      <dgm:spPr/>
      <dgm:t>
        <a:bodyPr/>
        <a:lstStyle/>
        <a:p>
          <a:endParaRPr lang="es-MX"/>
        </a:p>
      </dgm:t>
    </dgm:pt>
    <dgm:pt modelId="{BF5C0E79-9627-406F-82C2-DCECD8B85147}" type="sibTrans" cxnId="{56DBCD6B-8B34-459F-ACF8-2BD4498E3CE7}">
      <dgm:prSet/>
      <dgm:spPr/>
      <dgm:t>
        <a:bodyPr/>
        <a:lstStyle/>
        <a:p>
          <a:endParaRPr lang="es-MX"/>
        </a:p>
      </dgm:t>
    </dgm:pt>
    <dgm:pt modelId="{D37A1958-740F-45E8-97CD-73DD7A01E88D}">
      <dgm:prSet/>
      <dgm:spPr>
        <a:solidFill>
          <a:srgbClr val="0070C0"/>
        </a:solidFill>
      </dgm:spPr>
      <dgm:t>
        <a:bodyPr/>
        <a:lstStyle/>
        <a:p>
          <a:r>
            <a:rPr lang="es-MX" dirty="0">
              <a:solidFill>
                <a:schemeClr val="bg1"/>
              </a:solidFill>
            </a:rPr>
            <a:t>Es el tiempo para ejecutar una   operación de lectura/escritura, desde el instante que una dirección enviada a la memoria es válida, al instante que el dato ha sido almacenado (Write) o esta disponible para su uso (Read). </a:t>
          </a:r>
        </a:p>
      </dgm:t>
    </dgm:pt>
    <dgm:pt modelId="{08493045-82F0-406C-B97B-1FB3D45342D4}" type="parTrans" cxnId="{213CA0F1-4FF6-4EA5-BF1B-8F6BF8B6F14C}">
      <dgm:prSet/>
      <dgm:spPr/>
      <dgm:t>
        <a:bodyPr/>
        <a:lstStyle/>
        <a:p>
          <a:endParaRPr lang="es-MX"/>
        </a:p>
      </dgm:t>
    </dgm:pt>
    <dgm:pt modelId="{51081CE2-239E-4FA4-AA02-578BF7AE093C}" type="sibTrans" cxnId="{213CA0F1-4FF6-4EA5-BF1B-8F6BF8B6F14C}">
      <dgm:prSet/>
      <dgm:spPr/>
      <dgm:t>
        <a:bodyPr/>
        <a:lstStyle/>
        <a:p>
          <a:endParaRPr lang="es-MX"/>
        </a:p>
      </dgm:t>
    </dgm:pt>
    <dgm:pt modelId="{C06C1B76-2093-4B69-8EB8-A422F0B08812}">
      <dgm:prSet/>
      <dgm:spPr>
        <a:solidFill>
          <a:srgbClr val="0070C0"/>
        </a:solidFill>
      </dgm:spPr>
      <dgm:t>
        <a:bodyPr/>
        <a:lstStyle/>
        <a:p>
          <a:r>
            <a:rPr lang="es-MX">
              <a:solidFill>
                <a:schemeClr val="bg1"/>
              </a:solidFill>
            </a:rPr>
            <a:t>Es el tiempo necesario para posicionar el mecanismo de lectura/escritura en la locación deseada.  </a:t>
          </a:r>
        </a:p>
      </dgm:t>
    </dgm:pt>
    <dgm:pt modelId="{51B4656F-189B-4FDC-B035-3329368D5F44}" type="parTrans" cxnId="{1A92C113-4739-4095-8D6C-7968DBE9445D}">
      <dgm:prSet/>
      <dgm:spPr/>
      <dgm:t>
        <a:bodyPr/>
        <a:lstStyle/>
        <a:p>
          <a:endParaRPr lang="es-MX"/>
        </a:p>
      </dgm:t>
    </dgm:pt>
    <dgm:pt modelId="{91594121-0B63-4933-BACD-AD95109B471B}" type="sibTrans" cxnId="{1A92C113-4739-4095-8D6C-7968DBE9445D}">
      <dgm:prSet/>
      <dgm:spPr/>
      <dgm:t>
        <a:bodyPr/>
        <a:lstStyle/>
        <a:p>
          <a:endParaRPr lang="es-MX"/>
        </a:p>
      </dgm:t>
    </dgm:pt>
    <dgm:pt modelId="{E05E514E-4A0E-4B89-9E48-9184C3D7828D}" type="pres">
      <dgm:prSet presAssocID="{A9FA2822-A8E0-489F-A0F0-6B8DD13D344E}" presName="theList" presStyleCnt="0">
        <dgm:presLayoutVars>
          <dgm:dir/>
          <dgm:animLvl val="lvl"/>
          <dgm:resizeHandles val="exact"/>
        </dgm:presLayoutVars>
      </dgm:prSet>
      <dgm:spPr/>
    </dgm:pt>
    <dgm:pt modelId="{60A864C5-A0DA-45EE-B74D-3F8226DD6006}" type="pres">
      <dgm:prSet presAssocID="{23FAA1F1-54DA-4CC5-9A9E-1B77F7A6C3C1}" presName="compNode" presStyleCnt="0"/>
      <dgm:spPr/>
    </dgm:pt>
    <dgm:pt modelId="{F46C6158-BB0F-44A1-BC82-8565A3111411}" type="pres">
      <dgm:prSet presAssocID="{23FAA1F1-54DA-4CC5-9A9E-1B77F7A6C3C1}" presName="aNode" presStyleLbl="bgShp" presStyleIdx="0" presStyleCnt="2"/>
      <dgm:spPr/>
    </dgm:pt>
    <dgm:pt modelId="{EDE6A719-8077-42F0-BE6D-95D8CAD57F3D}" type="pres">
      <dgm:prSet presAssocID="{23FAA1F1-54DA-4CC5-9A9E-1B77F7A6C3C1}" presName="textNode" presStyleLbl="bgShp" presStyleIdx="0" presStyleCnt="2"/>
      <dgm:spPr/>
    </dgm:pt>
    <dgm:pt modelId="{2CD7F8A9-3444-4111-BC5A-CBC9EB299CC2}" type="pres">
      <dgm:prSet presAssocID="{23FAA1F1-54DA-4CC5-9A9E-1B77F7A6C3C1}" presName="compChildNode" presStyleCnt="0"/>
      <dgm:spPr/>
    </dgm:pt>
    <dgm:pt modelId="{834B8C1A-134F-4DE1-87C3-842CDB6701AD}" type="pres">
      <dgm:prSet presAssocID="{23FAA1F1-54DA-4CC5-9A9E-1B77F7A6C3C1}" presName="theInnerList" presStyleCnt="0"/>
      <dgm:spPr/>
    </dgm:pt>
    <dgm:pt modelId="{62AD4305-FA0B-4F76-8970-973F267FDE41}" type="pres">
      <dgm:prSet presAssocID="{D37A1958-740F-45E8-97CD-73DD7A01E88D}" presName="childNode" presStyleLbl="node1" presStyleIdx="0" presStyleCnt="2">
        <dgm:presLayoutVars>
          <dgm:bulletEnabled val="1"/>
        </dgm:presLayoutVars>
      </dgm:prSet>
      <dgm:spPr/>
    </dgm:pt>
    <dgm:pt modelId="{400F203A-9674-43CF-9CB0-04A4F4710B0B}" type="pres">
      <dgm:prSet presAssocID="{23FAA1F1-54DA-4CC5-9A9E-1B77F7A6C3C1}" presName="aSpace" presStyleCnt="0"/>
      <dgm:spPr/>
    </dgm:pt>
    <dgm:pt modelId="{3CA0D8C2-0A23-41D4-BE7A-8128181C3512}" type="pres">
      <dgm:prSet presAssocID="{727E24BD-9E02-4801-8281-343EC54B8072}" presName="compNode" presStyleCnt="0"/>
      <dgm:spPr/>
    </dgm:pt>
    <dgm:pt modelId="{157EBF31-0A83-4C01-BBA8-2867CD86D6F0}" type="pres">
      <dgm:prSet presAssocID="{727E24BD-9E02-4801-8281-343EC54B8072}" presName="aNode" presStyleLbl="bgShp" presStyleIdx="1" presStyleCnt="2"/>
      <dgm:spPr/>
    </dgm:pt>
    <dgm:pt modelId="{99267F87-87B7-4AC1-B692-1758F3D508B3}" type="pres">
      <dgm:prSet presAssocID="{727E24BD-9E02-4801-8281-343EC54B8072}" presName="textNode" presStyleLbl="bgShp" presStyleIdx="1" presStyleCnt="2"/>
      <dgm:spPr/>
    </dgm:pt>
    <dgm:pt modelId="{821693A2-A898-464B-A5B5-3E9CFDCB8B5D}" type="pres">
      <dgm:prSet presAssocID="{727E24BD-9E02-4801-8281-343EC54B8072}" presName="compChildNode" presStyleCnt="0"/>
      <dgm:spPr/>
    </dgm:pt>
    <dgm:pt modelId="{5EB3956F-1159-46F7-A0F4-44CCBCE36034}" type="pres">
      <dgm:prSet presAssocID="{727E24BD-9E02-4801-8281-343EC54B8072}" presName="theInnerList" presStyleCnt="0"/>
      <dgm:spPr/>
    </dgm:pt>
    <dgm:pt modelId="{252D1346-809B-41B2-902F-7BB668A5CCED}" type="pres">
      <dgm:prSet presAssocID="{C06C1B76-2093-4B69-8EB8-A422F0B08812}" presName="childNode" presStyleLbl="node1" presStyleIdx="1" presStyleCnt="2">
        <dgm:presLayoutVars>
          <dgm:bulletEnabled val="1"/>
        </dgm:presLayoutVars>
      </dgm:prSet>
      <dgm:spPr/>
    </dgm:pt>
  </dgm:ptLst>
  <dgm:cxnLst>
    <dgm:cxn modelId="{1A92C113-4739-4095-8D6C-7968DBE9445D}" srcId="{727E24BD-9E02-4801-8281-343EC54B8072}" destId="{C06C1B76-2093-4B69-8EB8-A422F0B08812}" srcOrd="0" destOrd="0" parTransId="{51B4656F-189B-4FDC-B035-3329368D5F44}" sibTransId="{91594121-0B63-4933-BACD-AD95109B471B}"/>
    <dgm:cxn modelId="{93B9DF1F-93EC-470A-A49B-84A3AA53CCE2}" srcId="{A9FA2822-A8E0-489F-A0F0-6B8DD13D344E}" destId="{23FAA1F1-54DA-4CC5-9A9E-1B77F7A6C3C1}" srcOrd="0" destOrd="0" parTransId="{867D2497-40F7-4E93-BEF0-047B53CA011B}" sibTransId="{E12FD2F7-3FFC-450E-90F6-FD1B0884174C}"/>
    <dgm:cxn modelId="{1BE33439-1118-4C20-8294-E8BBA7E382E7}" type="presOf" srcId="{C06C1B76-2093-4B69-8EB8-A422F0B08812}" destId="{252D1346-809B-41B2-902F-7BB668A5CCED}" srcOrd="0" destOrd="0" presId="urn:microsoft.com/office/officeart/2005/8/layout/lProcess2"/>
    <dgm:cxn modelId="{56DBCD6B-8B34-459F-ACF8-2BD4498E3CE7}" srcId="{A9FA2822-A8E0-489F-A0F0-6B8DD13D344E}" destId="{727E24BD-9E02-4801-8281-343EC54B8072}" srcOrd="1" destOrd="0" parTransId="{C376F770-704B-42F5-A7E6-7F52C13DB53E}" sibTransId="{BF5C0E79-9627-406F-82C2-DCECD8B85147}"/>
    <dgm:cxn modelId="{22ACBC82-C892-4917-8228-7ECBDDB93B36}" type="presOf" srcId="{A9FA2822-A8E0-489F-A0F0-6B8DD13D344E}" destId="{E05E514E-4A0E-4B89-9E48-9184C3D7828D}" srcOrd="0" destOrd="0" presId="urn:microsoft.com/office/officeart/2005/8/layout/lProcess2"/>
    <dgm:cxn modelId="{70C0B98D-2F14-4955-BCB6-4E6C665FE31E}" type="presOf" srcId="{727E24BD-9E02-4801-8281-343EC54B8072}" destId="{99267F87-87B7-4AC1-B692-1758F3D508B3}" srcOrd="1" destOrd="0" presId="urn:microsoft.com/office/officeart/2005/8/layout/lProcess2"/>
    <dgm:cxn modelId="{EA7A7D95-82B2-4C22-A3D6-47E0F0BB04E4}" type="presOf" srcId="{D37A1958-740F-45E8-97CD-73DD7A01E88D}" destId="{62AD4305-FA0B-4F76-8970-973F267FDE41}" srcOrd="0" destOrd="0" presId="urn:microsoft.com/office/officeart/2005/8/layout/lProcess2"/>
    <dgm:cxn modelId="{B18165A3-6E0C-481C-AC4F-725F7898D461}" type="presOf" srcId="{727E24BD-9E02-4801-8281-343EC54B8072}" destId="{157EBF31-0A83-4C01-BBA8-2867CD86D6F0}" srcOrd="0" destOrd="0" presId="urn:microsoft.com/office/officeart/2005/8/layout/lProcess2"/>
    <dgm:cxn modelId="{213CA0F1-4FF6-4EA5-BF1B-8F6BF8B6F14C}" srcId="{23FAA1F1-54DA-4CC5-9A9E-1B77F7A6C3C1}" destId="{D37A1958-740F-45E8-97CD-73DD7A01E88D}" srcOrd="0" destOrd="0" parTransId="{08493045-82F0-406C-B97B-1FB3D45342D4}" sibTransId="{51081CE2-239E-4FA4-AA02-578BF7AE093C}"/>
    <dgm:cxn modelId="{AFC9E7F3-8FB9-42F0-9328-64806A252977}" type="presOf" srcId="{23FAA1F1-54DA-4CC5-9A9E-1B77F7A6C3C1}" destId="{F46C6158-BB0F-44A1-BC82-8565A3111411}" srcOrd="0" destOrd="0" presId="urn:microsoft.com/office/officeart/2005/8/layout/lProcess2"/>
    <dgm:cxn modelId="{5DCF76F7-E49F-492B-9CF2-F23D23460AB2}" type="presOf" srcId="{23FAA1F1-54DA-4CC5-9A9E-1B77F7A6C3C1}" destId="{EDE6A719-8077-42F0-BE6D-95D8CAD57F3D}" srcOrd="1" destOrd="0" presId="urn:microsoft.com/office/officeart/2005/8/layout/lProcess2"/>
    <dgm:cxn modelId="{F13E9A6F-984B-4D0B-9517-B6DEBD47FB54}" type="presParOf" srcId="{E05E514E-4A0E-4B89-9E48-9184C3D7828D}" destId="{60A864C5-A0DA-45EE-B74D-3F8226DD6006}" srcOrd="0" destOrd="0" presId="urn:microsoft.com/office/officeart/2005/8/layout/lProcess2"/>
    <dgm:cxn modelId="{1FC3068B-9388-48D6-8586-B229CAFDC01E}" type="presParOf" srcId="{60A864C5-A0DA-45EE-B74D-3F8226DD6006}" destId="{F46C6158-BB0F-44A1-BC82-8565A3111411}" srcOrd="0" destOrd="0" presId="urn:microsoft.com/office/officeart/2005/8/layout/lProcess2"/>
    <dgm:cxn modelId="{B85F6143-29B0-44B3-AD07-77A66F7DA147}" type="presParOf" srcId="{60A864C5-A0DA-45EE-B74D-3F8226DD6006}" destId="{EDE6A719-8077-42F0-BE6D-95D8CAD57F3D}" srcOrd="1" destOrd="0" presId="urn:microsoft.com/office/officeart/2005/8/layout/lProcess2"/>
    <dgm:cxn modelId="{C945D414-68BF-41E8-ADCB-08789BB31CB0}" type="presParOf" srcId="{60A864C5-A0DA-45EE-B74D-3F8226DD6006}" destId="{2CD7F8A9-3444-4111-BC5A-CBC9EB299CC2}" srcOrd="2" destOrd="0" presId="urn:microsoft.com/office/officeart/2005/8/layout/lProcess2"/>
    <dgm:cxn modelId="{04B04AC0-EF18-450A-AF1C-FF2611BB818B}" type="presParOf" srcId="{2CD7F8A9-3444-4111-BC5A-CBC9EB299CC2}" destId="{834B8C1A-134F-4DE1-87C3-842CDB6701AD}" srcOrd="0" destOrd="0" presId="urn:microsoft.com/office/officeart/2005/8/layout/lProcess2"/>
    <dgm:cxn modelId="{1B16E7F4-1EBB-4E22-AEB6-349F1D5F77C7}" type="presParOf" srcId="{834B8C1A-134F-4DE1-87C3-842CDB6701AD}" destId="{62AD4305-FA0B-4F76-8970-973F267FDE41}" srcOrd="0" destOrd="0" presId="urn:microsoft.com/office/officeart/2005/8/layout/lProcess2"/>
    <dgm:cxn modelId="{52E61EC5-BB22-4CB8-80D8-7B42D6714138}" type="presParOf" srcId="{E05E514E-4A0E-4B89-9E48-9184C3D7828D}" destId="{400F203A-9674-43CF-9CB0-04A4F4710B0B}" srcOrd="1" destOrd="0" presId="urn:microsoft.com/office/officeart/2005/8/layout/lProcess2"/>
    <dgm:cxn modelId="{FAF7E4A4-CE9C-4D69-8577-7DEA4413627F}" type="presParOf" srcId="{E05E514E-4A0E-4B89-9E48-9184C3D7828D}" destId="{3CA0D8C2-0A23-41D4-BE7A-8128181C3512}" srcOrd="2" destOrd="0" presId="urn:microsoft.com/office/officeart/2005/8/layout/lProcess2"/>
    <dgm:cxn modelId="{8C6B9DC1-16F8-4BCA-8178-245A0D63B73E}" type="presParOf" srcId="{3CA0D8C2-0A23-41D4-BE7A-8128181C3512}" destId="{157EBF31-0A83-4C01-BBA8-2867CD86D6F0}" srcOrd="0" destOrd="0" presId="urn:microsoft.com/office/officeart/2005/8/layout/lProcess2"/>
    <dgm:cxn modelId="{9A991916-2FC1-44C5-B415-B35156283C7B}" type="presParOf" srcId="{3CA0D8C2-0A23-41D4-BE7A-8128181C3512}" destId="{99267F87-87B7-4AC1-B692-1758F3D508B3}" srcOrd="1" destOrd="0" presId="urn:microsoft.com/office/officeart/2005/8/layout/lProcess2"/>
    <dgm:cxn modelId="{A1C9F9D1-F2A7-458B-A637-7E1A10655BE8}" type="presParOf" srcId="{3CA0D8C2-0A23-41D4-BE7A-8128181C3512}" destId="{821693A2-A898-464B-A5B5-3E9CFDCB8B5D}" srcOrd="2" destOrd="0" presId="urn:microsoft.com/office/officeart/2005/8/layout/lProcess2"/>
    <dgm:cxn modelId="{9265D6E7-70CF-4B4A-AF09-E6CAF52A49ED}" type="presParOf" srcId="{821693A2-A898-464B-A5B5-3E9CFDCB8B5D}" destId="{5EB3956F-1159-46F7-A0F4-44CCBCE36034}" srcOrd="0" destOrd="0" presId="urn:microsoft.com/office/officeart/2005/8/layout/lProcess2"/>
    <dgm:cxn modelId="{C53165C1-6943-4CEB-BC7F-D6112DE25E4B}" type="presParOf" srcId="{5EB3956F-1159-46F7-A0F4-44CCBCE36034}" destId="{252D1346-809B-41B2-902F-7BB668A5CCED}"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5FF3243-0DD3-4A45-B641-9C2B024D7E3B}"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s-HN"/>
        </a:p>
      </dgm:t>
    </dgm:pt>
    <dgm:pt modelId="{66C51740-7A53-47D5-BEEA-3FA9D9D691CA}">
      <dgm:prSet phldrT="[Texto]"/>
      <dgm:spPr/>
      <dgm:t>
        <a:bodyPr/>
        <a:lstStyle/>
        <a:p>
          <a:endParaRPr lang="es-ES" dirty="0"/>
        </a:p>
        <a:p>
          <a:endParaRPr lang="es-HN" dirty="0"/>
        </a:p>
      </dgm:t>
    </dgm:pt>
    <dgm:pt modelId="{98F25284-A81A-4347-A261-ED3DC90EC0A4}" type="parTrans" cxnId="{CCC0ABA5-C2D2-4686-A92E-C318D326DE8E}">
      <dgm:prSet/>
      <dgm:spPr/>
      <dgm:t>
        <a:bodyPr/>
        <a:lstStyle/>
        <a:p>
          <a:endParaRPr lang="es-HN"/>
        </a:p>
      </dgm:t>
    </dgm:pt>
    <dgm:pt modelId="{EF16ADB6-FB5F-40DE-AFEE-5CCFE8EE245D}" type="sibTrans" cxnId="{CCC0ABA5-C2D2-4686-A92E-C318D326DE8E}">
      <dgm:prSet/>
      <dgm:spPr/>
      <dgm:t>
        <a:bodyPr/>
        <a:lstStyle/>
        <a:p>
          <a:endParaRPr lang="es-HN"/>
        </a:p>
      </dgm:t>
    </dgm:pt>
    <dgm:pt modelId="{9C216827-C5E7-4400-A3A7-3F3F1F92F390}">
      <dgm:prSet phldrT="[Texto]" custT="1"/>
      <dgm:spPr/>
      <dgm:t>
        <a:bodyPr/>
        <a:lstStyle/>
        <a:p>
          <a:r>
            <a:rPr lang="es-HN" sz="2000" dirty="0"/>
            <a:t>Este concepto se aplica principalmente a las memorias de acceso aleatorio.</a:t>
          </a:r>
        </a:p>
      </dgm:t>
    </dgm:pt>
    <dgm:pt modelId="{6A29D59C-0D97-4CA4-9D9A-405844E9105E}" type="parTrans" cxnId="{A86F20B0-942B-49D6-8659-521489173C7C}">
      <dgm:prSet/>
      <dgm:spPr/>
      <dgm:t>
        <a:bodyPr/>
        <a:lstStyle/>
        <a:p>
          <a:endParaRPr lang="es-HN"/>
        </a:p>
      </dgm:t>
    </dgm:pt>
    <dgm:pt modelId="{A72E1D64-4274-47E0-A101-8EF4A7C8F11F}" type="sibTrans" cxnId="{A86F20B0-942B-49D6-8659-521489173C7C}">
      <dgm:prSet/>
      <dgm:spPr/>
      <dgm:t>
        <a:bodyPr/>
        <a:lstStyle/>
        <a:p>
          <a:endParaRPr lang="es-HN"/>
        </a:p>
      </dgm:t>
    </dgm:pt>
    <dgm:pt modelId="{F8F6DFCB-5925-4C66-9695-974DCDD1F5E7}">
      <dgm:prSet custT="1"/>
      <dgm:spPr/>
      <dgm:t>
        <a:bodyPr/>
        <a:lstStyle/>
        <a:p>
          <a:endParaRPr lang="es-HN" sz="2000" dirty="0"/>
        </a:p>
      </dgm:t>
    </dgm:pt>
    <dgm:pt modelId="{D7E547A9-36EB-4E04-A53C-BCE0CC840C2E}" type="parTrans" cxnId="{1FF97447-FB1A-4634-9AEE-372AF966E9A8}">
      <dgm:prSet/>
      <dgm:spPr/>
      <dgm:t>
        <a:bodyPr/>
        <a:lstStyle/>
        <a:p>
          <a:endParaRPr lang="es-HN"/>
        </a:p>
      </dgm:t>
    </dgm:pt>
    <dgm:pt modelId="{FDD299F1-9D72-426C-A86E-851A03742B32}" type="sibTrans" cxnId="{1FF97447-FB1A-4634-9AEE-372AF966E9A8}">
      <dgm:prSet/>
      <dgm:spPr/>
      <dgm:t>
        <a:bodyPr/>
        <a:lstStyle/>
        <a:p>
          <a:endParaRPr lang="es-HN"/>
        </a:p>
      </dgm:t>
    </dgm:pt>
    <dgm:pt modelId="{BBBFB78C-612C-4A22-908C-FAF799B2A317}">
      <dgm:prSet custT="1"/>
      <dgm:spPr/>
      <dgm:t>
        <a:bodyPr/>
        <a:lstStyle/>
        <a:p>
          <a:endParaRPr lang="es-HN" sz="2000" dirty="0"/>
        </a:p>
      </dgm:t>
    </dgm:pt>
    <dgm:pt modelId="{975D5352-E267-454A-B97B-E1C202079A65}" type="parTrans" cxnId="{6DCFEB37-AD4B-4031-9C3B-2EE70B434D04}">
      <dgm:prSet/>
      <dgm:spPr/>
      <dgm:t>
        <a:bodyPr/>
        <a:lstStyle/>
        <a:p>
          <a:endParaRPr lang="es-HN"/>
        </a:p>
      </dgm:t>
    </dgm:pt>
    <dgm:pt modelId="{3DCC3375-5A96-4D3D-B6DA-1273736101FB}" type="sibTrans" cxnId="{6DCFEB37-AD4B-4031-9C3B-2EE70B434D04}">
      <dgm:prSet/>
      <dgm:spPr/>
      <dgm:t>
        <a:bodyPr/>
        <a:lstStyle/>
        <a:p>
          <a:endParaRPr lang="es-HN"/>
        </a:p>
      </dgm:t>
    </dgm:pt>
    <dgm:pt modelId="{4EB7B092-3CB7-4B3A-A300-F736D0DF01B5}">
      <dgm:prSet custT="1"/>
      <dgm:spPr/>
      <dgm:t>
        <a:bodyPr/>
        <a:lstStyle/>
        <a:p>
          <a:endParaRPr lang="es-HN" sz="2000" dirty="0"/>
        </a:p>
      </dgm:t>
    </dgm:pt>
    <dgm:pt modelId="{7BBBD9A3-A6B1-45D7-BD91-23F8112B84D8}" type="parTrans" cxnId="{3A0A109B-D2B7-4346-9624-FCFAA082E791}">
      <dgm:prSet/>
      <dgm:spPr/>
      <dgm:t>
        <a:bodyPr/>
        <a:lstStyle/>
        <a:p>
          <a:endParaRPr lang="es-HN"/>
        </a:p>
      </dgm:t>
    </dgm:pt>
    <dgm:pt modelId="{C40E2054-C468-4EED-B903-EDA7DDE3082E}" type="sibTrans" cxnId="{3A0A109B-D2B7-4346-9624-FCFAA082E791}">
      <dgm:prSet/>
      <dgm:spPr/>
      <dgm:t>
        <a:bodyPr/>
        <a:lstStyle/>
        <a:p>
          <a:endParaRPr lang="es-HN"/>
        </a:p>
      </dgm:t>
    </dgm:pt>
    <dgm:pt modelId="{2BB48B36-840D-451A-9918-F8AD8982B5E9}">
      <dgm:prSet custT="1"/>
      <dgm:spPr/>
      <dgm:t>
        <a:bodyPr/>
        <a:lstStyle/>
        <a:p>
          <a:endParaRPr lang="es-HN" sz="2000" dirty="0"/>
        </a:p>
      </dgm:t>
    </dgm:pt>
    <dgm:pt modelId="{27FEDC44-E803-4AF2-937D-DACEB0D6C929}" type="parTrans" cxnId="{E435C11C-13BA-465D-BFA3-7D1CBB43CE6E}">
      <dgm:prSet/>
      <dgm:spPr/>
      <dgm:t>
        <a:bodyPr/>
        <a:lstStyle/>
        <a:p>
          <a:endParaRPr lang="es-HN"/>
        </a:p>
      </dgm:t>
    </dgm:pt>
    <dgm:pt modelId="{AC99D2B9-A778-4E91-A6F0-809AE47C7858}" type="sibTrans" cxnId="{E435C11C-13BA-465D-BFA3-7D1CBB43CE6E}">
      <dgm:prSet/>
      <dgm:spPr/>
      <dgm:t>
        <a:bodyPr/>
        <a:lstStyle/>
        <a:p>
          <a:endParaRPr lang="es-HN"/>
        </a:p>
      </dgm:t>
    </dgm:pt>
    <dgm:pt modelId="{63E97A7E-D4B5-420B-A4F3-17D8CA8F9498}">
      <dgm:prSet custT="1"/>
      <dgm:spPr/>
      <dgm:t>
        <a:bodyPr/>
        <a:lstStyle/>
        <a:p>
          <a:endParaRPr lang="es-HN" sz="2000" dirty="0"/>
        </a:p>
      </dgm:t>
    </dgm:pt>
    <dgm:pt modelId="{F7BB4193-65C6-4473-AF29-DDB8BEB96167}" type="parTrans" cxnId="{AD1F3D4F-594F-4B2C-9B57-CD1BCF6CADBE}">
      <dgm:prSet/>
      <dgm:spPr/>
      <dgm:t>
        <a:bodyPr/>
        <a:lstStyle/>
        <a:p>
          <a:endParaRPr lang="es-HN"/>
        </a:p>
      </dgm:t>
    </dgm:pt>
    <dgm:pt modelId="{C10B55EA-6EC5-4F47-ADB7-435B7BD4DB32}" type="sibTrans" cxnId="{AD1F3D4F-594F-4B2C-9B57-CD1BCF6CADBE}">
      <dgm:prSet/>
      <dgm:spPr/>
      <dgm:t>
        <a:bodyPr/>
        <a:lstStyle/>
        <a:p>
          <a:endParaRPr lang="es-HN"/>
        </a:p>
      </dgm:t>
    </dgm:pt>
    <dgm:pt modelId="{4B480298-125F-45EE-BE82-BDDBADB0D277}">
      <dgm:prSet custT="1"/>
      <dgm:spPr/>
      <dgm:t>
        <a:bodyPr/>
        <a:lstStyle/>
        <a:p>
          <a:endParaRPr lang="es-HN" sz="2000" dirty="0"/>
        </a:p>
      </dgm:t>
    </dgm:pt>
    <dgm:pt modelId="{D8810882-F0E9-4C5A-9944-B0611AA84A36}" type="parTrans" cxnId="{9D4F1FAB-EAFD-4777-90F5-F05408B25CC0}">
      <dgm:prSet/>
      <dgm:spPr/>
      <dgm:t>
        <a:bodyPr/>
        <a:lstStyle/>
        <a:p>
          <a:endParaRPr lang="es-HN"/>
        </a:p>
      </dgm:t>
    </dgm:pt>
    <dgm:pt modelId="{605D8A87-BA0B-4A50-9E52-3BF5AF0479D8}" type="sibTrans" cxnId="{9D4F1FAB-EAFD-4777-90F5-F05408B25CC0}">
      <dgm:prSet/>
      <dgm:spPr/>
      <dgm:t>
        <a:bodyPr/>
        <a:lstStyle/>
        <a:p>
          <a:endParaRPr lang="es-HN"/>
        </a:p>
      </dgm:t>
    </dgm:pt>
    <dgm:pt modelId="{2DBE394F-C6A9-4CC8-A095-6FEB9F21DA01}">
      <dgm:prSet custT="1"/>
      <dgm:spPr/>
      <dgm:t>
        <a:bodyPr/>
        <a:lstStyle/>
        <a:p>
          <a:endParaRPr lang="es-HN" sz="2000" dirty="0"/>
        </a:p>
      </dgm:t>
    </dgm:pt>
    <dgm:pt modelId="{9F06DE0E-6D06-42E4-90AD-1018D78258B4}" type="parTrans" cxnId="{7D9586CA-08EF-452D-AF42-4F00DDC36694}">
      <dgm:prSet/>
      <dgm:spPr/>
      <dgm:t>
        <a:bodyPr/>
        <a:lstStyle/>
        <a:p>
          <a:endParaRPr lang="es-HN"/>
        </a:p>
      </dgm:t>
    </dgm:pt>
    <dgm:pt modelId="{353E5E51-6E6B-4971-BD1F-5D92FBAA98F1}" type="sibTrans" cxnId="{7D9586CA-08EF-452D-AF42-4F00DDC36694}">
      <dgm:prSet/>
      <dgm:spPr/>
      <dgm:t>
        <a:bodyPr/>
        <a:lstStyle/>
        <a:p>
          <a:endParaRPr lang="es-HN"/>
        </a:p>
      </dgm:t>
    </dgm:pt>
    <dgm:pt modelId="{74A1C200-E489-475B-992C-1E3C53C31C4B}">
      <dgm:prSet custT="1"/>
      <dgm:spPr/>
      <dgm:t>
        <a:bodyPr/>
        <a:lstStyle/>
        <a:p>
          <a:endParaRPr lang="es-HN" sz="2000" dirty="0"/>
        </a:p>
      </dgm:t>
    </dgm:pt>
    <dgm:pt modelId="{E48F27AA-1D23-498E-B65F-BB05D9808250}" type="parTrans" cxnId="{A6A3AF13-F60F-434D-96A9-28FBA7459769}">
      <dgm:prSet/>
      <dgm:spPr/>
      <dgm:t>
        <a:bodyPr/>
        <a:lstStyle/>
        <a:p>
          <a:endParaRPr lang="es-HN"/>
        </a:p>
      </dgm:t>
    </dgm:pt>
    <dgm:pt modelId="{C4EA6A94-78A6-45CC-9589-A855B6AF5C5B}" type="sibTrans" cxnId="{A6A3AF13-F60F-434D-96A9-28FBA7459769}">
      <dgm:prSet/>
      <dgm:spPr/>
      <dgm:t>
        <a:bodyPr/>
        <a:lstStyle/>
        <a:p>
          <a:endParaRPr lang="es-HN"/>
        </a:p>
      </dgm:t>
    </dgm:pt>
    <dgm:pt modelId="{A5A174B0-117C-4C4A-BDE9-57538A87747D}">
      <dgm:prSet custT="1"/>
      <dgm:spPr/>
      <dgm:t>
        <a:bodyPr/>
        <a:lstStyle/>
        <a:p>
          <a:r>
            <a:rPr lang="es-ES" sz="2000" dirty="0"/>
            <a:t>Tiempo transcurrido desde la orden de operación de Read/Write hasta que se puede dar la siguiente orden de R/W.</a:t>
          </a:r>
          <a:endParaRPr lang="es-HN" sz="2000" dirty="0"/>
        </a:p>
      </dgm:t>
    </dgm:pt>
    <dgm:pt modelId="{5246735C-0F66-4723-A7E9-2DD5B20F6726}" type="parTrans" cxnId="{2980DDEE-8A29-442C-BFBA-35E2E6BDB72C}">
      <dgm:prSet/>
      <dgm:spPr/>
      <dgm:t>
        <a:bodyPr/>
        <a:lstStyle/>
        <a:p>
          <a:endParaRPr lang="es-HN"/>
        </a:p>
      </dgm:t>
    </dgm:pt>
    <dgm:pt modelId="{2F384F39-B645-4C7D-BCCE-D885AB6FD064}" type="sibTrans" cxnId="{2980DDEE-8A29-442C-BFBA-35E2E6BDB72C}">
      <dgm:prSet/>
      <dgm:spPr/>
      <dgm:t>
        <a:bodyPr/>
        <a:lstStyle/>
        <a:p>
          <a:endParaRPr lang="es-HN"/>
        </a:p>
      </dgm:t>
    </dgm:pt>
    <dgm:pt modelId="{D7AC3028-9F33-493E-81FF-DFDF52F212FD}">
      <dgm:prSet custT="1"/>
      <dgm:spPr/>
      <dgm:t>
        <a:bodyPr/>
        <a:lstStyle/>
        <a:p>
          <a:endParaRPr lang="es-HN" sz="2000" dirty="0"/>
        </a:p>
      </dgm:t>
    </dgm:pt>
    <dgm:pt modelId="{F59B1EC1-3D11-4D84-B10B-1007536BDF07}" type="parTrans" cxnId="{0CA4D1F9-0630-4E19-8D37-FDC3EEAFFB02}">
      <dgm:prSet/>
      <dgm:spPr/>
      <dgm:t>
        <a:bodyPr/>
        <a:lstStyle/>
        <a:p>
          <a:endParaRPr lang="es-HN"/>
        </a:p>
      </dgm:t>
    </dgm:pt>
    <dgm:pt modelId="{02A3C083-D412-4752-BB23-8389157A5904}" type="sibTrans" cxnId="{0CA4D1F9-0630-4E19-8D37-FDC3EEAFFB02}">
      <dgm:prSet/>
      <dgm:spPr/>
      <dgm:t>
        <a:bodyPr/>
        <a:lstStyle/>
        <a:p>
          <a:endParaRPr lang="es-HN"/>
        </a:p>
      </dgm:t>
    </dgm:pt>
    <dgm:pt modelId="{7421DB93-79D0-4D08-B061-645BBF127B6A}">
      <dgm:prSet custT="1"/>
      <dgm:spPr/>
      <dgm:t>
        <a:bodyPr/>
        <a:lstStyle/>
        <a:p>
          <a:r>
            <a:rPr lang="es-ES" sz="2000" dirty="0"/>
            <a:t>Interesa que este tiempo sea lo menor posible.</a:t>
          </a:r>
          <a:endParaRPr lang="es-HN" sz="2000" dirty="0"/>
        </a:p>
      </dgm:t>
    </dgm:pt>
    <dgm:pt modelId="{C54CBCD3-1A57-4517-96FD-102012142165}" type="parTrans" cxnId="{B26F57CA-6291-4413-8AD7-6D1F7EAD2378}">
      <dgm:prSet/>
      <dgm:spPr/>
      <dgm:t>
        <a:bodyPr/>
        <a:lstStyle/>
        <a:p>
          <a:endParaRPr lang="es-HN"/>
        </a:p>
      </dgm:t>
    </dgm:pt>
    <dgm:pt modelId="{75DA7F77-FCF5-4D1C-BD1F-E2896FCF5B49}" type="sibTrans" cxnId="{B26F57CA-6291-4413-8AD7-6D1F7EAD2378}">
      <dgm:prSet/>
      <dgm:spPr/>
      <dgm:t>
        <a:bodyPr/>
        <a:lstStyle/>
        <a:p>
          <a:endParaRPr lang="es-HN"/>
        </a:p>
      </dgm:t>
    </dgm:pt>
    <dgm:pt modelId="{F2184B2B-A82F-42EB-9E14-FD83E7C827FB}">
      <dgm:prSet custT="1"/>
      <dgm:spPr/>
      <dgm:t>
        <a:bodyPr/>
        <a:lstStyle/>
        <a:p>
          <a:endParaRPr lang="es-HN" sz="2000" dirty="0"/>
        </a:p>
      </dgm:t>
    </dgm:pt>
    <dgm:pt modelId="{3A914A84-5ACF-4F6F-99F5-28ECA64FCC99}" type="parTrans" cxnId="{AAFA541D-D497-49EF-8CC0-34A8E3A35B89}">
      <dgm:prSet/>
      <dgm:spPr/>
      <dgm:t>
        <a:bodyPr/>
        <a:lstStyle/>
        <a:p>
          <a:endParaRPr lang="es-HN"/>
        </a:p>
      </dgm:t>
    </dgm:pt>
    <dgm:pt modelId="{66DCB038-0643-4CEA-9EEF-4D44AECDBFCC}" type="sibTrans" cxnId="{AAFA541D-D497-49EF-8CC0-34A8E3A35B89}">
      <dgm:prSet/>
      <dgm:spPr/>
      <dgm:t>
        <a:bodyPr/>
        <a:lstStyle/>
        <a:p>
          <a:endParaRPr lang="es-HN"/>
        </a:p>
      </dgm:t>
    </dgm:pt>
    <dgm:pt modelId="{472A7553-0F0A-4AB1-A754-BA59C5D8C786}">
      <dgm:prSet custT="1"/>
      <dgm:spPr/>
      <dgm:t>
        <a:bodyPr/>
        <a:lstStyle/>
        <a:p>
          <a:r>
            <a:rPr lang="es-ES" sz="2000" dirty="0"/>
            <a:t>Incluye el tiempo de acceso mas un tiempo adicional (Deshabilitación líneas de control, regeneración de datos)</a:t>
          </a:r>
          <a:endParaRPr lang="es-HN" sz="2000" dirty="0"/>
        </a:p>
      </dgm:t>
    </dgm:pt>
    <dgm:pt modelId="{AA2546B0-A4F9-4968-ACF2-5B4344E30550}" type="parTrans" cxnId="{991C1D09-3E5B-4CDE-B28C-3FCB6AB87000}">
      <dgm:prSet/>
      <dgm:spPr/>
      <dgm:t>
        <a:bodyPr/>
        <a:lstStyle/>
        <a:p>
          <a:endParaRPr lang="es-HN"/>
        </a:p>
      </dgm:t>
    </dgm:pt>
    <dgm:pt modelId="{7837F01F-39FE-4681-9FA8-2F0065F74C33}" type="sibTrans" cxnId="{991C1D09-3E5B-4CDE-B28C-3FCB6AB87000}">
      <dgm:prSet/>
      <dgm:spPr/>
      <dgm:t>
        <a:bodyPr/>
        <a:lstStyle/>
        <a:p>
          <a:endParaRPr lang="es-HN"/>
        </a:p>
      </dgm:t>
    </dgm:pt>
    <dgm:pt modelId="{86FA8AE5-EFC8-43F0-8BAA-F67FD5D57260}">
      <dgm:prSet custT="1"/>
      <dgm:spPr/>
      <dgm:t>
        <a:bodyPr/>
        <a:lstStyle/>
        <a:p>
          <a:r>
            <a:rPr lang="es-ES" sz="2000" dirty="0"/>
            <a:t>Por debajo de este tiempo la memoria no responde.</a:t>
          </a:r>
          <a:endParaRPr lang="es-HN" sz="2000" dirty="0"/>
        </a:p>
      </dgm:t>
    </dgm:pt>
    <dgm:pt modelId="{72481613-4DF5-4AD7-A7D3-FCFC954FEFFD}" type="parTrans" cxnId="{09CA3383-4D63-4BD6-9629-1B8E0875C062}">
      <dgm:prSet/>
      <dgm:spPr/>
      <dgm:t>
        <a:bodyPr/>
        <a:lstStyle/>
        <a:p>
          <a:endParaRPr lang="es-HN"/>
        </a:p>
      </dgm:t>
    </dgm:pt>
    <dgm:pt modelId="{3F7616DF-5929-4906-BEC9-94F47B09C4DC}" type="sibTrans" cxnId="{09CA3383-4D63-4BD6-9629-1B8E0875C062}">
      <dgm:prSet/>
      <dgm:spPr/>
      <dgm:t>
        <a:bodyPr/>
        <a:lstStyle/>
        <a:p>
          <a:endParaRPr lang="es-HN"/>
        </a:p>
      </dgm:t>
    </dgm:pt>
    <dgm:pt modelId="{3A031F10-EBB5-4509-8100-DDEC3B8A5CEC}">
      <dgm:prSet custT="1"/>
      <dgm:spPr/>
      <dgm:t>
        <a:bodyPr/>
        <a:lstStyle/>
        <a:p>
          <a:r>
            <a:rPr lang="es-ES" sz="2000" dirty="0"/>
            <a:t>El tiempo de ciclo de memoria depende de las características del bus y no del procesador.</a:t>
          </a:r>
          <a:endParaRPr lang="es-HN" sz="2000" dirty="0"/>
        </a:p>
      </dgm:t>
    </dgm:pt>
    <dgm:pt modelId="{43C7E7A2-CE2E-439F-B163-34EBC827F41A}" type="parTrans" cxnId="{F23B0AFE-0860-4DC6-A260-9C7A70E6CF99}">
      <dgm:prSet/>
      <dgm:spPr/>
      <dgm:t>
        <a:bodyPr/>
        <a:lstStyle/>
        <a:p>
          <a:endParaRPr lang="es-HN"/>
        </a:p>
      </dgm:t>
    </dgm:pt>
    <dgm:pt modelId="{9524FB97-8EE1-43DA-B178-F85502AAB500}" type="sibTrans" cxnId="{F23B0AFE-0860-4DC6-A260-9C7A70E6CF99}">
      <dgm:prSet/>
      <dgm:spPr/>
      <dgm:t>
        <a:bodyPr/>
        <a:lstStyle/>
        <a:p>
          <a:endParaRPr lang="es-HN"/>
        </a:p>
      </dgm:t>
    </dgm:pt>
    <dgm:pt modelId="{CCFE20B4-ACF4-4D42-88C1-02D5D63D9514}" type="pres">
      <dgm:prSet presAssocID="{F5FF3243-0DD3-4A45-B641-9C2B024D7E3B}" presName="linearFlow" presStyleCnt="0">
        <dgm:presLayoutVars>
          <dgm:dir/>
          <dgm:animLvl val="lvl"/>
          <dgm:resizeHandles/>
        </dgm:presLayoutVars>
      </dgm:prSet>
      <dgm:spPr/>
    </dgm:pt>
    <dgm:pt modelId="{66C492DC-A02B-42A6-AE7D-30480AC6BD13}" type="pres">
      <dgm:prSet presAssocID="{66C51740-7A53-47D5-BEEA-3FA9D9D691CA}" presName="compositeNode" presStyleCnt="0">
        <dgm:presLayoutVars>
          <dgm:bulletEnabled val="1"/>
        </dgm:presLayoutVars>
      </dgm:prSet>
      <dgm:spPr/>
    </dgm:pt>
    <dgm:pt modelId="{BF07AAB3-8977-41C1-BC9A-04D263094171}" type="pres">
      <dgm:prSet presAssocID="{66C51740-7A53-47D5-BEEA-3FA9D9D691CA}" presName="imag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46000" r="-46000"/>
          </a:stretch>
        </a:blipFill>
      </dgm:spPr>
    </dgm:pt>
    <dgm:pt modelId="{8C82AEC3-81C5-48DB-919D-B1C7EFDBBF14}" type="pres">
      <dgm:prSet presAssocID="{66C51740-7A53-47D5-BEEA-3FA9D9D691CA}" presName="childNode" presStyleLbl="node1" presStyleIdx="0" presStyleCnt="1">
        <dgm:presLayoutVars>
          <dgm:bulletEnabled val="1"/>
        </dgm:presLayoutVars>
      </dgm:prSet>
      <dgm:spPr/>
    </dgm:pt>
    <dgm:pt modelId="{E43E6410-3C41-494F-8528-6D00B76164F1}" type="pres">
      <dgm:prSet presAssocID="{66C51740-7A53-47D5-BEEA-3FA9D9D691CA}" presName="parentNode" presStyleLbl="revTx" presStyleIdx="0" presStyleCnt="1">
        <dgm:presLayoutVars>
          <dgm:chMax val="0"/>
          <dgm:bulletEnabled val="1"/>
        </dgm:presLayoutVars>
      </dgm:prSet>
      <dgm:spPr/>
    </dgm:pt>
  </dgm:ptLst>
  <dgm:cxnLst>
    <dgm:cxn modelId="{47FC3B06-390D-4E24-938E-4789F668E2A0}" type="presOf" srcId="{F8F6DFCB-5925-4C66-9695-974DCDD1F5E7}" destId="{8C82AEC3-81C5-48DB-919D-B1C7EFDBBF14}" srcOrd="0" destOrd="15" presId="urn:microsoft.com/office/officeart/2005/8/layout/hList2"/>
    <dgm:cxn modelId="{0A1F2A08-D398-402F-885F-5F948028B8A2}" type="presOf" srcId="{66C51740-7A53-47D5-BEEA-3FA9D9D691CA}" destId="{E43E6410-3C41-494F-8528-6D00B76164F1}" srcOrd="0" destOrd="0" presId="urn:microsoft.com/office/officeart/2005/8/layout/hList2"/>
    <dgm:cxn modelId="{991C1D09-3E5B-4CDE-B28C-3FCB6AB87000}" srcId="{66C51740-7A53-47D5-BEEA-3FA9D9D691CA}" destId="{472A7553-0F0A-4AB1-A754-BA59C5D8C786}" srcOrd="2" destOrd="0" parTransId="{AA2546B0-A4F9-4968-ACF2-5B4344E30550}" sibTransId="{7837F01F-39FE-4681-9FA8-2F0065F74C33}"/>
    <dgm:cxn modelId="{8B48240E-7DBE-4D12-A28C-B8D2A99E88EC}" type="presOf" srcId="{4B480298-125F-45EE-BE82-BDDBADB0D277}" destId="{8C82AEC3-81C5-48DB-919D-B1C7EFDBBF14}" srcOrd="0" destOrd="10" presId="urn:microsoft.com/office/officeart/2005/8/layout/hList2"/>
    <dgm:cxn modelId="{A6A3AF13-F60F-434D-96A9-28FBA7459769}" srcId="{66C51740-7A53-47D5-BEEA-3FA9D9D691CA}" destId="{74A1C200-E489-475B-992C-1E3C53C31C4B}" srcOrd="8" destOrd="0" parTransId="{E48F27AA-1D23-498E-B65F-BB05D9808250}" sibTransId="{C4EA6A94-78A6-45CC-9589-A855B6AF5C5B}"/>
    <dgm:cxn modelId="{9864DB19-1B7E-4A1F-AB2F-D43254010B1C}" type="presOf" srcId="{3A031F10-EBB5-4509-8100-DDEC3B8A5CEC}" destId="{8C82AEC3-81C5-48DB-919D-B1C7EFDBBF14}" srcOrd="0" destOrd="5" presId="urn:microsoft.com/office/officeart/2005/8/layout/hList2"/>
    <dgm:cxn modelId="{36D5401A-AFC5-430C-A4C6-9820130C1167}" type="presOf" srcId="{2BB48B36-840D-451A-9918-F8AD8982B5E9}" destId="{8C82AEC3-81C5-48DB-919D-B1C7EFDBBF14}" srcOrd="0" destOrd="12" presId="urn:microsoft.com/office/officeart/2005/8/layout/hList2"/>
    <dgm:cxn modelId="{E435C11C-13BA-465D-BFA3-7D1CBB43CE6E}" srcId="{66C51740-7A53-47D5-BEEA-3FA9D9D691CA}" destId="{2BB48B36-840D-451A-9918-F8AD8982B5E9}" srcOrd="12" destOrd="0" parTransId="{27FEDC44-E803-4AF2-937D-DACEB0D6C929}" sibTransId="{AC99D2B9-A778-4E91-A6F0-809AE47C7858}"/>
    <dgm:cxn modelId="{AAFA541D-D497-49EF-8CC0-34A8E3A35B89}" srcId="{66C51740-7A53-47D5-BEEA-3FA9D9D691CA}" destId="{F2184B2B-A82F-42EB-9E14-FD83E7C827FB}" srcOrd="6" destOrd="0" parTransId="{3A914A84-5ACF-4F6F-99F5-28ECA64FCC99}" sibTransId="{66DCB038-0643-4CEA-9EEF-4D44AECDBFCC}"/>
    <dgm:cxn modelId="{A04D492E-5048-4732-9987-72E8C35212F3}" type="presOf" srcId="{F2184B2B-A82F-42EB-9E14-FD83E7C827FB}" destId="{8C82AEC3-81C5-48DB-919D-B1C7EFDBBF14}" srcOrd="0" destOrd="6" presId="urn:microsoft.com/office/officeart/2005/8/layout/hList2"/>
    <dgm:cxn modelId="{35044937-77D9-4359-9C9C-7D80D6F1E812}" type="presOf" srcId="{63E97A7E-D4B5-420B-A4F3-17D8CA8F9498}" destId="{8C82AEC3-81C5-48DB-919D-B1C7EFDBBF14}" srcOrd="0" destOrd="11" presId="urn:microsoft.com/office/officeart/2005/8/layout/hList2"/>
    <dgm:cxn modelId="{6DCFEB37-AD4B-4031-9C3B-2EE70B434D04}" srcId="{66C51740-7A53-47D5-BEEA-3FA9D9D691CA}" destId="{BBBFB78C-612C-4A22-908C-FAF799B2A317}" srcOrd="14" destOrd="0" parTransId="{975D5352-E267-454A-B97B-E1C202079A65}" sibTransId="{3DCC3375-5A96-4D3D-B6DA-1273736101FB}"/>
    <dgm:cxn modelId="{80BFC65E-5A9A-4DE8-B454-644BC7259FAB}" type="presOf" srcId="{2DBE394F-C6A9-4CC8-A095-6FEB9F21DA01}" destId="{8C82AEC3-81C5-48DB-919D-B1C7EFDBBF14}" srcOrd="0" destOrd="9" presId="urn:microsoft.com/office/officeart/2005/8/layout/hList2"/>
    <dgm:cxn modelId="{1FF97447-FB1A-4634-9AEE-372AF966E9A8}" srcId="{66C51740-7A53-47D5-BEEA-3FA9D9D691CA}" destId="{F8F6DFCB-5925-4C66-9695-974DCDD1F5E7}" srcOrd="15" destOrd="0" parTransId="{D7E547A9-36EB-4E04-A53C-BCE0CC840C2E}" sibTransId="{FDD299F1-9D72-426C-A86E-851A03742B32}"/>
    <dgm:cxn modelId="{9CAD0C4C-4BCC-4AEB-A8D3-D50E8D293251}" type="presOf" srcId="{472A7553-0F0A-4AB1-A754-BA59C5D8C786}" destId="{8C82AEC3-81C5-48DB-919D-B1C7EFDBBF14}" srcOrd="0" destOrd="2" presId="urn:microsoft.com/office/officeart/2005/8/layout/hList2"/>
    <dgm:cxn modelId="{AD1F3D4F-594F-4B2C-9B57-CD1BCF6CADBE}" srcId="{66C51740-7A53-47D5-BEEA-3FA9D9D691CA}" destId="{63E97A7E-D4B5-420B-A4F3-17D8CA8F9498}" srcOrd="11" destOrd="0" parTransId="{F7BB4193-65C6-4473-AF29-DDB8BEB96167}" sibTransId="{C10B55EA-6EC5-4F47-ADB7-435B7BD4DB32}"/>
    <dgm:cxn modelId="{09CA3383-4D63-4BD6-9629-1B8E0875C062}" srcId="{66C51740-7A53-47D5-BEEA-3FA9D9D691CA}" destId="{86FA8AE5-EFC8-43F0-8BAA-F67FD5D57260}" srcOrd="3" destOrd="0" parTransId="{72481613-4DF5-4AD7-A7D3-FCFC954FEFFD}" sibTransId="{3F7616DF-5929-4906-BEC9-94F47B09C4DC}"/>
    <dgm:cxn modelId="{A0E65585-4CC1-4ED4-B9E2-1C2FED86F77A}" type="presOf" srcId="{D7AC3028-9F33-493E-81FF-DFDF52F212FD}" destId="{8C82AEC3-81C5-48DB-919D-B1C7EFDBBF14}" srcOrd="0" destOrd="7" presId="urn:microsoft.com/office/officeart/2005/8/layout/hList2"/>
    <dgm:cxn modelId="{3A0A109B-D2B7-4346-9624-FCFAA082E791}" srcId="{66C51740-7A53-47D5-BEEA-3FA9D9D691CA}" destId="{4EB7B092-3CB7-4B3A-A300-F736D0DF01B5}" srcOrd="13" destOrd="0" parTransId="{7BBBD9A3-A6B1-45D7-BD91-23F8112B84D8}" sibTransId="{C40E2054-C468-4EED-B903-EDA7DDE3082E}"/>
    <dgm:cxn modelId="{CCC0ABA5-C2D2-4686-A92E-C318D326DE8E}" srcId="{F5FF3243-0DD3-4A45-B641-9C2B024D7E3B}" destId="{66C51740-7A53-47D5-BEEA-3FA9D9D691CA}" srcOrd="0" destOrd="0" parTransId="{98F25284-A81A-4347-A261-ED3DC90EC0A4}" sibTransId="{EF16ADB6-FB5F-40DE-AFEE-5CCFE8EE245D}"/>
    <dgm:cxn modelId="{9D4F1FAB-EAFD-4777-90F5-F05408B25CC0}" srcId="{66C51740-7A53-47D5-BEEA-3FA9D9D691CA}" destId="{4B480298-125F-45EE-BE82-BDDBADB0D277}" srcOrd="10" destOrd="0" parTransId="{D8810882-F0E9-4C5A-9944-B0611AA84A36}" sibTransId="{605D8A87-BA0B-4A50-9E52-3BF5AF0479D8}"/>
    <dgm:cxn modelId="{F44F12AF-B506-445B-9618-2FA9F6DB22AF}" type="presOf" srcId="{BBBFB78C-612C-4A22-908C-FAF799B2A317}" destId="{8C82AEC3-81C5-48DB-919D-B1C7EFDBBF14}" srcOrd="0" destOrd="14" presId="urn:microsoft.com/office/officeart/2005/8/layout/hList2"/>
    <dgm:cxn modelId="{A86F20B0-942B-49D6-8659-521489173C7C}" srcId="{66C51740-7A53-47D5-BEEA-3FA9D9D691CA}" destId="{9C216827-C5E7-4400-A3A7-3F3F1F92F390}" srcOrd="0" destOrd="0" parTransId="{6A29D59C-0D97-4CA4-9D9A-405844E9105E}" sibTransId="{A72E1D64-4274-47E0-A101-8EF4A7C8F11F}"/>
    <dgm:cxn modelId="{AEC3B2B2-9747-46C5-AE69-FC1761EA83FB}" type="presOf" srcId="{86FA8AE5-EFC8-43F0-8BAA-F67FD5D57260}" destId="{8C82AEC3-81C5-48DB-919D-B1C7EFDBBF14}" srcOrd="0" destOrd="3" presId="urn:microsoft.com/office/officeart/2005/8/layout/hList2"/>
    <dgm:cxn modelId="{5FE234BB-B61B-4C2A-876D-680E0BA75454}" type="presOf" srcId="{F5FF3243-0DD3-4A45-B641-9C2B024D7E3B}" destId="{CCFE20B4-ACF4-4D42-88C1-02D5D63D9514}" srcOrd="0" destOrd="0" presId="urn:microsoft.com/office/officeart/2005/8/layout/hList2"/>
    <dgm:cxn modelId="{B26F57CA-6291-4413-8AD7-6D1F7EAD2378}" srcId="{66C51740-7A53-47D5-BEEA-3FA9D9D691CA}" destId="{7421DB93-79D0-4D08-B061-645BBF127B6A}" srcOrd="4" destOrd="0" parTransId="{C54CBCD3-1A57-4517-96FD-102012142165}" sibTransId="{75DA7F77-FCF5-4D1C-BD1F-E2896FCF5B49}"/>
    <dgm:cxn modelId="{7D9586CA-08EF-452D-AF42-4F00DDC36694}" srcId="{66C51740-7A53-47D5-BEEA-3FA9D9D691CA}" destId="{2DBE394F-C6A9-4CC8-A095-6FEB9F21DA01}" srcOrd="9" destOrd="0" parTransId="{9F06DE0E-6D06-42E4-90AD-1018D78258B4}" sibTransId="{353E5E51-6E6B-4971-BD1F-5D92FBAA98F1}"/>
    <dgm:cxn modelId="{6B0D25CC-51B1-437B-96F1-08631E68A7BF}" type="presOf" srcId="{A5A174B0-117C-4C4A-BDE9-57538A87747D}" destId="{8C82AEC3-81C5-48DB-919D-B1C7EFDBBF14}" srcOrd="0" destOrd="1" presId="urn:microsoft.com/office/officeart/2005/8/layout/hList2"/>
    <dgm:cxn modelId="{A90B88D8-B878-4286-8B82-1EE11C458621}" type="presOf" srcId="{9C216827-C5E7-4400-A3A7-3F3F1F92F390}" destId="{8C82AEC3-81C5-48DB-919D-B1C7EFDBBF14}" srcOrd="0" destOrd="0" presId="urn:microsoft.com/office/officeart/2005/8/layout/hList2"/>
    <dgm:cxn modelId="{E5981FDB-6295-4F87-93FA-C7AAF61042F7}" type="presOf" srcId="{74A1C200-E489-475B-992C-1E3C53C31C4B}" destId="{8C82AEC3-81C5-48DB-919D-B1C7EFDBBF14}" srcOrd="0" destOrd="8" presId="urn:microsoft.com/office/officeart/2005/8/layout/hList2"/>
    <dgm:cxn modelId="{A161A6DF-6D1E-4DD2-BA6A-91257EFA4400}" type="presOf" srcId="{7421DB93-79D0-4D08-B061-645BBF127B6A}" destId="{8C82AEC3-81C5-48DB-919D-B1C7EFDBBF14}" srcOrd="0" destOrd="4" presId="urn:microsoft.com/office/officeart/2005/8/layout/hList2"/>
    <dgm:cxn modelId="{2980DDEE-8A29-442C-BFBA-35E2E6BDB72C}" srcId="{66C51740-7A53-47D5-BEEA-3FA9D9D691CA}" destId="{A5A174B0-117C-4C4A-BDE9-57538A87747D}" srcOrd="1" destOrd="0" parTransId="{5246735C-0F66-4723-A7E9-2DD5B20F6726}" sibTransId="{2F384F39-B645-4C7D-BCCE-D885AB6FD064}"/>
    <dgm:cxn modelId="{0CA4D1F9-0630-4E19-8D37-FDC3EEAFFB02}" srcId="{66C51740-7A53-47D5-BEEA-3FA9D9D691CA}" destId="{D7AC3028-9F33-493E-81FF-DFDF52F212FD}" srcOrd="7" destOrd="0" parTransId="{F59B1EC1-3D11-4D84-B10B-1007536BDF07}" sibTransId="{02A3C083-D412-4752-BB23-8389157A5904}"/>
    <dgm:cxn modelId="{42C727FC-4564-4693-9243-84D9BE7A65BA}" type="presOf" srcId="{4EB7B092-3CB7-4B3A-A300-F736D0DF01B5}" destId="{8C82AEC3-81C5-48DB-919D-B1C7EFDBBF14}" srcOrd="0" destOrd="13" presId="urn:microsoft.com/office/officeart/2005/8/layout/hList2"/>
    <dgm:cxn modelId="{F23B0AFE-0860-4DC6-A260-9C7A70E6CF99}" srcId="{66C51740-7A53-47D5-BEEA-3FA9D9D691CA}" destId="{3A031F10-EBB5-4509-8100-DDEC3B8A5CEC}" srcOrd="5" destOrd="0" parTransId="{43C7E7A2-CE2E-439F-B163-34EBC827F41A}" sibTransId="{9524FB97-8EE1-43DA-B178-F85502AAB500}"/>
    <dgm:cxn modelId="{07F6E49F-6584-4F06-9705-F0DB99C04E39}" type="presParOf" srcId="{CCFE20B4-ACF4-4D42-88C1-02D5D63D9514}" destId="{66C492DC-A02B-42A6-AE7D-30480AC6BD13}" srcOrd="0" destOrd="0" presId="urn:microsoft.com/office/officeart/2005/8/layout/hList2"/>
    <dgm:cxn modelId="{D9CDBB81-496A-4634-8D16-37580F0528C4}" type="presParOf" srcId="{66C492DC-A02B-42A6-AE7D-30480AC6BD13}" destId="{BF07AAB3-8977-41C1-BC9A-04D263094171}" srcOrd="0" destOrd="0" presId="urn:microsoft.com/office/officeart/2005/8/layout/hList2"/>
    <dgm:cxn modelId="{17FA0BFA-1DE2-4787-B38F-B42D2893273F}" type="presParOf" srcId="{66C492DC-A02B-42A6-AE7D-30480AC6BD13}" destId="{8C82AEC3-81C5-48DB-919D-B1C7EFDBBF14}" srcOrd="1" destOrd="0" presId="urn:microsoft.com/office/officeart/2005/8/layout/hList2"/>
    <dgm:cxn modelId="{723E7879-A3F2-4805-8EBB-4D2FA30FB8FA}" type="presParOf" srcId="{66C492DC-A02B-42A6-AE7D-30480AC6BD13}" destId="{E43E6410-3C41-494F-8528-6D00B76164F1}"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559E6BE-915C-4C0D-8771-82D4D1FFDE39}" type="doc">
      <dgm:prSet loTypeId="urn:microsoft.com/office/officeart/2005/8/layout/vList3" loCatId="list" qsTypeId="urn:microsoft.com/office/officeart/2005/8/quickstyle/simple1" qsCatId="simple" csTypeId="urn:microsoft.com/office/officeart/2005/8/colors/accent1_2" csCatId="accent1" phldr="1"/>
      <dgm:spPr/>
    </dgm:pt>
    <dgm:pt modelId="{B77DBF03-240F-4F61-A22E-C982EF172B1C}">
      <dgm:prSet/>
      <dgm:spPr>
        <a:solidFill>
          <a:srgbClr val="0070C0"/>
        </a:solidFill>
      </dgm:spPr>
      <dgm:t>
        <a:bodyPr/>
        <a:lstStyle/>
        <a:p>
          <a:r>
            <a:rPr lang="es-ES" dirty="0"/>
            <a:t>Para memorias de acceso aleatorio coincide con el inverso del tiempo de ciclo.</a:t>
          </a:r>
          <a:endParaRPr lang="es-HN" dirty="0"/>
        </a:p>
      </dgm:t>
    </dgm:pt>
    <dgm:pt modelId="{C18C0046-03A1-4909-B151-ECD216C6F786}" type="parTrans" cxnId="{687C96FD-62AC-4BBF-B5E1-A07F99EAEC85}">
      <dgm:prSet/>
      <dgm:spPr/>
      <dgm:t>
        <a:bodyPr/>
        <a:lstStyle/>
        <a:p>
          <a:endParaRPr lang="es-HN"/>
        </a:p>
      </dgm:t>
    </dgm:pt>
    <dgm:pt modelId="{399AD914-DB9C-4CF8-B7B3-A0EE542A29ED}" type="sibTrans" cxnId="{687C96FD-62AC-4BBF-B5E1-A07F99EAEC85}">
      <dgm:prSet/>
      <dgm:spPr/>
      <dgm:t>
        <a:bodyPr/>
        <a:lstStyle/>
        <a:p>
          <a:endParaRPr lang="es-HN"/>
        </a:p>
      </dgm:t>
    </dgm:pt>
    <dgm:pt modelId="{49A3BF32-1040-46F9-A329-2F8C0FC1B245}">
      <dgm:prSet/>
      <dgm:spPr>
        <a:solidFill>
          <a:srgbClr val="0070C0"/>
        </a:solidFill>
      </dgm:spPr>
      <dgm:t>
        <a:bodyPr/>
        <a:lstStyle/>
        <a:p>
          <a:r>
            <a:rPr lang="es-ES"/>
            <a:t>En memorias de acceso secuencial/directo depende del tiempo de acceso promedio y de la velocidad de transferencia del dispositivo.</a:t>
          </a:r>
          <a:endParaRPr lang="es-HN"/>
        </a:p>
      </dgm:t>
    </dgm:pt>
    <dgm:pt modelId="{1A351852-D830-44AF-B0E8-CC75BCA9B1F0}" type="parTrans" cxnId="{43128750-7F9F-4CAA-90FA-A580C0236EF7}">
      <dgm:prSet/>
      <dgm:spPr/>
      <dgm:t>
        <a:bodyPr/>
        <a:lstStyle/>
        <a:p>
          <a:endParaRPr lang="es-HN"/>
        </a:p>
      </dgm:t>
    </dgm:pt>
    <dgm:pt modelId="{4791B9F5-1B35-49DC-A51C-DBBA3DE3D95E}" type="sibTrans" cxnId="{43128750-7F9F-4CAA-90FA-A580C0236EF7}">
      <dgm:prSet/>
      <dgm:spPr/>
      <dgm:t>
        <a:bodyPr/>
        <a:lstStyle/>
        <a:p>
          <a:endParaRPr lang="es-HN"/>
        </a:p>
      </dgm:t>
    </dgm:pt>
    <dgm:pt modelId="{45332D7E-9610-41F7-B0A7-5A1B0A934F02}" type="pres">
      <dgm:prSet presAssocID="{3559E6BE-915C-4C0D-8771-82D4D1FFDE39}" presName="linearFlow" presStyleCnt="0">
        <dgm:presLayoutVars>
          <dgm:dir/>
          <dgm:resizeHandles val="exact"/>
        </dgm:presLayoutVars>
      </dgm:prSet>
      <dgm:spPr/>
    </dgm:pt>
    <dgm:pt modelId="{BB8FF112-8344-416F-A937-3F44460B233B}" type="pres">
      <dgm:prSet presAssocID="{B77DBF03-240F-4F61-A22E-C982EF172B1C}" presName="composite" presStyleCnt="0"/>
      <dgm:spPr/>
    </dgm:pt>
    <dgm:pt modelId="{6ECF8C4C-2A4A-4427-8CF9-E8E8F95A3A10}" type="pres">
      <dgm:prSet presAssocID="{B77DBF03-240F-4F61-A22E-C982EF172B1C}" presName="imgShp" presStyleLbl="fgImgPlace1" presStyleIdx="0" presStyleCnt="2"/>
      <dgm:spPr>
        <a:blipFill rotWithShape="1">
          <a:blip xmlns:r="http://schemas.openxmlformats.org/officeDocument/2006/relationships" r:embed="rId1"/>
          <a:srcRect/>
          <a:stretch>
            <a:fillRect l="-35000" r="-35000"/>
          </a:stretch>
        </a:blipFill>
      </dgm:spPr>
    </dgm:pt>
    <dgm:pt modelId="{5BC9B5D4-359D-4CE6-9D67-F6C1BF6BB159}" type="pres">
      <dgm:prSet presAssocID="{B77DBF03-240F-4F61-A22E-C982EF172B1C}" presName="txShp" presStyleLbl="node1" presStyleIdx="0" presStyleCnt="2">
        <dgm:presLayoutVars>
          <dgm:bulletEnabled val="1"/>
        </dgm:presLayoutVars>
      </dgm:prSet>
      <dgm:spPr/>
    </dgm:pt>
    <dgm:pt modelId="{1D9E36B5-5DD4-4DE9-A8E4-E94582FD8C02}" type="pres">
      <dgm:prSet presAssocID="{399AD914-DB9C-4CF8-B7B3-A0EE542A29ED}" presName="spacing" presStyleCnt="0"/>
      <dgm:spPr/>
    </dgm:pt>
    <dgm:pt modelId="{33182FFE-A588-44E9-8A2D-7A12B7C9FB08}" type="pres">
      <dgm:prSet presAssocID="{49A3BF32-1040-46F9-A329-2F8C0FC1B245}" presName="composite" presStyleCnt="0"/>
      <dgm:spPr/>
    </dgm:pt>
    <dgm:pt modelId="{93EC845E-EA49-4985-9D88-E7C8DBB4C109}" type="pres">
      <dgm:prSet presAssocID="{49A3BF32-1040-46F9-A329-2F8C0FC1B245}"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l="-30000" r="-30000"/>
          </a:stretch>
        </a:blipFill>
      </dgm:spPr>
    </dgm:pt>
    <dgm:pt modelId="{8AE3B6F1-3333-4A30-AF24-D1893CBAAEA0}" type="pres">
      <dgm:prSet presAssocID="{49A3BF32-1040-46F9-A329-2F8C0FC1B245}" presName="txShp" presStyleLbl="node1" presStyleIdx="1" presStyleCnt="2">
        <dgm:presLayoutVars>
          <dgm:bulletEnabled val="1"/>
        </dgm:presLayoutVars>
      </dgm:prSet>
      <dgm:spPr/>
    </dgm:pt>
  </dgm:ptLst>
  <dgm:cxnLst>
    <dgm:cxn modelId="{AB4C7B05-D6A3-4C3C-8BFD-A957FDA5726F}" type="presOf" srcId="{B77DBF03-240F-4F61-A22E-C982EF172B1C}" destId="{5BC9B5D4-359D-4CE6-9D67-F6C1BF6BB159}" srcOrd="0" destOrd="0" presId="urn:microsoft.com/office/officeart/2005/8/layout/vList3"/>
    <dgm:cxn modelId="{22E92230-EBA7-4CDD-ACA1-146666C2A2A2}" type="presOf" srcId="{3559E6BE-915C-4C0D-8771-82D4D1FFDE39}" destId="{45332D7E-9610-41F7-B0A7-5A1B0A934F02}" srcOrd="0" destOrd="0" presId="urn:microsoft.com/office/officeart/2005/8/layout/vList3"/>
    <dgm:cxn modelId="{43128750-7F9F-4CAA-90FA-A580C0236EF7}" srcId="{3559E6BE-915C-4C0D-8771-82D4D1FFDE39}" destId="{49A3BF32-1040-46F9-A329-2F8C0FC1B245}" srcOrd="1" destOrd="0" parTransId="{1A351852-D830-44AF-B0E8-CC75BCA9B1F0}" sibTransId="{4791B9F5-1B35-49DC-A51C-DBBA3DE3D95E}"/>
    <dgm:cxn modelId="{CA79C4EB-7BAF-4CB3-B798-FE558D793480}" type="presOf" srcId="{49A3BF32-1040-46F9-A329-2F8C0FC1B245}" destId="{8AE3B6F1-3333-4A30-AF24-D1893CBAAEA0}" srcOrd="0" destOrd="0" presId="urn:microsoft.com/office/officeart/2005/8/layout/vList3"/>
    <dgm:cxn modelId="{687C96FD-62AC-4BBF-B5E1-A07F99EAEC85}" srcId="{3559E6BE-915C-4C0D-8771-82D4D1FFDE39}" destId="{B77DBF03-240F-4F61-A22E-C982EF172B1C}" srcOrd="0" destOrd="0" parTransId="{C18C0046-03A1-4909-B151-ECD216C6F786}" sibTransId="{399AD914-DB9C-4CF8-B7B3-A0EE542A29ED}"/>
    <dgm:cxn modelId="{D2BC38B2-A4BB-48EB-9E85-2DF92B7BE1D0}" type="presParOf" srcId="{45332D7E-9610-41F7-B0A7-5A1B0A934F02}" destId="{BB8FF112-8344-416F-A937-3F44460B233B}" srcOrd="0" destOrd="0" presId="urn:microsoft.com/office/officeart/2005/8/layout/vList3"/>
    <dgm:cxn modelId="{16C46D9D-BDB5-44F2-B5C0-C12B0EE44536}" type="presParOf" srcId="{BB8FF112-8344-416F-A937-3F44460B233B}" destId="{6ECF8C4C-2A4A-4427-8CF9-E8E8F95A3A10}" srcOrd="0" destOrd="0" presId="urn:microsoft.com/office/officeart/2005/8/layout/vList3"/>
    <dgm:cxn modelId="{DBFECA9D-A2AD-42D9-90C6-D4337FCE262D}" type="presParOf" srcId="{BB8FF112-8344-416F-A937-3F44460B233B}" destId="{5BC9B5D4-359D-4CE6-9D67-F6C1BF6BB159}" srcOrd="1" destOrd="0" presId="urn:microsoft.com/office/officeart/2005/8/layout/vList3"/>
    <dgm:cxn modelId="{28BF0923-A750-4C62-8211-6178E9B14D3B}" type="presParOf" srcId="{45332D7E-9610-41F7-B0A7-5A1B0A934F02}" destId="{1D9E36B5-5DD4-4DE9-A8E4-E94582FD8C02}" srcOrd="1" destOrd="0" presId="urn:microsoft.com/office/officeart/2005/8/layout/vList3"/>
    <dgm:cxn modelId="{8154704F-004D-4ABE-9070-A40225A3C8F8}" type="presParOf" srcId="{45332D7E-9610-41F7-B0A7-5A1B0A934F02}" destId="{33182FFE-A588-44E9-8A2D-7A12B7C9FB08}" srcOrd="2" destOrd="0" presId="urn:microsoft.com/office/officeart/2005/8/layout/vList3"/>
    <dgm:cxn modelId="{44375BE4-3E58-4E24-9A0C-2C8432768E86}" type="presParOf" srcId="{33182FFE-A588-44E9-8A2D-7A12B7C9FB08}" destId="{93EC845E-EA49-4985-9D88-E7C8DBB4C109}" srcOrd="0" destOrd="0" presId="urn:microsoft.com/office/officeart/2005/8/layout/vList3"/>
    <dgm:cxn modelId="{75B29370-55B6-4F0F-AB19-3BB11E8365BC}" type="presParOf" srcId="{33182FFE-A588-44E9-8A2D-7A12B7C9FB08}" destId="{8AE3B6F1-3333-4A30-AF24-D1893CBAAEA0}"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2B9F0B7-2D5C-49B9-B092-4B4CC2B0862E}"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s-HN"/>
        </a:p>
      </dgm:t>
    </dgm:pt>
    <dgm:pt modelId="{BB9D9F46-BFEA-4F16-A902-40794174AF24}">
      <dgm:prSet phldrT="[Texto]"/>
      <dgm:spPr/>
      <dgm:t>
        <a:bodyPr/>
        <a:lstStyle/>
        <a:p>
          <a:endParaRPr lang="es-ES" dirty="0"/>
        </a:p>
        <a:p>
          <a:endParaRPr lang="es-HN" dirty="0"/>
        </a:p>
      </dgm:t>
    </dgm:pt>
    <dgm:pt modelId="{732CAD12-2537-4D3C-8246-0B99417D3CDC}" type="parTrans" cxnId="{0CCA945B-1EC6-4F45-9D41-B3945460D4F2}">
      <dgm:prSet/>
      <dgm:spPr/>
      <dgm:t>
        <a:bodyPr/>
        <a:lstStyle/>
        <a:p>
          <a:endParaRPr lang="es-HN"/>
        </a:p>
      </dgm:t>
    </dgm:pt>
    <dgm:pt modelId="{BB1BFE0E-F11F-444C-8C74-61EDC25F0AEC}" type="sibTrans" cxnId="{0CCA945B-1EC6-4F45-9D41-B3945460D4F2}">
      <dgm:prSet/>
      <dgm:spPr/>
      <dgm:t>
        <a:bodyPr/>
        <a:lstStyle/>
        <a:p>
          <a:endParaRPr lang="es-HN"/>
        </a:p>
      </dgm:t>
    </dgm:pt>
    <dgm:pt modelId="{4E4DFBEC-DB52-41B5-B7DA-C6B8E1CC533D}">
      <dgm:prSet custT="1"/>
      <dgm:spPr/>
      <dgm:t>
        <a:bodyPr/>
        <a:lstStyle/>
        <a:p>
          <a:r>
            <a:rPr lang="es-ES" sz="2400" dirty="0"/>
            <a:t>Bus de la memoria: Actualmente es de 64 bits por canal.</a:t>
          </a:r>
          <a:endParaRPr lang="es-HN" sz="2400" dirty="0"/>
        </a:p>
      </dgm:t>
    </dgm:pt>
    <dgm:pt modelId="{B96DACFB-EC2F-443E-9595-3CD5D11FB31C}" type="parTrans" cxnId="{D4F82501-F4EA-4B61-A03E-D735A88E0B29}">
      <dgm:prSet/>
      <dgm:spPr/>
      <dgm:t>
        <a:bodyPr/>
        <a:lstStyle/>
        <a:p>
          <a:endParaRPr lang="es-HN"/>
        </a:p>
      </dgm:t>
    </dgm:pt>
    <dgm:pt modelId="{010BF3F6-A4DC-406F-B79C-2E90BC57F8BE}" type="sibTrans" cxnId="{D4F82501-F4EA-4B61-A03E-D735A88E0B29}">
      <dgm:prSet/>
      <dgm:spPr/>
      <dgm:t>
        <a:bodyPr/>
        <a:lstStyle/>
        <a:p>
          <a:endParaRPr lang="es-HN"/>
        </a:p>
      </dgm:t>
    </dgm:pt>
    <dgm:pt modelId="{1F4F54A6-FA5A-4E28-A719-F0EB7068AC2D}">
      <dgm:prSet custT="1"/>
      <dgm:spPr/>
      <dgm:t>
        <a:bodyPr/>
        <a:lstStyle/>
        <a:p>
          <a:r>
            <a:rPr lang="es-ES" sz="2400" dirty="0"/>
            <a:t>Número de datos por ciclo de reloj: Transferencias por ciclo.</a:t>
          </a:r>
          <a:endParaRPr lang="es-HN" sz="2400" dirty="0"/>
        </a:p>
      </dgm:t>
    </dgm:pt>
    <dgm:pt modelId="{99707472-9C59-4E71-934E-E0BCF6582B6C}" type="parTrans" cxnId="{01804016-6289-4DED-8D6E-1758AC6AA996}">
      <dgm:prSet/>
      <dgm:spPr/>
      <dgm:t>
        <a:bodyPr/>
        <a:lstStyle/>
        <a:p>
          <a:endParaRPr lang="es-HN"/>
        </a:p>
      </dgm:t>
    </dgm:pt>
    <dgm:pt modelId="{EE833F38-2059-469F-9B53-F16FDFE6D77E}" type="sibTrans" cxnId="{01804016-6289-4DED-8D6E-1758AC6AA996}">
      <dgm:prSet/>
      <dgm:spPr/>
      <dgm:t>
        <a:bodyPr/>
        <a:lstStyle/>
        <a:p>
          <a:endParaRPr lang="es-HN"/>
        </a:p>
      </dgm:t>
    </dgm:pt>
    <dgm:pt modelId="{A6014877-DE46-4AF0-9E08-4F3B0EA2D8B1}">
      <dgm:prSet phldrT="[Texto]" custT="1"/>
      <dgm:spPr>
        <a:solidFill>
          <a:srgbClr val="0070C0"/>
        </a:solidFill>
      </dgm:spPr>
      <dgm:t>
        <a:bodyPr/>
        <a:lstStyle/>
        <a:p>
          <a:r>
            <a:rPr lang="es-ES" sz="2400" dirty="0"/>
            <a:t>Número de interfaces: El número de canales máximos de memoria que pueden funcionar al mismo tiempo. </a:t>
          </a:r>
          <a:endParaRPr lang="es-HN" sz="2400" dirty="0"/>
        </a:p>
      </dgm:t>
    </dgm:pt>
    <dgm:pt modelId="{6276F269-0CBB-4F38-A5DE-5CF9E6E3E2BB}" type="parTrans" cxnId="{8DC536E7-0387-405E-A7EC-7D0F80DAA926}">
      <dgm:prSet/>
      <dgm:spPr/>
      <dgm:t>
        <a:bodyPr/>
        <a:lstStyle/>
        <a:p>
          <a:endParaRPr lang="es-HN"/>
        </a:p>
      </dgm:t>
    </dgm:pt>
    <dgm:pt modelId="{737A3848-3B3F-49DB-8D9F-018B59F2CC59}" type="sibTrans" cxnId="{8DC536E7-0387-405E-A7EC-7D0F80DAA926}">
      <dgm:prSet/>
      <dgm:spPr/>
      <dgm:t>
        <a:bodyPr/>
        <a:lstStyle/>
        <a:p>
          <a:endParaRPr lang="es-HN"/>
        </a:p>
      </dgm:t>
    </dgm:pt>
    <dgm:pt modelId="{5E32E650-EADC-4E7E-937F-D442B6F95632}">
      <dgm:prSet custT="1"/>
      <dgm:spPr/>
      <dgm:t>
        <a:bodyPr/>
        <a:lstStyle/>
        <a:p>
          <a:r>
            <a:rPr lang="es-HN" sz="2400" dirty="0"/>
            <a:t>La frecuencia de reloj.</a:t>
          </a:r>
        </a:p>
      </dgm:t>
    </dgm:pt>
    <dgm:pt modelId="{FC2D174A-8842-41AD-B4B0-BC9F0A09653A}" type="parTrans" cxnId="{AB5C9D76-B45A-49FB-A31D-9EFDF0847C99}">
      <dgm:prSet/>
      <dgm:spPr/>
      <dgm:t>
        <a:bodyPr/>
        <a:lstStyle/>
        <a:p>
          <a:endParaRPr lang="es-HN"/>
        </a:p>
      </dgm:t>
    </dgm:pt>
    <dgm:pt modelId="{BC31C493-7908-4D74-88B0-5444D967B658}" type="sibTrans" cxnId="{AB5C9D76-B45A-49FB-A31D-9EFDF0847C99}">
      <dgm:prSet/>
      <dgm:spPr/>
      <dgm:t>
        <a:bodyPr/>
        <a:lstStyle/>
        <a:p>
          <a:endParaRPr lang="es-HN"/>
        </a:p>
      </dgm:t>
    </dgm:pt>
    <dgm:pt modelId="{7B0F7A99-B16F-40D4-B1FD-538055532DBF}" type="pres">
      <dgm:prSet presAssocID="{F2B9F0B7-2D5C-49B9-B092-4B4CC2B0862E}" presName="linearFlow" presStyleCnt="0">
        <dgm:presLayoutVars>
          <dgm:dir/>
          <dgm:animLvl val="lvl"/>
          <dgm:resizeHandles/>
        </dgm:presLayoutVars>
      </dgm:prSet>
      <dgm:spPr/>
    </dgm:pt>
    <dgm:pt modelId="{C0925076-AEBE-4CC6-89CF-C410CFFF1FCC}" type="pres">
      <dgm:prSet presAssocID="{BB9D9F46-BFEA-4F16-A902-40794174AF24}" presName="compositeNode" presStyleCnt="0">
        <dgm:presLayoutVars>
          <dgm:bulletEnabled val="1"/>
        </dgm:presLayoutVars>
      </dgm:prSet>
      <dgm:spPr/>
    </dgm:pt>
    <dgm:pt modelId="{1DA38571-6ED8-463F-9DD6-930B63206ECF}" type="pres">
      <dgm:prSet presAssocID="{BB9D9F46-BFEA-4F16-A902-40794174AF24}" presName="imag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7000" r="-17000"/>
          </a:stretch>
        </a:blipFill>
      </dgm:spPr>
    </dgm:pt>
    <dgm:pt modelId="{39D6C61B-1A2E-4672-B1EE-60E046CDD1A4}" type="pres">
      <dgm:prSet presAssocID="{BB9D9F46-BFEA-4F16-A902-40794174AF24}" presName="childNode" presStyleLbl="node1" presStyleIdx="0" presStyleCnt="1">
        <dgm:presLayoutVars>
          <dgm:bulletEnabled val="1"/>
        </dgm:presLayoutVars>
      </dgm:prSet>
      <dgm:spPr/>
    </dgm:pt>
    <dgm:pt modelId="{3D8A4CB6-C9E7-4A86-81B1-6C9090E1A5CF}" type="pres">
      <dgm:prSet presAssocID="{BB9D9F46-BFEA-4F16-A902-40794174AF24}" presName="parentNode" presStyleLbl="revTx" presStyleIdx="0" presStyleCnt="1">
        <dgm:presLayoutVars>
          <dgm:chMax val="0"/>
          <dgm:bulletEnabled val="1"/>
        </dgm:presLayoutVars>
      </dgm:prSet>
      <dgm:spPr/>
    </dgm:pt>
  </dgm:ptLst>
  <dgm:cxnLst>
    <dgm:cxn modelId="{D4F82501-F4EA-4B61-A03E-D735A88E0B29}" srcId="{BB9D9F46-BFEA-4F16-A902-40794174AF24}" destId="{4E4DFBEC-DB52-41B5-B7DA-C6B8E1CC533D}" srcOrd="1" destOrd="0" parTransId="{B96DACFB-EC2F-443E-9595-3CD5D11FB31C}" sibTransId="{010BF3F6-A4DC-406F-B79C-2E90BC57F8BE}"/>
    <dgm:cxn modelId="{01804016-6289-4DED-8D6E-1758AC6AA996}" srcId="{BB9D9F46-BFEA-4F16-A902-40794174AF24}" destId="{1F4F54A6-FA5A-4E28-A719-F0EB7068AC2D}" srcOrd="2" destOrd="0" parTransId="{99707472-9C59-4E71-934E-E0BCF6582B6C}" sibTransId="{EE833F38-2059-469F-9B53-F16FDFE6D77E}"/>
    <dgm:cxn modelId="{30CD0D33-498C-4C23-AE55-CA0ACF32F5A6}" type="presOf" srcId="{4E4DFBEC-DB52-41B5-B7DA-C6B8E1CC533D}" destId="{39D6C61B-1A2E-4672-B1EE-60E046CDD1A4}" srcOrd="0" destOrd="1" presId="urn:microsoft.com/office/officeart/2005/8/layout/hList2"/>
    <dgm:cxn modelId="{21413740-764F-44EB-88B8-2DE197F4FBF8}" type="presOf" srcId="{A6014877-DE46-4AF0-9E08-4F3B0EA2D8B1}" destId="{39D6C61B-1A2E-4672-B1EE-60E046CDD1A4}" srcOrd="0" destOrd="0" presId="urn:microsoft.com/office/officeart/2005/8/layout/hList2"/>
    <dgm:cxn modelId="{0CCA945B-1EC6-4F45-9D41-B3945460D4F2}" srcId="{F2B9F0B7-2D5C-49B9-B092-4B4CC2B0862E}" destId="{BB9D9F46-BFEA-4F16-A902-40794174AF24}" srcOrd="0" destOrd="0" parTransId="{732CAD12-2537-4D3C-8246-0B99417D3CDC}" sibTransId="{BB1BFE0E-F11F-444C-8C74-61EDC25F0AEC}"/>
    <dgm:cxn modelId="{AB5C9D76-B45A-49FB-A31D-9EFDF0847C99}" srcId="{BB9D9F46-BFEA-4F16-A902-40794174AF24}" destId="{5E32E650-EADC-4E7E-937F-D442B6F95632}" srcOrd="3" destOrd="0" parTransId="{FC2D174A-8842-41AD-B4B0-BC9F0A09653A}" sibTransId="{BC31C493-7908-4D74-88B0-5444D967B658}"/>
    <dgm:cxn modelId="{1B549D8D-9793-41BE-B0FE-641753519F38}" type="presOf" srcId="{5E32E650-EADC-4E7E-937F-D442B6F95632}" destId="{39D6C61B-1A2E-4672-B1EE-60E046CDD1A4}" srcOrd="0" destOrd="3" presId="urn:microsoft.com/office/officeart/2005/8/layout/hList2"/>
    <dgm:cxn modelId="{5C8481A2-4E88-4DAB-8FBB-57A2CA37CAE4}" type="presOf" srcId="{BB9D9F46-BFEA-4F16-A902-40794174AF24}" destId="{3D8A4CB6-C9E7-4A86-81B1-6C9090E1A5CF}" srcOrd="0" destOrd="0" presId="urn:microsoft.com/office/officeart/2005/8/layout/hList2"/>
    <dgm:cxn modelId="{8DC536E7-0387-405E-A7EC-7D0F80DAA926}" srcId="{BB9D9F46-BFEA-4F16-A902-40794174AF24}" destId="{A6014877-DE46-4AF0-9E08-4F3B0EA2D8B1}" srcOrd="0" destOrd="0" parTransId="{6276F269-0CBB-4F38-A5DE-5CF9E6E3E2BB}" sibTransId="{737A3848-3B3F-49DB-8D9F-018B59F2CC59}"/>
    <dgm:cxn modelId="{004DF2F0-6DBC-4F84-8DE6-A9B31289AD5D}" type="presOf" srcId="{1F4F54A6-FA5A-4E28-A719-F0EB7068AC2D}" destId="{39D6C61B-1A2E-4672-B1EE-60E046CDD1A4}" srcOrd="0" destOrd="2" presId="urn:microsoft.com/office/officeart/2005/8/layout/hList2"/>
    <dgm:cxn modelId="{A5755AFC-9AE2-4FBF-A617-3A7A9561293C}" type="presOf" srcId="{F2B9F0B7-2D5C-49B9-B092-4B4CC2B0862E}" destId="{7B0F7A99-B16F-40D4-B1FD-538055532DBF}" srcOrd="0" destOrd="0" presId="urn:microsoft.com/office/officeart/2005/8/layout/hList2"/>
    <dgm:cxn modelId="{3E664600-BBC5-4845-A6B1-E291CE6FF1F3}" type="presParOf" srcId="{7B0F7A99-B16F-40D4-B1FD-538055532DBF}" destId="{C0925076-AEBE-4CC6-89CF-C410CFFF1FCC}" srcOrd="0" destOrd="0" presId="urn:microsoft.com/office/officeart/2005/8/layout/hList2"/>
    <dgm:cxn modelId="{450DCE12-E858-4CD6-9DAE-41745B7765DB}" type="presParOf" srcId="{C0925076-AEBE-4CC6-89CF-C410CFFF1FCC}" destId="{1DA38571-6ED8-463F-9DD6-930B63206ECF}" srcOrd="0" destOrd="0" presId="urn:microsoft.com/office/officeart/2005/8/layout/hList2"/>
    <dgm:cxn modelId="{7D0C6C08-C776-4304-9F70-5207DA057F84}" type="presParOf" srcId="{C0925076-AEBE-4CC6-89CF-C410CFFF1FCC}" destId="{39D6C61B-1A2E-4672-B1EE-60E046CDD1A4}" srcOrd="1" destOrd="0" presId="urn:microsoft.com/office/officeart/2005/8/layout/hList2"/>
    <dgm:cxn modelId="{294EC688-AB5E-4484-B6DC-68D0D4F5C12A}" type="presParOf" srcId="{C0925076-AEBE-4CC6-89CF-C410CFFF1FCC}" destId="{3D8A4CB6-C9E7-4A86-81B1-6C9090E1A5CF}"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4D90388-3A6C-47A1-9655-983D0F5C915C}" type="doc">
      <dgm:prSet loTypeId="urn:microsoft.com/office/officeart/2005/8/layout/hList2#3" loCatId="list" qsTypeId="urn:microsoft.com/office/officeart/2005/8/quickstyle/3d1" qsCatId="3D" csTypeId="urn:microsoft.com/office/officeart/2005/8/colors/accent1_2" csCatId="accent1" phldr="1"/>
      <dgm:spPr/>
      <dgm:t>
        <a:bodyPr/>
        <a:lstStyle/>
        <a:p>
          <a:endParaRPr lang="es-ES_tradnl"/>
        </a:p>
      </dgm:t>
    </dgm:pt>
    <dgm:pt modelId="{97B166C8-15FD-4807-80CF-BCA6FB7A4A1B}">
      <dgm:prSet phldrT="[Texto]"/>
      <dgm:spPr/>
      <dgm:t>
        <a:bodyPr/>
        <a:lstStyle/>
        <a:p>
          <a:endParaRPr lang="es-ES_tradnl" dirty="0"/>
        </a:p>
        <a:p>
          <a:endParaRPr lang="es-ES_tradnl" dirty="0"/>
        </a:p>
      </dgm:t>
    </dgm:pt>
    <dgm:pt modelId="{49F97C74-7C17-462F-9D92-1F69200F21AB}" type="parTrans" cxnId="{3E3135D1-7DE9-4E45-9DC4-F15422601897}">
      <dgm:prSet/>
      <dgm:spPr/>
      <dgm:t>
        <a:bodyPr/>
        <a:lstStyle/>
        <a:p>
          <a:endParaRPr lang="es-ES_tradnl"/>
        </a:p>
      </dgm:t>
    </dgm:pt>
    <dgm:pt modelId="{7FF77FED-0DA0-4B5D-A6F9-6451B109AA8E}" type="sibTrans" cxnId="{3E3135D1-7DE9-4E45-9DC4-F15422601897}">
      <dgm:prSet/>
      <dgm:spPr/>
      <dgm:t>
        <a:bodyPr/>
        <a:lstStyle/>
        <a:p>
          <a:endParaRPr lang="es-ES_tradnl"/>
        </a:p>
      </dgm:t>
    </dgm:pt>
    <dgm:pt modelId="{524A6177-388C-479C-AE09-EF6B009C5789}">
      <dgm:prSet phldrT="[Texto]" custT="1"/>
      <dgm:spPr>
        <a:solidFill>
          <a:srgbClr val="006699"/>
        </a:solidFill>
      </dgm:spPr>
      <dgm:t>
        <a:bodyPr/>
        <a:lstStyle/>
        <a:p>
          <a:endParaRPr lang="es-ES_tradnl" sz="3600" dirty="0"/>
        </a:p>
      </dgm:t>
    </dgm:pt>
    <dgm:pt modelId="{AAF152FF-DB43-4879-89D3-F9D236314CBA}" type="parTrans" cxnId="{8C8AB649-9443-4C4F-A983-C0BEB83BEA3B}">
      <dgm:prSet/>
      <dgm:spPr/>
      <dgm:t>
        <a:bodyPr/>
        <a:lstStyle/>
        <a:p>
          <a:endParaRPr lang="es-ES_tradnl"/>
        </a:p>
      </dgm:t>
    </dgm:pt>
    <dgm:pt modelId="{881B6BEB-91B3-494E-9485-F5725F42EC1E}" type="sibTrans" cxnId="{8C8AB649-9443-4C4F-A983-C0BEB83BEA3B}">
      <dgm:prSet/>
      <dgm:spPr/>
      <dgm:t>
        <a:bodyPr/>
        <a:lstStyle/>
        <a:p>
          <a:endParaRPr lang="es-ES_tradnl"/>
        </a:p>
      </dgm:t>
    </dgm:pt>
    <dgm:pt modelId="{BE0F106D-7523-446E-84A6-8DFD46F9286D}">
      <dgm:prSet phldrT="[Texto]" custT="1"/>
      <dgm:spPr>
        <a:solidFill>
          <a:srgbClr val="006699"/>
        </a:solidFill>
      </dgm:spPr>
      <dgm:t>
        <a:bodyPr/>
        <a:lstStyle/>
        <a:p>
          <a:endParaRPr lang="es-ES_tradnl" sz="3600" dirty="0"/>
        </a:p>
      </dgm:t>
    </dgm:pt>
    <dgm:pt modelId="{C9C0DA70-1FC7-45C6-AE77-7B7E36E48A6F}" type="parTrans" cxnId="{DADEC71D-814C-41BF-B10C-AF6A0D54298B}">
      <dgm:prSet/>
      <dgm:spPr/>
      <dgm:t>
        <a:bodyPr/>
        <a:lstStyle/>
        <a:p>
          <a:endParaRPr lang="es-ES_tradnl"/>
        </a:p>
      </dgm:t>
    </dgm:pt>
    <dgm:pt modelId="{570D0127-AE26-495A-A6E0-FA308C295DD2}" type="sibTrans" cxnId="{DADEC71D-814C-41BF-B10C-AF6A0D54298B}">
      <dgm:prSet/>
      <dgm:spPr/>
      <dgm:t>
        <a:bodyPr/>
        <a:lstStyle/>
        <a:p>
          <a:endParaRPr lang="es-ES_tradnl"/>
        </a:p>
      </dgm:t>
    </dgm:pt>
    <dgm:pt modelId="{4AF3C0EB-624C-41D1-B695-5D1E42710649}">
      <dgm:prSet phldrT="[Texto]" custT="1"/>
      <dgm:spPr>
        <a:solidFill>
          <a:srgbClr val="006699"/>
        </a:solidFill>
      </dgm:spPr>
      <dgm:t>
        <a:bodyPr/>
        <a:lstStyle/>
        <a:p>
          <a:r>
            <a:rPr lang="es-ES_tradnl" sz="3600" dirty="0"/>
            <a:t>Magnéticas</a:t>
          </a:r>
        </a:p>
      </dgm:t>
    </dgm:pt>
    <dgm:pt modelId="{61F260FB-ACEC-4DA3-ADAB-39FB79EA9E48}" type="parTrans" cxnId="{71BD1353-AE52-4A6B-9C1F-0F607E162715}">
      <dgm:prSet/>
      <dgm:spPr/>
      <dgm:t>
        <a:bodyPr/>
        <a:lstStyle/>
        <a:p>
          <a:endParaRPr lang="es-HN"/>
        </a:p>
      </dgm:t>
    </dgm:pt>
    <dgm:pt modelId="{051BBB94-1CB1-4E46-85B2-022AA35253CD}" type="sibTrans" cxnId="{71BD1353-AE52-4A6B-9C1F-0F607E162715}">
      <dgm:prSet/>
      <dgm:spPr/>
      <dgm:t>
        <a:bodyPr/>
        <a:lstStyle/>
        <a:p>
          <a:endParaRPr lang="es-HN"/>
        </a:p>
      </dgm:t>
    </dgm:pt>
    <dgm:pt modelId="{A1D0CDDC-BD5D-49A3-BEF1-2A840A6788FD}">
      <dgm:prSet phldrT="[Texto]" custT="1"/>
      <dgm:spPr>
        <a:solidFill>
          <a:srgbClr val="006699"/>
        </a:solidFill>
      </dgm:spPr>
      <dgm:t>
        <a:bodyPr/>
        <a:lstStyle/>
        <a:p>
          <a:r>
            <a:rPr lang="es-ES_tradnl" sz="3600" dirty="0"/>
            <a:t>Ópticas</a:t>
          </a:r>
        </a:p>
      </dgm:t>
    </dgm:pt>
    <dgm:pt modelId="{A8ECC26A-6321-44C3-B7D1-3F107EF3B345}" type="parTrans" cxnId="{778200CB-02F0-47A8-BA4B-8BC86D0DF963}">
      <dgm:prSet/>
      <dgm:spPr/>
      <dgm:t>
        <a:bodyPr/>
        <a:lstStyle/>
        <a:p>
          <a:endParaRPr lang="es-HN"/>
        </a:p>
      </dgm:t>
    </dgm:pt>
    <dgm:pt modelId="{739CCB72-C4EA-479A-ABCA-93D09D60E732}" type="sibTrans" cxnId="{778200CB-02F0-47A8-BA4B-8BC86D0DF963}">
      <dgm:prSet/>
      <dgm:spPr/>
      <dgm:t>
        <a:bodyPr/>
        <a:lstStyle/>
        <a:p>
          <a:endParaRPr lang="es-HN"/>
        </a:p>
      </dgm:t>
    </dgm:pt>
    <dgm:pt modelId="{245003CB-5D90-4F69-9050-9C95994F1D47}">
      <dgm:prSet phldrT="[Texto]" custT="1"/>
      <dgm:spPr>
        <a:solidFill>
          <a:srgbClr val="006699"/>
        </a:solidFill>
      </dgm:spPr>
      <dgm:t>
        <a:bodyPr/>
        <a:lstStyle/>
        <a:p>
          <a:r>
            <a:rPr lang="es-ES_tradnl" sz="3600" dirty="0"/>
            <a:t>Magneto-Ópticas</a:t>
          </a:r>
        </a:p>
      </dgm:t>
    </dgm:pt>
    <dgm:pt modelId="{C59C70FC-1361-4DAA-B942-A93CEB39BC97}" type="parTrans" cxnId="{37BC5319-AB86-4BAC-9BC4-47B84669D1D6}">
      <dgm:prSet/>
      <dgm:spPr/>
      <dgm:t>
        <a:bodyPr/>
        <a:lstStyle/>
        <a:p>
          <a:endParaRPr lang="es-HN"/>
        </a:p>
      </dgm:t>
    </dgm:pt>
    <dgm:pt modelId="{17CA0F7C-CA2F-4671-ADDF-861DA24E13E0}" type="sibTrans" cxnId="{37BC5319-AB86-4BAC-9BC4-47B84669D1D6}">
      <dgm:prSet/>
      <dgm:spPr/>
      <dgm:t>
        <a:bodyPr/>
        <a:lstStyle/>
        <a:p>
          <a:endParaRPr lang="es-HN"/>
        </a:p>
      </dgm:t>
    </dgm:pt>
    <dgm:pt modelId="{B672E739-BE79-420A-A06B-3985042798F4}">
      <dgm:prSet phldrT="[Texto]" custT="1"/>
      <dgm:spPr>
        <a:solidFill>
          <a:srgbClr val="006699"/>
        </a:solidFill>
      </dgm:spPr>
      <dgm:t>
        <a:bodyPr/>
        <a:lstStyle/>
        <a:p>
          <a:r>
            <a:rPr lang="es-ES_tradnl" sz="3600" dirty="0"/>
            <a:t>Semiconductoras</a:t>
          </a:r>
        </a:p>
      </dgm:t>
    </dgm:pt>
    <dgm:pt modelId="{99B93A43-9522-4688-B8F2-45F2CAA77AF4}" type="parTrans" cxnId="{696E4459-91D0-4E99-B996-A5AECF7FCE66}">
      <dgm:prSet/>
      <dgm:spPr/>
      <dgm:t>
        <a:bodyPr/>
        <a:lstStyle/>
        <a:p>
          <a:endParaRPr lang="es-HN"/>
        </a:p>
      </dgm:t>
    </dgm:pt>
    <dgm:pt modelId="{2AE9BD19-95EE-45F2-9C80-440E5D46D71D}" type="sibTrans" cxnId="{696E4459-91D0-4E99-B996-A5AECF7FCE66}">
      <dgm:prSet/>
      <dgm:spPr/>
      <dgm:t>
        <a:bodyPr/>
        <a:lstStyle/>
        <a:p>
          <a:endParaRPr lang="es-HN"/>
        </a:p>
      </dgm:t>
    </dgm:pt>
    <dgm:pt modelId="{3FF96F59-08AF-4917-9788-115EE9CF5147}" type="pres">
      <dgm:prSet presAssocID="{A4D90388-3A6C-47A1-9655-983D0F5C915C}" presName="linearFlow" presStyleCnt="0">
        <dgm:presLayoutVars>
          <dgm:dir/>
          <dgm:animLvl val="lvl"/>
          <dgm:resizeHandles/>
        </dgm:presLayoutVars>
      </dgm:prSet>
      <dgm:spPr/>
    </dgm:pt>
    <dgm:pt modelId="{D9AE3376-CC64-41FD-AC48-5405753177CC}" type="pres">
      <dgm:prSet presAssocID="{97B166C8-15FD-4807-80CF-BCA6FB7A4A1B}" presName="compositeNode" presStyleCnt="0">
        <dgm:presLayoutVars>
          <dgm:bulletEnabled val="1"/>
        </dgm:presLayoutVars>
      </dgm:prSet>
      <dgm:spPr/>
    </dgm:pt>
    <dgm:pt modelId="{B4E25637-D87D-496E-90CD-3FBFECABE82E}" type="pres">
      <dgm:prSet presAssocID="{97B166C8-15FD-4807-80CF-BCA6FB7A4A1B}" presName="imag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pt>
    <dgm:pt modelId="{1C2A298D-1AC8-4EA8-BE67-CDBD562AC6FC}" type="pres">
      <dgm:prSet presAssocID="{97B166C8-15FD-4807-80CF-BCA6FB7A4A1B}" presName="childNode" presStyleLbl="node1" presStyleIdx="0" presStyleCnt="1">
        <dgm:presLayoutVars>
          <dgm:bulletEnabled val="1"/>
        </dgm:presLayoutVars>
      </dgm:prSet>
      <dgm:spPr/>
    </dgm:pt>
    <dgm:pt modelId="{76C02CAE-47DA-42FE-9E57-CD8CB3EBEF7A}" type="pres">
      <dgm:prSet presAssocID="{97B166C8-15FD-4807-80CF-BCA6FB7A4A1B}" presName="parentNode" presStyleLbl="revTx" presStyleIdx="0" presStyleCnt="1">
        <dgm:presLayoutVars>
          <dgm:chMax val="0"/>
          <dgm:bulletEnabled val="1"/>
        </dgm:presLayoutVars>
      </dgm:prSet>
      <dgm:spPr/>
    </dgm:pt>
  </dgm:ptLst>
  <dgm:cxnLst>
    <dgm:cxn modelId="{7672E904-14B7-466D-9B0B-91F798783858}" type="presOf" srcId="{4AF3C0EB-624C-41D1-B695-5D1E42710649}" destId="{1C2A298D-1AC8-4EA8-BE67-CDBD562AC6FC}" srcOrd="0" destOrd="1" presId="urn:microsoft.com/office/officeart/2005/8/layout/hList2#3"/>
    <dgm:cxn modelId="{37BC5319-AB86-4BAC-9BC4-47B84669D1D6}" srcId="{97B166C8-15FD-4807-80CF-BCA6FB7A4A1B}" destId="{245003CB-5D90-4F69-9050-9C95994F1D47}" srcOrd="3" destOrd="0" parTransId="{C59C70FC-1361-4DAA-B942-A93CEB39BC97}" sibTransId="{17CA0F7C-CA2F-4671-ADDF-861DA24E13E0}"/>
    <dgm:cxn modelId="{DADEC71D-814C-41BF-B10C-AF6A0D54298B}" srcId="{97B166C8-15FD-4807-80CF-BCA6FB7A4A1B}" destId="{BE0F106D-7523-446E-84A6-8DFD46F9286D}" srcOrd="4" destOrd="0" parTransId="{C9C0DA70-1FC7-45C6-AE77-7B7E36E48A6F}" sibTransId="{570D0127-AE26-495A-A6E0-FA308C295DD2}"/>
    <dgm:cxn modelId="{D4002827-2F6A-4506-910A-51D07CE13CC7}" type="presOf" srcId="{A4D90388-3A6C-47A1-9655-983D0F5C915C}" destId="{3FF96F59-08AF-4917-9788-115EE9CF5147}" srcOrd="0" destOrd="0" presId="urn:microsoft.com/office/officeart/2005/8/layout/hList2#3"/>
    <dgm:cxn modelId="{4C9B8A3F-4E15-4C8A-8AF7-750A6EA34635}" type="presOf" srcId="{245003CB-5D90-4F69-9050-9C95994F1D47}" destId="{1C2A298D-1AC8-4EA8-BE67-CDBD562AC6FC}" srcOrd="0" destOrd="3" presId="urn:microsoft.com/office/officeart/2005/8/layout/hList2#3"/>
    <dgm:cxn modelId="{8C8AB649-9443-4C4F-A983-C0BEB83BEA3B}" srcId="{97B166C8-15FD-4807-80CF-BCA6FB7A4A1B}" destId="{524A6177-388C-479C-AE09-EF6B009C5789}" srcOrd="5" destOrd="0" parTransId="{AAF152FF-DB43-4879-89D3-F9D236314CBA}" sibTransId="{881B6BEB-91B3-494E-9485-F5725F42EC1E}"/>
    <dgm:cxn modelId="{71BD1353-AE52-4A6B-9C1F-0F607E162715}" srcId="{97B166C8-15FD-4807-80CF-BCA6FB7A4A1B}" destId="{4AF3C0EB-624C-41D1-B695-5D1E42710649}" srcOrd="1" destOrd="0" parTransId="{61F260FB-ACEC-4DA3-ADAB-39FB79EA9E48}" sibTransId="{051BBB94-1CB1-4E46-85B2-022AA35253CD}"/>
    <dgm:cxn modelId="{696E4459-91D0-4E99-B996-A5AECF7FCE66}" srcId="{97B166C8-15FD-4807-80CF-BCA6FB7A4A1B}" destId="{B672E739-BE79-420A-A06B-3985042798F4}" srcOrd="0" destOrd="0" parTransId="{99B93A43-9522-4688-B8F2-45F2CAA77AF4}" sibTransId="{2AE9BD19-95EE-45F2-9C80-440E5D46D71D}"/>
    <dgm:cxn modelId="{AFFDB787-2E29-4277-B154-C72D499BA228}" type="presOf" srcId="{97B166C8-15FD-4807-80CF-BCA6FB7A4A1B}" destId="{76C02CAE-47DA-42FE-9E57-CD8CB3EBEF7A}" srcOrd="0" destOrd="0" presId="urn:microsoft.com/office/officeart/2005/8/layout/hList2#3"/>
    <dgm:cxn modelId="{500D32B7-330F-44D2-ADA0-F36EB1646533}" type="presOf" srcId="{524A6177-388C-479C-AE09-EF6B009C5789}" destId="{1C2A298D-1AC8-4EA8-BE67-CDBD562AC6FC}" srcOrd="0" destOrd="5" presId="urn:microsoft.com/office/officeart/2005/8/layout/hList2#3"/>
    <dgm:cxn modelId="{CC5FDFB7-7B84-4B24-B9E8-FE5861604C37}" type="presOf" srcId="{A1D0CDDC-BD5D-49A3-BEF1-2A840A6788FD}" destId="{1C2A298D-1AC8-4EA8-BE67-CDBD562AC6FC}" srcOrd="0" destOrd="2" presId="urn:microsoft.com/office/officeart/2005/8/layout/hList2#3"/>
    <dgm:cxn modelId="{EA5A87BD-8F4A-40C2-A3A6-6D6B13C5315F}" type="presOf" srcId="{B672E739-BE79-420A-A06B-3985042798F4}" destId="{1C2A298D-1AC8-4EA8-BE67-CDBD562AC6FC}" srcOrd="0" destOrd="0" presId="urn:microsoft.com/office/officeart/2005/8/layout/hList2#3"/>
    <dgm:cxn modelId="{778200CB-02F0-47A8-BA4B-8BC86D0DF963}" srcId="{97B166C8-15FD-4807-80CF-BCA6FB7A4A1B}" destId="{A1D0CDDC-BD5D-49A3-BEF1-2A840A6788FD}" srcOrd="2" destOrd="0" parTransId="{A8ECC26A-6321-44C3-B7D1-3F107EF3B345}" sibTransId="{739CCB72-C4EA-479A-ABCA-93D09D60E732}"/>
    <dgm:cxn modelId="{3E3135D1-7DE9-4E45-9DC4-F15422601897}" srcId="{A4D90388-3A6C-47A1-9655-983D0F5C915C}" destId="{97B166C8-15FD-4807-80CF-BCA6FB7A4A1B}" srcOrd="0" destOrd="0" parTransId="{49F97C74-7C17-462F-9D92-1F69200F21AB}" sibTransId="{7FF77FED-0DA0-4B5D-A6F9-6451B109AA8E}"/>
    <dgm:cxn modelId="{4BFD5CED-921E-4A9D-B5E6-D30ED6FF4801}" type="presOf" srcId="{BE0F106D-7523-446E-84A6-8DFD46F9286D}" destId="{1C2A298D-1AC8-4EA8-BE67-CDBD562AC6FC}" srcOrd="0" destOrd="4" presId="urn:microsoft.com/office/officeart/2005/8/layout/hList2#3"/>
    <dgm:cxn modelId="{FEE72A89-8BA2-41EB-B425-495CCB81C7B2}" type="presParOf" srcId="{3FF96F59-08AF-4917-9788-115EE9CF5147}" destId="{D9AE3376-CC64-41FD-AC48-5405753177CC}" srcOrd="0" destOrd="0" presId="urn:microsoft.com/office/officeart/2005/8/layout/hList2#3"/>
    <dgm:cxn modelId="{FBC0469E-65F6-4DCB-BF3E-18090CCA5FA6}" type="presParOf" srcId="{D9AE3376-CC64-41FD-AC48-5405753177CC}" destId="{B4E25637-D87D-496E-90CD-3FBFECABE82E}" srcOrd="0" destOrd="0" presId="urn:microsoft.com/office/officeart/2005/8/layout/hList2#3"/>
    <dgm:cxn modelId="{E6D34389-DA26-4D85-B1A7-BBB05AB09B91}" type="presParOf" srcId="{D9AE3376-CC64-41FD-AC48-5405753177CC}" destId="{1C2A298D-1AC8-4EA8-BE67-CDBD562AC6FC}" srcOrd="1" destOrd="0" presId="urn:microsoft.com/office/officeart/2005/8/layout/hList2#3"/>
    <dgm:cxn modelId="{2621649F-FA30-4EC4-96E8-7A1EA38E9C54}" type="presParOf" srcId="{D9AE3376-CC64-41FD-AC48-5405753177CC}" destId="{76C02CAE-47DA-42FE-9E57-CD8CB3EBEF7A}" srcOrd="2" destOrd="0" presId="urn:microsoft.com/office/officeart/2005/8/layout/hList2#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BA52DD6-6674-4B88-97AD-16B9499CBE99}" type="doc">
      <dgm:prSet loTypeId="urn:microsoft.com/office/officeart/2005/8/layout/lProcess2" loCatId="relationship" qsTypeId="urn:microsoft.com/office/officeart/2005/8/quickstyle/simple5" qsCatId="simple" csTypeId="urn:microsoft.com/office/officeart/2005/8/colors/accent0_3" csCatId="mainScheme" phldr="1"/>
      <dgm:spPr/>
      <dgm:t>
        <a:bodyPr/>
        <a:lstStyle/>
        <a:p>
          <a:endParaRPr lang="es-MX"/>
        </a:p>
      </dgm:t>
    </dgm:pt>
    <dgm:pt modelId="{E2578F55-8B7C-4128-A55C-4EEE33A3C42F}">
      <dgm:prSet phldrT="[Texto]" custT="1"/>
      <dgm:spPr/>
      <dgm:t>
        <a:bodyPr/>
        <a:lstStyle/>
        <a:p>
          <a:r>
            <a:rPr lang="es-MX" sz="2800" b="1" dirty="0">
              <a:solidFill>
                <a:srgbClr val="0070C0"/>
              </a:solidFill>
            </a:rPr>
            <a:t>VOLATIL</a:t>
          </a:r>
        </a:p>
      </dgm:t>
    </dgm:pt>
    <dgm:pt modelId="{07E0B5FC-7DD5-4D1D-ABF9-C136ECFB5786}" type="parTrans" cxnId="{957A7432-E1A1-4CB6-92DB-3EDADEBF2E02}">
      <dgm:prSet/>
      <dgm:spPr/>
      <dgm:t>
        <a:bodyPr/>
        <a:lstStyle/>
        <a:p>
          <a:endParaRPr lang="es-MX"/>
        </a:p>
      </dgm:t>
    </dgm:pt>
    <dgm:pt modelId="{1DC7F490-07D6-4374-8B7A-1F62293A5F29}" type="sibTrans" cxnId="{957A7432-E1A1-4CB6-92DB-3EDADEBF2E02}">
      <dgm:prSet/>
      <dgm:spPr/>
      <dgm:t>
        <a:bodyPr/>
        <a:lstStyle/>
        <a:p>
          <a:endParaRPr lang="es-MX"/>
        </a:p>
      </dgm:t>
    </dgm:pt>
    <dgm:pt modelId="{39D7D93D-5C52-4CDA-868A-639D028E3266}">
      <dgm:prSet phldrT="[Texto]" custT="1"/>
      <dgm:spPr/>
      <dgm:t>
        <a:bodyPr/>
        <a:lstStyle/>
        <a:p>
          <a:r>
            <a:rPr lang="es-MX" sz="2800" b="1" dirty="0">
              <a:solidFill>
                <a:srgbClr val="0070C0"/>
              </a:solidFill>
            </a:rPr>
            <a:t>NO VOLATIL</a:t>
          </a:r>
        </a:p>
      </dgm:t>
    </dgm:pt>
    <dgm:pt modelId="{EF2E6F43-A588-4D81-A83B-ED672C88D868}" type="parTrans" cxnId="{2C3A0A93-2183-40BE-8DEB-34FD055D5C53}">
      <dgm:prSet/>
      <dgm:spPr/>
      <dgm:t>
        <a:bodyPr/>
        <a:lstStyle/>
        <a:p>
          <a:endParaRPr lang="es-MX"/>
        </a:p>
      </dgm:t>
    </dgm:pt>
    <dgm:pt modelId="{D80CE864-8F7B-4D72-B037-F5AD52FF5081}" type="sibTrans" cxnId="{2C3A0A93-2183-40BE-8DEB-34FD055D5C53}">
      <dgm:prSet/>
      <dgm:spPr/>
      <dgm:t>
        <a:bodyPr/>
        <a:lstStyle/>
        <a:p>
          <a:endParaRPr lang="es-MX"/>
        </a:p>
      </dgm:t>
    </dgm:pt>
    <dgm:pt modelId="{CB10378C-1C55-4E81-B250-8F9A07399A3E}">
      <dgm:prSet/>
      <dgm:spPr>
        <a:solidFill>
          <a:srgbClr val="0070C0"/>
        </a:solidFill>
      </dgm:spPr>
      <dgm:t>
        <a:bodyPr/>
        <a:lstStyle/>
        <a:p>
          <a:r>
            <a:rPr lang="es-MX"/>
            <a:t>La información decae naturalmente o es perdida cuando la alimentación eléctrica es apagada.</a:t>
          </a:r>
          <a:endParaRPr lang="es-MX" dirty="0"/>
        </a:p>
      </dgm:t>
    </dgm:pt>
    <dgm:pt modelId="{440A1672-161F-4585-85A3-1B43A2EF5E34}" type="parTrans" cxnId="{DE782723-5990-45B0-9F27-332DCF19677C}">
      <dgm:prSet/>
      <dgm:spPr/>
      <dgm:t>
        <a:bodyPr/>
        <a:lstStyle/>
        <a:p>
          <a:endParaRPr lang="es-MX"/>
        </a:p>
      </dgm:t>
    </dgm:pt>
    <dgm:pt modelId="{939076C5-3675-435B-A423-34CF1809AD35}" type="sibTrans" cxnId="{DE782723-5990-45B0-9F27-332DCF19677C}">
      <dgm:prSet/>
      <dgm:spPr/>
      <dgm:t>
        <a:bodyPr/>
        <a:lstStyle/>
        <a:p>
          <a:endParaRPr lang="es-MX"/>
        </a:p>
      </dgm:t>
    </dgm:pt>
    <dgm:pt modelId="{1D09EF77-E697-4824-AA7D-22E880C54D46}">
      <dgm:prSet/>
      <dgm:spPr>
        <a:solidFill>
          <a:srgbClr val="0070C0"/>
        </a:solidFill>
      </dgm:spPr>
      <dgm:t>
        <a:bodyPr/>
        <a:lstStyle/>
        <a:p>
          <a:r>
            <a:rPr lang="es-MX" dirty="0"/>
            <a:t>Una vez grabada la información permanece sin deterioro hasta que es cambiada deliberadamente.</a:t>
          </a:r>
        </a:p>
      </dgm:t>
    </dgm:pt>
    <dgm:pt modelId="{14E1E0BC-F9A1-447E-988D-BC6665574C18}" type="parTrans" cxnId="{C2B01ED0-DE1A-41B2-AA63-8F14E9B1C768}">
      <dgm:prSet/>
      <dgm:spPr/>
      <dgm:t>
        <a:bodyPr/>
        <a:lstStyle/>
        <a:p>
          <a:endParaRPr lang="es-MX"/>
        </a:p>
      </dgm:t>
    </dgm:pt>
    <dgm:pt modelId="{196EC12C-6A67-43A9-997F-2E687D6CC08F}" type="sibTrans" cxnId="{C2B01ED0-DE1A-41B2-AA63-8F14E9B1C768}">
      <dgm:prSet/>
      <dgm:spPr/>
      <dgm:t>
        <a:bodyPr/>
        <a:lstStyle/>
        <a:p>
          <a:endParaRPr lang="es-MX"/>
        </a:p>
      </dgm:t>
    </dgm:pt>
    <dgm:pt modelId="{475B35B6-F13C-46C0-8692-D0E6A8E737FA}">
      <dgm:prSet/>
      <dgm:spPr>
        <a:solidFill>
          <a:srgbClr val="0070C0"/>
        </a:solidFill>
      </dgm:spPr>
      <dgm:t>
        <a:bodyPr/>
        <a:lstStyle/>
        <a:p>
          <a:r>
            <a:rPr lang="es-MX"/>
            <a:t>No es necesaria alimentación eléctrica para retener la información.</a:t>
          </a:r>
          <a:endParaRPr lang="es-MX" dirty="0"/>
        </a:p>
      </dgm:t>
    </dgm:pt>
    <dgm:pt modelId="{750CBE20-1C26-4245-B95F-6B8D27F4D707}" type="parTrans" cxnId="{9967F236-3DB1-4F88-8744-423D11D6D4EA}">
      <dgm:prSet/>
      <dgm:spPr/>
      <dgm:t>
        <a:bodyPr/>
        <a:lstStyle/>
        <a:p>
          <a:endParaRPr lang="es-MX"/>
        </a:p>
      </dgm:t>
    </dgm:pt>
    <dgm:pt modelId="{E2648DFA-734B-4616-BD66-EE26F644429A}" type="sibTrans" cxnId="{9967F236-3DB1-4F88-8744-423D11D6D4EA}">
      <dgm:prSet/>
      <dgm:spPr/>
      <dgm:t>
        <a:bodyPr/>
        <a:lstStyle/>
        <a:p>
          <a:endParaRPr lang="es-MX"/>
        </a:p>
      </dgm:t>
    </dgm:pt>
    <dgm:pt modelId="{3C43E144-0472-44C5-9DD1-54CFF737381C}" type="pres">
      <dgm:prSet presAssocID="{8BA52DD6-6674-4B88-97AD-16B9499CBE99}" presName="theList" presStyleCnt="0">
        <dgm:presLayoutVars>
          <dgm:dir/>
          <dgm:animLvl val="lvl"/>
          <dgm:resizeHandles val="exact"/>
        </dgm:presLayoutVars>
      </dgm:prSet>
      <dgm:spPr/>
    </dgm:pt>
    <dgm:pt modelId="{5D94604F-E2AB-4047-B655-7720B687FC98}" type="pres">
      <dgm:prSet presAssocID="{E2578F55-8B7C-4128-A55C-4EEE33A3C42F}" presName="compNode" presStyleCnt="0"/>
      <dgm:spPr/>
    </dgm:pt>
    <dgm:pt modelId="{8BDC2524-2D9E-45C6-B1BB-CFB3469E7AB8}" type="pres">
      <dgm:prSet presAssocID="{E2578F55-8B7C-4128-A55C-4EEE33A3C42F}" presName="aNode" presStyleLbl="bgShp" presStyleIdx="0" presStyleCnt="2"/>
      <dgm:spPr/>
    </dgm:pt>
    <dgm:pt modelId="{A70F8A15-8FB7-4ABE-BB6F-A4310AB24728}" type="pres">
      <dgm:prSet presAssocID="{E2578F55-8B7C-4128-A55C-4EEE33A3C42F}" presName="textNode" presStyleLbl="bgShp" presStyleIdx="0" presStyleCnt="2"/>
      <dgm:spPr/>
    </dgm:pt>
    <dgm:pt modelId="{950E88DD-8609-4506-BB35-9C15199EB199}" type="pres">
      <dgm:prSet presAssocID="{E2578F55-8B7C-4128-A55C-4EEE33A3C42F}" presName="compChildNode" presStyleCnt="0"/>
      <dgm:spPr/>
    </dgm:pt>
    <dgm:pt modelId="{6A7715FB-082C-41CE-B5FC-4E2C75AC948A}" type="pres">
      <dgm:prSet presAssocID="{E2578F55-8B7C-4128-A55C-4EEE33A3C42F}" presName="theInnerList" presStyleCnt="0"/>
      <dgm:spPr/>
    </dgm:pt>
    <dgm:pt modelId="{DDA6B361-0BC3-4A6A-9BEB-71AEC2828BB8}" type="pres">
      <dgm:prSet presAssocID="{CB10378C-1C55-4E81-B250-8F9A07399A3E}" presName="childNode" presStyleLbl="node1" presStyleIdx="0" presStyleCnt="3">
        <dgm:presLayoutVars>
          <dgm:bulletEnabled val="1"/>
        </dgm:presLayoutVars>
      </dgm:prSet>
      <dgm:spPr/>
    </dgm:pt>
    <dgm:pt modelId="{C09A9F47-A2D7-4B6F-8CF4-46C7F798AF47}" type="pres">
      <dgm:prSet presAssocID="{E2578F55-8B7C-4128-A55C-4EEE33A3C42F}" presName="aSpace" presStyleCnt="0"/>
      <dgm:spPr/>
    </dgm:pt>
    <dgm:pt modelId="{54CF27C8-E30E-4F39-A42C-C8BDC7E4A5C0}" type="pres">
      <dgm:prSet presAssocID="{39D7D93D-5C52-4CDA-868A-639D028E3266}" presName="compNode" presStyleCnt="0"/>
      <dgm:spPr/>
    </dgm:pt>
    <dgm:pt modelId="{1B80C737-5FA8-459A-B79F-4C0AE0752DFB}" type="pres">
      <dgm:prSet presAssocID="{39D7D93D-5C52-4CDA-868A-639D028E3266}" presName="aNode" presStyleLbl="bgShp" presStyleIdx="1" presStyleCnt="2" custLinFactNeighborX="-3750"/>
      <dgm:spPr/>
    </dgm:pt>
    <dgm:pt modelId="{D30D85DD-8E1F-491F-BEBE-D4246EDFA866}" type="pres">
      <dgm:prSet presAssocID="{39D7D93D-5C52-4CDA-868A-639D028E3266}" presName="textNode" presStyleLbl="bgShp" presStyleIdx="1" presStyleCnt="2"/>
      <dgm:spPr/>
    </dgm:pt>
    <dgm:pt modelId="{250BE8ED-D1C8-4995-A109-D8DC2351FC89}" type="pres">
      <dgm:prSet presAssocID="{39D7D93D-5C52-4CDA-868A-639D028E3266}" presName="compChildNode" presStyleCnt="0"/>
      <dgm:spPr/>
    </dgm:pt>
    <dgm:pt modelId="{EB8BDF0B-99C6-4ABC-8B43-B3F539511982}" type="pres">
      <dgm:prSet presAssocID="{39D7D93D-5C52-4CDA-868A-639D028E3266}" presName="theInnerList" presStyleCnt="0"/>
      <dgm:spPr/>
    </dgm:pt>
    <dgm:pt modelId="{032882D1-B78A-45E2-A6D9-BEEF35F44052}" type="pres">
      <dgm:prSet presAssocID="{1D09EF77-E697-4824-AA7D-22E880C54D46}" presName="childNode" presStyleLbl="node1" presStyleIdx="1" presStyleCnt="3">
        <dgm:presLayoutVars>
          <dgm:bulletEnabled val="1"/>
        </dgm:presLayoutVars>
      </dgm:prSet>
      <dgm:spPr/>
    </dgm:pt>
    <dgm:pt modelId="{8063E22F-2362-485E-8F47-6D689DDB7BBD}" type="pres">
      <dgm:prSet presAssocID="{1D09EF77-E697-4824-AA7D-22E880C54D46}" presName="aSpace2" presStyleCnt="0"/>
      <dgm:spPr/>
    </dgm:pt>
    <dgm:pt modelId="{7E8024F4-B303-490C-B9B8-6D5BCD59D816}" type="pres">
      <dgm:prSet presAssocID="{475B35B6-F13C-46C0-8692-D0E6A8E737FA}" presName="childNode" presStyleLbl="node1" presStyleIdx="2" presStyleCnt="3">
        <dgm:presLayoutVars>
          <dgm:bulletEnabled val="1"/>
        </dgm:presLayoutVars>
      </dgm:prSet>
      <dgm:spPr/>
    </dgm:pt>
  </dgm:ptLst>
  <dgm:cxnLst>
    <dgm:cxn modelId="{A3710609-F97A-4C03-BB36-FC1F9CEA0353}" type="presOf" srcId="{1D09EF77-E697-4824-AA7D-22E880C54D46}" destId="{032882D1-B78A-45E2-A6D9-BEEF35F44052}" srcOrd="0" destOrd="0" presId="urn:microsoft.com/office/officeart/2005/8/layout/lProcess2"/>
    <dgm:cxn modelId="{DE782723-5990-45B0-9F27-332DCF19677C}" srcId="{E2578F55-8B7C-4128-A55C-4EEE33A3C42F}" destId="{CB10378C-1C55-4E81-B250-8F9A07399A3E}" srcOrd="0" destOrd="0" parTransId="{440A1672-161F-4585-85A3-1B43A2EF5E34}" sibTransId="{939076C5-3675-435B-A423-34CF1809AD35}"/>
    <dgm:cxn modelId="{957A7432-E1A1-4CB6-92DB-3EDADEBF2E02}" srcId="{8BA52DD6-6674-4B88-97AD-16B9499CBE99}" destId="{E2578F55-8B7C-4128-A55C-4EEE33A3C42F}" srcOrd="0" destOrd="0" parTransId="{07E0B5FC-7DD5-4D1D-ABF9-C136ECFB5786}" sibTransId="{1DC7F490-07D6-4374-8B7A-1F62293A5F29}"/>
    <dgm:cxn modelId="{9967F236-3DB1-4F88-8744-423D11D6D4EA}" srcId="{39D7D93D-5C52-4CDA-868A-639D028E3266}" destId="{475B35B6-F13C-46C0-8692-D0E6A8E737FA}" srcOrd="1" destOrd="0" parTransId="{750CBE20-1C26-4245-B95F-6B8D27F4D707}" sibTransId="{E2648DFA-734B-4616-BD66-EE26F644429A}"/>
    <dgm:cxn modelId="{F1101E66-11B0-495E-B48E-736472605368}" type="presOf" srcId="{8BA52DD6-6674-4B88-97AD-16B9499CBE99}" destId="{3C43E144-0472-44C5-9DD1-54CFF737381C}" srcOrd="0" destOrd="0" presId="urn:microsoft.com/office/officeart/2005/8/layout/lProcess2"/>
    <dgm:cxn modelId="{4DB9484D-210D-446D-AC4F-CD64096E4793}" type="presOf" srcId="{CB10378C-1C55-4E81-B250-8F9A07399A3E}" destId="{DDA6B361-0BC3-4A6A-9BEB-71AEC2828BB8}" srcOrd="0" destOrd="0" presId="urn:microsoft.com/office/officeart/2005/8/layout/lProcess2"/>
    <dgm:cxn modelId="{2C3A0A93-2183-40BE-8DEB-34FD055D5C53}" srcId="{8BA52DD6-6674-4B88-97AD-16B9499CBE99}" destId="{39D7D93D-5C52-4CDA-868A-639D028E3266}" srcOrd="1" destOrd="0" parTransId="{EF2E6F43-A588-4D81-A83B-ED672C88D868}" sibTransId="{D80CE864-8F7B-4D72-B037-F5AD52FF5081}"/>
    <dgm:cxn modelId="{8235FC94-ED44-4087-A264-FCC773A83E4A}" type="presOf" srcId="{E2578F55-8B7C-4128-A55C-4EEE33A3C42F}" destId="{A70F8A15-8FB7-4ABE-BB6F-A4310AB24728}" srcOrd="1" destOrd="0" presId="urn:microsoft.com/office/officeart/2005/8/layout/lProcess2"/>
    <dgm:cxn modelId="{F67BE795-6258-40F7-B640-D7774BE87D35}" type="presOf" srcId="{E2578F55-8B7C-4128-A55C-4EEE33A3C42F}" destId="{8BDC2524-2D9E-45C6-B1BB-CFB3469E7AB8}" srcOrd="0" destOrd="0" presId="urn:microsoft.com/office/officeart/2005/8/layout/lProcess2"/>
    <dgm:cxn modelId="{7C94DCA0-673E-4239-9FE9-97553B215921}" type="presOf" srcId="{475B35B6-F13C-46C0-8692-D0E6A8E737FA}" destId="{7E8024F4-B303-490C-B9B8-6D5BCD59D816}" srcOrd="0" destOrd="0" presId="urn:microsoft.com/office/officeart/2005/8/layout/lProcess2"/>
    <dgm:cxn modelId="{C2B01ED0-DE1A-41B2-AA63-8F14E9B1C768}" srcId="{39D7D93D-5C52-4CDA-868A-639D028E3266}" destId="{1D09EF77-E697-4824-AA7D-22E880C54D46}" srcOrd="0" destOrd="0" parTransId="{14E1E0BC-F9A1-447E-988D-BC6665574C18}" sibTransId="{196EC12C-6A67-43A9-997F-2E687D6CC08F}"/>
    <dgm:cxn modelId="{80D1B3D5-CA28-4BA7-8D39-188067698918}" type="presOf" srcId="{39D7D93D-5C52-4CDA-868A-639D028E3266}" destId="{D30D85DD-8E1F-491F-BEBE-D4246EDFA866}" srcOrd="1" destOrd="0" presId="urn:microsoft.com/office/officeart/2005/8/layout/lProcess2"/>
    <dgm:cxn modelId="{0CA8B3DF-D360-4A53-BC7C-DADFE36C5769}" type="presOf" srcId="{39D7D93D-5C52-4CDA-868A-639D028E3266}" destId="{1B80C737-5FA8-459A-B79F-4C0AE0752DFB}" srcOrd="0" destOrd="0" presId="urn:microsoft.com/office/officeart/2005/8/layout/lProcess2"/>
    <dgm:cxn modelId="{9FB9522E-3D84-4DC3-9893-936D4A37CD35}" type="presParOf" srcId="{3C43E144-0472-44C5-9DD1-54CFF737381C}" destId="{5D94604F-E2AB-4047-B655-7720B687FC98}" srcOrd="0" destOrd="0" presId="urn:microsoft.com/office/officeart/2005/8/layout/lProcess2"/>
    <dgm:cxn modelId="{28A66E23-C14D-4C3C-BFCF-BB6BB73F67C3}" type="presParOf" srcId="{5D94604F-E2AB-4047-B655-7720B687FC98}" destId="{8BDC2524-2D9E-45C6-B1BB-CFB3469E7AB8}" srcOrd="0" destOrd="0" presId="urn:microsoft.com/office/officeart/2005/8/layout/lProcess2"/>
    <dgm:cxn modelId="{249295E0-8585-4247-9C9C-6E236FE523DD}" type="presParOf" srcId="{5D94604F-E2AB-4047-B655-7720B687FC98}" destId="{A70F8A15-8FB7-4ABE-BB6F-A4310AB24728}" srcOrd="1" destOrd="0" presId="urn:microsoft.com/office/officeart/2005/8/layout/lProcess2"/>
    <dgm:cxn modelId="{DCB0C0CD-5154-4067-BF35-98A7250579FE}" type="presParOf" srcId="{5D94604F-E2AB-4047-B655-7720B687FC98}" destId="{950E88DD-8609-4506-BB35-9C15199EB199}" srcOrd="2" destOrd="0" presId="urn:microsoft.com/office/officeart/2005/8/layout/lProcess2"/>
    <dgm:cxn modelId="{CA2C8F44-2214-47C9-B161-A6A297404E9B}" type="presParOf" srcId="{950E88DD-8609-4506-BB35-9C15199EB199}" destId="{6A7715FB-082C-41CE-B5FC-4E2C75AC948A}" srcOrd="0" destOrd="0" presId="urn:microsoft.com/office/officeart/2005/8/layout/lProcess2"/>
    <dgm:cxn modelId="{548FEE00-DF57-45DC-B113-32F78482CD50}" type="presParOf" srcId="{6A7715FB-082C-41CE-B5FC-4E2C75AC948A}" destId="{DDA6B361-0BC3-4A6A-9BEB-71AEC2828BB8}" srcOrd="0" destOrd="0" presId="urn:microsoft.com/office/officeart/2005/8/layout/lProcess2"/>
    <dgm:cxn modelId="{FC6E82CC-CDA6-4BDE-9208-3D4314416810}" type="presParOf" srcId="{3C43E144-0472-44C5-9DD1-54CFF737381C}" destId="{C09A9F47-A2D7-4B6F-8CF4-46C7F798AF47}" srcOrd="1" destOrd="0" presId="urn:microsoft.com/office/officeart/2005/8/layout/lProcess2"/>
    <dgm:cxn modelId="{A053202C-D914-4462-ABE8-592A02943287}" type="presParOf" srcId="{3C43E144-0472-44C5-9DD1-54CFF737381C}" destId="{54CF27C8-E30E-4F39-A42C-C8BDC7E4A5C0}" srcOrd="2" destOrd="0" presId="urn:microsoft.com/office/officeart/2005/8/layout/lProcess2"/>
    <dgm:cxn modelId="{1C742729-AAC6-479B-AF24-014AFC225DAA}" type="presParOf" srcId="{54CF27C8-E30E-4F39-A42C-C8BDC7E4A5C0}" destId="{1B80C737-5FA8-459A-B79F-4C0AE0752DFB}" srcOrd="0" destOrd="0" presId="urn:microsoft.com/office/officeart/2005/8/layout/lProcess2"/>
    <dgm:cxn modelId="{54D62287-A8F7-458C-84CE-51A098F6A6CB}" type="presParOf" srcId="{54CF27C8-E30E-4F39-A42C-C8BDC7E4A5C0}" destId="{D30D85DD-8E1F-491F-BEBE-D4246EDFA866}" srcOrd="1" destOrd="0" presId="urn:microsoft.com/office/officeart/2005/8/layout/lProcess2"/>
    <dgm:cxn modelId="{EC3CA1B8-4EAC-4998-8A86-D4667C514AC9}" type="presParOf" srcId="{54CF27C8-E30E-4F39-A42C-C8BDC7E4A5C0}" destId="{250BE8ED-D1C8-4995-A109-D8DC2351FC89}" srcOrd="2" destOrd="0" presId="urn:microsoft.com/office/officeart/2005/8/layout/lProcess2"/>
    <dgm:cxn modelId="{5FFEF1E3-791B-4443-A477-ED0286DA249D}" type="presParOf" srcId="{250BE8ED-D1C8-4995-A109-D8DC2351FC89}" destId="{EB8BDF0B-99C6-4ABC-8B43-B3F539511982}" srcOrd="0" destOrd="0" presId="urn:microsoft.com/office/officeart/2005/8/layout/lProcess2"/>
    <dgm:cxn modelId="{4C50460D-E851-4E70-89B5-8DAA7C19143C}" type="presParOf" srcId="{EB8BDF0B-99C6-4ABC-8B43-B3F539511982}" destId="{032882D1-B78A-45E2-A6D9-BEEF35F44052}" srcOrd="0" destOrd="0" presId="urn:microsoft.com/office/officeart/2005/8/layout/lProcess2"/>
    <dgm:cxn modelId="{4DAECBA0-FA4C-4AD5-AADF-D80C61A53222}" type="presParOf" srcId="{EB8BDF0B-99C6-4ABC-8B43-B3F539511982}" destId="{8063E22F-2362-485E-8F47-6D689DDB7BBD}" srcOrd="1" destOrd="0" presId="urn:microsoft.com/office/officeart/2005/8/layout/lProcess2"/>
    <dgm:cxn modelId="{EB455FDA-48C0-49B9-B51B-B102FE1456D6}" type="presParOf" srcId="{EB8BDF0B-99C6-4ABC-8B43-B3F539511982}" destId="{7E8024F4-B303-490C-B9B8-6D5BCD59D816}"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BA52DD6-6674-4B88-97AD-16B9499CBE99}" type="doc">
      <dgm:prSet loTypeId="urn:microsoft.com/office/officeart/2005/8/layout/lProcess2" loCatId="relationship" qsTypeId="urn:microsoft.com/office/officeart/2005/8/quickstyle/simple5" qsCatId="simple" csTypeId="urn:microsoft.com/office/officeart/2005/8/colors/accent0_3" csCatId="mainScheme" phldr="1"/>
      <dgm:spPr/>
      <dgm:t>
        <a:bodyPr/>
        <a:lstStyle/>
        <a:p>
          <a:endParaRPr lang="es-MX"/>
        </a:p>
      </dgm:t>
    </dgm:pt>
    <dgm:pt modelId="{E2578F55-8B7C-4128-A55C-4EEE33A3C42F}">
      <dgm:prSet phldrT="[Texto]" custT="1"/>
      <dgm:spPr/>
      <dgm:t>
        <a:bodyPr/>
        <a:lstStyle/>
        <a:p>
          <a:r>
            <a:rPr lang="en-US" sz="2400" b="1" dirty="0">
              <a:solidFill>
                <a:srgbClr val="0070C0"/>
              </a:solidFill>
            </a:rPr>
            <a:t>SRAM (Static Random Access Memory) </a:t>
          </a:r>
          <a:endParaRPr lang="es-MX" sz="2400" b="1" dirty="0">
            <a:solidFill>
              <a:srgbClr val="0070C0"/>
            </a:solidFill>
          </a:endParaRPr>
        </a:p>
      </dgm:t>
    </dgm:pt>
    <dgm:pt modelId="{07E0B5FC-7DD5-4D1D-ABF9-C136ECFB5786}" type="parTrans" cxnId="{957A7432-E1A1-4CB6-92DB-3EDADEBF2E02}">
      <dgm:prSet/>
      <dgm:spPr/>
      <dgm:t>
        <a:bodyPr/>
        <a:lstStyle/>
        <a:p>
          <a:endParaRPr lang="es-MX"/>
        </a:p>
      </dgm:t>
    </dgm:pt>
    <dgm:pt modelId="{1DC7F490-07D6-4374-8B7A-1F62293A5F29}" type="sibTrans" cxnId="{957A7432-E1A1-4CB6-92DB-3EDADEBF2E02}">
      <dgm:prSet/>
      <dgm:spPr/>
      <dgm:t>
        <a:bodyPr/>
        <a:lstStyle/>
        <a:p>
          <a:endParaRPr lang="es-MX"/>
        </a:p>
      </dgm:t>
    </dgm:pt>
    <dgm:pt modelId="{39D7D93D-5C52-4CDA-868A-639D028E3266}">
      <dgm:prSet phldrT="[Texto]" custT="1"/>
      <dgm:spPr/>
      <dgm:t>
        <a:bodyPr/>
        <a:lstStyle/>
        <a:p>
          <a:r>
            <a:rPr lang="es-HN" sz="2400" b="1" dirty="0">
              <a:solidFill>
                <a:srgbClr val="0070C0"/>
              </a:solidFill>
            </a:rPr>
            <a:t>DRAM (Dynamic Random Access Memory)</a:t>
          </a:r>
          <a:endParaRPr lang="es-MX" sz="2400" b="1" dirty="0">
            <a:solidFill>
              <a:srgbClr val="0070C0"/>
            </a:solidFill>
          </a:endParaRPr>
        </a:p>
      </dgm:t>
    </dgm:pt>
    <dgm:pt modelId="{EF2E6F43-A588-4D81-A83B-ED672C88D868}" type="parTrans" cxnId="{2C3A0A93-2183-40BE-8DEB-34FD055D5C53}">
      <dgm:prSet/>
      <dgm:spPr/>
      <dgm:t>
        <a:bodyPr/>
        <a:lstStyle/>
        <a:p>
          <a:endParaRPr lang="es-MX"/>
        </a:p>
      </dgm:t>
    </dgm:pt>
    <dgm:pt modelId="{D80CE864-8F7B-4D72-B037-F5AD52FF5081}" type="sibTrans" cxnId="{2C3A0A93-2183-40BE-8DEB-34FD055D5C53}">
      <dgm:prSet/>
      <dgm:spPr/>
      <dgm:t>
        <a:bodyPr/>
        <a:lstStyle/>
        <a:p>
          <a:endParaRPr lang="es-MX"/>
        </a:p>
      </dgm:t>
    </dgm:pt>
    <dgm:pt modelId="{CB10378C-1C55-4E81-B250-8F9A07399A3E}">
      <dgm:prSet/>
      <dgm:spPr>
        <a:solidFill>
          <a:srgbClr val="0070C0"/>
        </a:solidFill>
      </dgm:spPr>
      <dgm:t>
        <a:bodyPr/>
        <a:lstStyle/>
        <a:p>
          <a:r>
            <a:rPr lang="es-HN" dirty="0"/>
            <a:t>Una memoria es estática si la información que </a:t>
          </a:r>
          <a:r>
            <a:rPr lang="es-ES" dirty="0"/>
            <a:t>contiene no varía con el tiempo.</a:t>
          </a:r>
          <a:endParaRPr lang="es-MX" dirty="0"/>
        </a:p>
      </dgm:t>
    </dgm:pt>
    <dgm:pt modelId="{440A1672-161F-4585-85A3-1B43A2EF5E34}" type="parTrans" cxnId="{DE782723-5990-45B0-9F27-332DCF19677C}">
      <dgm:prSet/>
      <dgm:spPr/>
      <dgm:t>
        <a:bodyPr/>
        <a:lstStyle/>
        <a:p>
          <a:endParaRPr lang="es-MX"/>
        </a:p>
      </dgm:t>
    </dgm:pt>
    <dgm:pt modelId="{939076C5-3675-435B-A423-34CF1809AD35}" type="sibTrans" cxnId="{DE782723-5990-45B0-9F27-332DCF19677C}">
      <dgm:prSet/>
      <dgm:spPr/>
      <dgm:t>
        <a:bodyPr/>
        <a:lstStyle/>
        <a:p>
          <a:endParaRPr lang="es-MX"/>
        </a:p>
      </dgm:t>
    </dgm:pt>
    <dgm:pt modelId="{1D09EF77-E697-4824-AA7D-22E880C54D46}">
      <dgm:prSet/>
      <dgm:spPr>
        <a:solidFill>
          <a:srgbClr val="0070C0"/>
        </a:solidFill>
      </dgm:spPr>
      <dgm:t>
        <a:bodyPr/>
        <a:lstStyle/>
        <a:p>
          <a:r>
            <a:rPr lang="es-HN" dirty="0"/>
            <a:t>Una memoria es dinámica </a:t>
          </a:r>
          <a:r>
            <a:rPr lang="es-ES" dirty="0"/>
            <a:t>si la información almacenada se va perdiendo conforme transcurre el tiempo o la lectura es destructiva; para que no se pierda el contenido se debe “regenerar”.</a:t>
          </a:r>
          <a:endParaRPr lang="es-MX" dirty="0"/>
        </a:p>
      </dgm:t>
    </dgm:pt>
    <dgm:pt modelId="{14E1E0BC-F9A1-447E-988D-BC6665574C18}" type="parTrans" cxnId="{C2B01ED0-DE1A-41B2-AA63-8F14E9B1C768}">
      <dgm:prSet/>
      <dgm:spPr/>
      <dgm:t>
        <a:bodyPr/>
        <a:lstStyle/>
        <a:p>
          <a:endParaRPr lang="es-MX"/>
        </a:p>
      </dgm:t>
    </dgm:pt>
    <dgm:pt modelId="{196EC12C-6A67-43A9-997F-2E687D6CC08F}" type="sibTrans" cxnId="{C2B01ED0-DE1A-41B2-AA63-8F14E9B1C768}">
      <dgm:prSet/>
      <dgm:spPr/>
      <dgm:t>
        <a:bodyPr/>
        <a:lstStyle/>
        <a:p>
          <a:endParaRPr lang="es-MX"/>
        </a:p>
      </dgm:t>
    </dgm:pt>
    <dgm:pt modelId="{3C43E144-0472-44C5-9DD1-54CFF737381C}" type="pres">
      <dgm:prSet presAssocID="{8BA52DD6-6674-4B88-97AD-16B9499CBE99}" presName="theList" presStyleCnt="0">
        <dgm:presLayoutVars>
          <dgm:dir/>
          <dgm:animLvl val="lvl"/>
          <dgm:resizeHandles val="exact"/>
        </dgm:presLayoutVars>
      </dgm:prSet>
      <dgm:spPr/>
    </dgm:pt>
    <dgm:pt modelId="{5D94604F-E2AB-4047-B655-7720B687FC98}" type="pres">
      <dgm:prSet presAssocID="{E2578F55-8B7C-4128-A55C-4EEE33A3C42F}" presName="compNode" presStyleCnt="0"/>
      <dgm:spPr/>
    </dgm:pt>
    <dgm:pt modelId="{8BDC2524-2D9E-45C6-B1BB-CFB3469E7AB8}" type="pres">
      <dgm:prSet presAssocID="{E2578F55-8B7C-4128-A55C-4EEE33A3C42F}" presName="aNode" presStyleLbl="bgShp" presStyleIdx="0" presStyleCnt="2"/>
      <dgm:spPr/>
    </dgm:pt>
    <dgm:pt modelId="{A70F8A15-8FB7-4ABE-BB6F-A4310AB24728}" type="pres">
      <dgm:prSet presAssocID="{E2578F55-8B7C-4128-A55C-4EEE33A3C42F}" presName="textNode" presStyleLbl="bgShp" presStyleIdx="0" presStyleCnt="2"/>
      <dgm:spPr/>
    </dgm:pt>
    <dgm:pt modelId="{950E88DD-8609-4506-BB35-9C15199EB199}" type="pres">
      <dgm:prSet presAssocID="{E2578F55-8B7C-4128-A55C-4EEE33A3C42F}" presName="compChildNode" presStyleCnt="0"/>
      <dgm:spPr/>
    </dgm:pt>
    <dgm:pt modelId="{6A7715FB-082C-41CE-B5FC-4E2C75AC948A}" type="pres">
      <dgm:prSet presAssocID="{E2578F55-8B7C-4128-A55C-4EEE33A3C42F}" presName="theInnerList" presStyleCnt="0"/>
      <dgm:spPr/>
    </dgm:pt>
    <dgm:pt modelId="{DDA6B361-0BC3-4A6A-9BEB-71AEC2828BB8}" type="pres">
      <dgm:prSet presAssocID="{CB10378C-1C55-4E81-B250-8F9A07399A3E}" presName="childNode" presStyleLbl="node1" presStyleIdx="0" presStyleCnt="2">
        <dgm:presLayoutVars>
          <dgm:bulletEnabled val="1"/>
        </dgm:presLayoutVars>
      </dgm:prSet>
      <dgm:spPr/>
    </dgm:pt>
    <dgm:pt modelId="{C09A9F47-A2D7-4B6F-8CF4-46C7F798AF47}" type="pres">
      <dgm:prSet presAssocID="{E2578F55-8B7C-4128-A55C-4EEE33A3C42F}" presName="aSpace" presStyleCnt="0"/>
      <dgm:spPr/>
    </dgm:pt>
    <dgm:pt modelId="{54CF27C8-E30E-4F39-A42C-C8BDC7E4A5C0}" type="pres">
      <dgm:prSet presAssocID="{39D7D93D-5C52-4CDA-868A-639D028E3266}" presName="compNode" presStyleCnt="0"/>
      <dgm:spPr/>
    </dgm:pt>
    <dgm:pt modelId="{1B80C737-5FA8-459A-B79F-4C0AE0752DFB}" type="pres">
      <dgm:prSet presAssocID="{39D7D93D-5C52-4CDA-868A-639D028E3266}" presName="aNode" presStyleLbl="bgShp" presStyleIdx="1" presStyleCnt="2" custLinFactNeighborX="-3750"/>
      <dgm:spPr/>
    </dgm:pt>
    <dgm:pt modelId="{D30D85DD-8E1F-491F-BEBE-D4246EDFA866}" type="pres">
      <dgm:prSet presAssocID="{39D7D93D-5C52-4CDA-868A-639D028E3266}" presName="textNode" presStyleLbl="bgShp" presStyleIdx="1" presStyleCnt="2"/>
      <dgm:spPr/>
    </dgm:pt>
    <dgm:pt modelId="{250BE8ED-D1C8-4995-A109-D8DC2351FC89}" type="pres">
      <dgm:prSet presAssocID="{39D7D93D-5C52-4CDA-868A-639D028E3266}" presName="compChildNode" presStyleCnt="0"/>
      <dgm:spPr/>
    </dgm:pt>
    <dgm:pt modelId="{EB8BDF0B-99C6-4ABC-8B43-B3F539511982}" type="pres">
      <dgm:prSet presAssocID="{39D7D93D-5C52-4CDA-868A-639D028E3266}" presName="theInnerList" presStyleCnt="0"/>
      <dgm:spPr/>
    </dgm:pt>
    <dgm:pt modelId="{032882D1-B78A-45E2-A6D9-BEEF35F44052}" type="pres">
      <dgm:prSet presAssocID="{1D09EF77-E697-4824-AA7D-22E880C54D46}" presName="childNode" presStyleLbl="node1" presStyleIdx="1" presStyleCnt="2">
        <dgm:presLayoutVars>
          <dgm:bulletEnabled val="1"/>
        </dgm:presLayoutVars>
      </dgm:prSet>
      <dgm:spPr/>
    </dgm:pt>
  </dgm:ptLst>
  <dgm:cxnLst>
    <dgm:cxn modelId="{A3710609-F97A-4C03-BB36-FC1F9CEA0353}" type="presOf" srcId="{1D09EF77-E697-4824-AA7D-22E880C54D46}" destId="{032882D1-B78A-45E2-A6D9-BEEF35F44052}" srcOrd="0" destOrd="0" presId="urn:microsoft.com/office/officeart/2005/8/layout/lProcess2"/>
    <dgm:cxn modelId="{DE782723-5990-45B0-9F27-332DCF19677C}" srcId="{E2578F55-8B7C-4128-A55C-4EEE33A3C42F}" destId="{CB10378C-1C55-4E81-B250-8F9A07399A3E}" srcOrd="0" destOrd="0" parTransId="{440A1672-161F-4585-85A3-1B43A2EF5E34}" sibTransId="{939076C5-3675-435B-A423-34CF1809AD35}"/>
    <dgm:cxn modelId="{957A7432-E1A1-4CB6-92DB-3EDADEBF2E02}" srcId="{8BA52DD6-6674-4B88-97AD-16B9499CBE99}" destId="{E2578F55-8B7C-4128-A55C-4EEE33A3C42F}" srcOrd="0" destOrd="0" parTransId="{07E0B5FC-7DD5-4D1D-ABF9-C136ECFB5786}" sibTransId="{1DC7F490-07D6-4374-8B7A-1F62293A5F29}"/>
    <dgm:cxn modelId="{F1101E66-11B0-495E-B48E-736472605368}" type="presOf" srcId="{8BA52DD6-6674-4B88-97AD-16B9499CBE99}" destId="{3C43E144-0472-44C5-9DD1-54CFF737381C}" srcOrd="0" destOrd="0" presId="urn:microsoft.com/office/officeart/2005/8/layout/lProcess2"/>
    <dgm:cxn modelId="{4DB9484D-210D-446D-AC4F-CD64096E4793}" type="presOf" srcId="{CB10378C-1C55-4E81-B250-8F9A07399A3E}" destId="{DDA6B361-0BC3-4A6A-9BEB-71AEC2828BB8}" srcOrd="0" destOrd="0" presId="urn:microsoft.com/office/officeart/2005/8/layout/lProcess2"/>
    <dgm:cxn modelId="{2C3A0A93-2183-40BE-8DEB-34FD055D5C53}" srcId="{8BA52DD6-6674-4B88-97AD-16B9499CBE99}" destId="{39D7D93D-5C52-4CDA-868A-639D028E3266}" srcOrd="1" destOrd="0" parTransId="{EF2E6F43-A588-4D81-A83B-ED672C88D868}" sibTransId="{D80CE864-8F7B-4D72-B037-F5AD52FF5081}"/>
    <dgm:cxn modelId="{8235FC94-ED44-4087-A264-FCC773A83E4A}" type="presOf" srcId="{E2578F55-8B7C-4128-A55C-4EEE33A3C42F}" destId="{A70F8A15-8FB7-4ABE-BB6F-A4310AB24728}" srcOrd="1" destOrd="0" presId="urn:microsoft.com/office/officeart/2005/8/layout/lProcess2"/>
    <dgm:cxn modelId="{F67BE795-6258-40F7-B640-D7774BE87D35}" type="presOf" srcId="{E2578F55-8B7C-4128-A55C-4EEE33A3C42F}" destId="{8BDC2524-2D9E-45C6-B1BB-CFB3469E7AB8}" srcOrd="0" destOrd="0" presId="urn:microsoft.com/office/officeart/2005/8/layout/lProcess2"/>
    <dgm:cxn modelId="{C2B01ED0-DE1A-41B2-AA63-8F14E9B1C768}" srcId="{39D7D93D-5C52-4CDA-868A-639D028E3266}" destId="{1D09EF77-E697-4824-AA7D-22E880C54D46}" srcOrd="0" destOrd="0" parTransId="{14E1E0BC-F9A1-447E-988D-BC6665574C18}" sibTransId="{196EC12C-6A67-43A9-997F-2E687D6CC08F}"/>
    <dgm:cxn modelId="{80D1B3D5-CA28-4BA7-8D39-188067698918}" type="presOf" srcId="{39D7D93D-5C52-4CDA-868A-639D028E3266}" destId="{D30D85DD-8E1F-491F-BEBE-D4246EDFA866}" srcOrd="1" destOrd="0" presId="urn:microsoft.com/office/officeart/2005/8/layout/lProcess2"/>
    <dgm:cxn modelId="{0CA8B3DF-D360-4A53-BC7C-DADFE36C5769}" type="presOf" srcId="{39D7D93D-5C52-4CDA-868A-639D028E3266}" destId="{1B80C737-5FA8-459A-B79F-4C0AE0752DFB}" srcOrd="0" destOrd="0" presId="urn:microsoft.com/office/officeart/2005/8/layout/lProcess2"/>
    <dgm:cxn modelId="{9FB9522E-3D84-4DC3-9893-936D4A37CD35}" type="presParOf" srcId="{3C43E144-0472-44C5-9DD1-54CFF737381C}" destId="{5D94604F-E2AB-4047-B655-7720B687FC98}" srcOrd="0" destOrd="0" presId="urn:microsoft.com/office/officeart/2005/8/layout/lProcess2"/>
    <dgm:cxn modelId="{28A66E23-C14D-4C3C-BFCF-BB6BB73F67C3}" type="presParOf" srcId="{5D94604F-E2AB-4047-B655-7720B687FC98}" destId="{8BDC2524-2D9E-45C6-B1BB-CFB3469E7AB8}" srcOrd="0" destOrd="0" presId="urn:microsoft.com/office/officeart/2005/8/layout/lProcess2"/>
    <dgm:cxn modelId="{249295E0-8585-4247-9C9C-6E236FE523DD}" type="presParOf" srcId="{5D94604F-E2AB-4047-B655-7720B687FC98}" destId="{A70F8A15-8FB7-4ABE-BB6F-A4310AB24728}" srcOrd="1" destOrd="0" presId="urn:microsoft.com/office/officeart/2005/8/layout/lProcess2"/>
    <dgm:cxn modelId="{DCB0C0CD-5154-4067-BF35-98A7250579FE}" type="presParOf" srcId="{5D94604F-E2AB-4047-B655-7720B687FC98}" destId="{950E88DD-8609-4506-BB35-9C15199EB199}" srcOrd="2" destOrd="0" presId="urn:microsoft.com/office/officeart/2005/8/layout/lProcess2"/>
    <dgm:cxn modelId="{CA2C8F44-2214-47C9-B161-A6A297404E9B}" type="presParOf" srcId="{950E88DD-8609-4506-BB35-9C15199EB199}" destId="{6A7715FB-082C-41CE-B5FC-4E2C75AC948A}" srcOrd="0" destOrd="0" presId="urn:microsoft.com/office/officeart/2005/8/layout/lProcess2"/>
    <dgm:cxn modelId="{548FEE00-DF57-45DC-B113-32F78482CD50}" type="presParOf" srcId="{6A7715FB-082C-41CE-B5FC-4E2C75AC948A}" destId="{DDA6B361-0BC3-4A6A-9BEB-71AEC2828BB8}" srcOrd="0" destOrd="0" presId="urn:microsoft.com/office/officeart/2005/8/layout/lProcess2"/>
    <dgm:cxn modelId="{FC6E82CC-CDA6-4BDE-9208-3D4314416810}" type="presParOf" srcId="{3C43E144-0472-44C5-9DD1-54CFF737381C}" destId="{C09A9F47-A2D7-4B6F-8CF4-46C7F798AF47}" srcOrd="1" destOrd="0" presId="urn:microsoft.com/office/officeart/2005/8/layout/lProcess2"/>
    <dgm:cxn modelId="{A053202C-D914-4462-ABE8-592A02943287}" type="presParOf" srcId="{3C43E144-0472-44C5-9DD1-54CFF737381C}" destId="{54CF27C8-E30E-4F39-A42C-C8BDC7E4A5C0}" srcOrd="2" destOrd="0" presId="urn:microsoft.com/office/officeart/2005/8/layout/lProcess2"/>
    <dgm:cxn modelId="{1C742729-AAC6-479B-AF24-014AFC225DAA}" type="presParOf" srcId="{54CF27C8-E30E-4F39-A42C-C8BDC7E4A5C0}" destId="{1B80C737-5FA8-459A-B79F-4C0AE0752DFB}" srcOrd="0" destOrd="0" presId="urn:microsoft.com/office/officeart/2005/8/layout/lProcess2"/>
    <dgm:cxn modelId="{54D62287-A8F7-458C-84CE-51A098F6A6CB}" type="presParOf" srcId="{54CF27C8-E30E-4F39-A42C-C8BDC7E4A5C0}" destId="{D30D85DD-8E1F-491F-BEBE-D4246EDFA866}" srcOrd="1" destOrd="0" presId="urn:microsoft.com/office/officeart/2005/8/layout/lProcess2"/>
    <dgm:cxn modelId="{EC3CA1B8-4EAC-4998-8A86-D4667C514AC9}" type="presParOf" srcId="{54CF27C8-E30E-4F39-A42C-C8BDC7E4A5C0}" destId="{250BE8ED-D1C8-4995-A109-D8DC2351FC89}" srcOrd="2" destOrd="0" presId="urn:microsoft.com/office/officeart/2005/8/layout/lProcess2"/>
    <dgm:cxn modelId="{5FFEF1E3-791B-4443-A477-ED0286DA249D}" type="presParOf" srcId="{250BE8ED-D1C8-4995-A109-D8DC2351FC89}" destId="{EB8BDF0B-99C6-4ABC-8B43-B3F539511982}" srcOrd="0" destOrd="0" presId="urn:microsoft.com/office/officeart/2005/8/layout/lProcess2"/>
    <dgm:cxn modelId="{4C50460D-E851-4E70-89B5-8DAA7C19143C}" type="presParOf" srcId="{EB8BDF0B-99C6-4ABC-8B43-B3F539511982}" destId="{032882D1-B78A-45E2-A6D9-BEEF35F44052}"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71CB6A-B778-4EAC-B9BA-AEBE4BFF3136}" type="doc">
      <dgm:prSet loTypeId="urn:microsoft.com/office/officeart/2005/8/layout/hList2#2" loCatId="list" qsTypeId="urn:microsoft.com/office/officeart/2005/8/quickstyle/3d3" qsCatId="3D" csTypeId="urn:microsoft.com/office/officeart/2005/8/colors/accent1_2" csCatId="accent1" phldr="1"/>
      <dgm:spPr/>
      <dgm:t>
        <a:bodyPr/>
        <a:lstStyle/>
        <a:p>
          <a:endParaRPr lang="es-ES_tradnl"/>
        </a:p>
      </dgm:t>
    </dgm:pt>
    <dgm:pt modelId="{FC39B31C-CD89-4511-861F-0EF481EC1EE9}">
      <dgm:prSet phldrT="[Texto]"/>
      <dgm:spPr/>
      <dgm:t>
        <a:bodyPr/>
        <a:lstStyle/>
        <a:p>
          <a:endParaRPr lang="es-ES_tradnl" dirty="0"/>
        </a:p>
        <a:p>
          <a:endParaRPr lang="es-ES_tradnl" dirty="0"/>
        </a:p>
      </dgm:t>
    </dgm:pt>
    <dgm:pt modelId="{924372B0-F279-4E37-A126-724BB1940673}" type="parTrans" cxnId="{53E2DBC6-9A7B-42DE-82AC-9CCBD026BBEB}">
      <dgm:prSet/>
      <dgm:spPr/>
      <dgm:t>
        <a:bodyPr/>
        <a:lstStyle/>
        <a:p>
          <a:endParaRPr lang="es-ES_tradnl"/>
        </a:p>
      </dgm:t>
    </dgm:pt>
    <dgm:pt modelId="{3ECDCBEA-4009-4313-944C-EA32598AFA65}" type="sibTrans" cxnId="{53E2DBC6-9A7B-42DE-82AC-9CCBD026BBEB}">
      <dgm:prSet/>
      <dgm:spPr/>
      <dgm:t>
        <a:bodyPr/>
        <a:lstStyle/>
        <a:p>
          <a:endParaRPr lang="es-ES_tradnl"/>
        </a:p>
      </dgm:t>
    </dgm:pt>
    <dgm:pt modelId="{5F27BEF6-6786-4B12-B8D4-989D4ED6E1AC}">
      <dgm:prSet custT="1"/>
      <dgm:spPr>
        <a:solidFill>
          <a:srgbClr val="006699"/>
        </a:solidFill>
      </dgm:spPr>
      <dgm:t>
        <a:bodyPr/>
        <a:lstStyle/>
        <a:p>
          <a:pPr algn="ctr"/>
          <a:r>
            <a:rPr lang="es-ES_tradnl" sz="2800" dirty="0"/>
            <a:t>Ninguna tecnología es óptima para satisfacer las necesidades de memoria de un computador. En consecuencia, un computador convencional está equipado con una jerarquía de subsistemas de memoria.</a:t>
          </a:r>
        </a:p>
      </dgm:t>
    </dgm:pt>
    <dgm:pt modelId="{D83B2EFF-BF33-4912-AAC8-A35E994F29F0}" type="parTrans" cxnId="{56BBB6E7-002E-487E-BE28-37DFAC53DB69}">
      <dgm:prSet/>
      <dgm:spPr/>
      <dgm:t>
        <a:bodyPr/>
        <a:lstStyle/>
        <a:p>
          <a:endParaRPr lang="es-ES_tradnl"/>
        </a:p>
      </dgm:t>
    </dgm:pt>
    <dgm:pt modelId="{BB00E5FE-9EC0-4AF9-BD26-7479E76951FC}" type="sibTrans" cxnId="{56BBB6E7-002E-487E-BE28-37DFAC53DB69}">
      <dgm:prSet/>
      <dgm:spPr/>
      <dgm:t>
        <a:bodyPr/>
        <a:lstStyle/>
        <a:p>
          <a:endParaRPr lang="es-ES_tradnl"/>
        </a:p>
      </dgm:t>
    </dgm:pt>
    <dgm:pt modelId="{2D88EECF-F3B2-40BC-9039-39BDEAD5186F}" type="pres">
      <dgm:prSet presAssocID="{F371CB6A-B778-4EAC-B9BA-AEBE4BFF3136}" presName="linearFlow" presStyleCnt="0">
        <dgm:presLayoutVars>
          <dgm:dir/>
          <dgm:animLvl val="lvl"/>
          <dgm:resizeHandles/>
        </dgm:presLayoutVars>
      </dgm:prSet>
      <dgm:spPr/>
    </dgm:pt>
    <dgm:pt modelId="{6186B704-9FF4-4A37-B698-EA476D3B6FA2}" type="pres">
      <dgm:prSet presAssocID="{FC39B31C-CD89-4511-861F-0EF481EC1EE9}" presName="compositeNode" presStyleCnt="0">
        <dgm:presLayoutVars>
          <dgm:bulletEnabled val="1"/>
        </dgm:presLayoutVars>
      </dgm:prSet>
      <dgm:spPr/>
    </dgm:pt>
    <dgm:pt modelId="{D2BCE02B-A028-48C1-B513-660142BE7BC2}" type="pres">
      <dgm:prSet presAssocID="{FC39B31C-CD89-4511-861F-0EF481EC1EE9}" presName="image" presStyleLbl="fgImgPlace1" presStyleIdx="0" presStyleCnt="1"/>
      <dgm:spPr>
        <a:blipFill rotWithShape="0">
          <a:blip xmlns:r="http://schemas.openxmlformats.org/officeDocument/2006/relationships" r:embed="rId1"/>
          <a:stretch>
            <a:fillRect/>
          </a:stretch>
        </a:blipFill>
      </dgm:spPr>
    </dgm:pt>
    <dgm:pt modelId="{D9D60AC1-E310-4904-96E4-2979486258BD}" type="pres">
      <dgm:prSet presAssocID="{FC39B31C-CD89-4511-861F-0EF481EC1EE9}" presName="childNode" presStyleLbl="node1" presStyleIdx="0" presStyleCnt="1">
        <dgm:presLayoutVars>
          <dgm:bulletEnabled val="1"/>
        </dgm:presLayoutVars>
      </dgm:prSet>
      <dgm:spPr/>
    </dgm:pt>
    <dgm:pt modelId="{0D88094A-C58E-469C-88AB-6424C6745875}" type="pres">
      <dgm:prSet presAssocID="{FC39B31C-CD89-4511-861F-0EF481EC1EE9}" presName="parentNode" presStyleLbl="revTx" presStyleIdx="0" presStyleCnt="1">
        <dgm:presLayoutVars>
          <dgm:chMax val="0"/>
          <dgm:bulletEnabled val="1"/>
        </dgm:presLayoutVars>
      </dgm:prSet>
      <dgm:spPr/>
    </dgm:pt>
  </dgm:ptLst>
  <dgm:cxnLst>
    <dgm:cxn modelId="{979F3E7B-437B-497D-936F-64B6795F2616}" type="presOf" srcId="{5F27BEF6-6786-4B12-B8D4-989D4ED6E1AC}" destId="{D9D60AC1-E310-4904-96E4-2979486258BD}" srcOrd="0" destOrd="0" presId="urn:microsoft.com/office/officeart/2005/8/layout/hList2#2"/>
    <dgm:cxn modelId="{187AFA81-50AA-4B17-9F60-009905AC1E7A}" type="presOf" srcId="{FC39B31C-CD89-4511-861F-0EF481EC1EE9}" destId="{0D88094A-C58E-469C-88AB-6424C6745875}" srcOrd="0" destOrd="0" presId="urn:microsoft.com/office/officeart/2005/8/layout/hList2#2"/>
    <dgm:cxn modelId="{56B3EEA5-46AB-4D39-8774-0C71A2D341CE}" type="presOf" srcId="{F371CB6A-B778-4EAC-B9BA-AEBE4BFF3136}" destId="{2D88EECF-F3B2-40BC-9039-39BDEAD5186F}" srcOrd="0" destOrd="0" presId="urn:microsoft.com/office/officeart/2005/8/layout/hList2#2"/>
    <dgm:cxn modelId="{53E2DBC6-9A7B-42DE-82AC-9CCBD026BBEB}" srcId="{F371CB6A-B778-4EAC-B9BA-AEBE4BFF3136}" destId="{FC39B31C-CD89-4511-861F-0EF481EC1EE9}" srcOrd="0" destOrd="0" parTransId="{924372B0-F279-4E37-A126-724BB1940673}" sibTransId="{3ECDCBEA-4009-4313-944C-EA32598AFA65}"/>
    <dgm:cxn modelId="{56BBB6E7-002E-487E-BE28-37DFAC53DB69}" srcId="{FC39B31C-CD89-4511-861F-0EF481EC1EE9}" destId="{5F27BEF6-6786-4B12-B8D4-989D4ED6E1AC}" srcOrd="0" destOrd="0" parTransId="{D83B2EFF-BF33-4912-AAC8-A35E994F29F0}" sibTransId="{BB00E5FE-9EC0-4AF9-BD26-7479E76951FC}"/>
    <dgm:cxn modelId="{172438DD-C633-46EA-BB24-3F27F8761773}" type="presParOf" srcId="{2D88EECF-F3B2-40BC-9039-39BDEAD5186F}" destId="{6186B704-9FF4-4A37-B698-EA476D3B6FA2}" srcOrd="0" destOrd="0" presId="urn:microsoft.com/office/officeart/2005/8/layout/hList2#2"/>
    <dgm:cxn modelId="{F2616586-0180-4979-BBDC-2B928ABAE302}" type="presParOf" srcId="{6186B704-9FF4-4A37-B698-EA476D3B6FA2}" destId="{D2BCE02B-A028-48C1-B513-660142BE7BC2}" srcOrd="0" destOrd="0" presId="urn:microsoft.com/office/officeart/2005/8/layout/hList2#2"/>
    <dgm:cxn modelId="{32228D0D-32E4-4ABD-B044-EB69CC633FF6}" type="presParOf" srcId="{6186B704-9FF4-4A37-B698-EA476D3B6FA2}" destId="{D9D60AC1-E310-4904-96E4-2979486258BD}" srcOrd="1" destOrd="0" presId="urn:microsoft.com/office/officeart/2005/8/layout/hList2#2"/>
    <dgm:cxn modelId="{D033E095-892E-42C0-9DCA-FBBF1235B6C5}" type="presParOf" srcId="{6186B704-9FF4-4A37-B698-EA476D3B6FA2}" destId="{0D88094A-C58E-469C-88AB-6424C6745875}" srcOrd="2" destOrd="0" presId="urn:microsoft.com/office/officeart/2005/8/layout/hList2#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DEAABB8-7B36-4D71-981C-29B4F6AB51C9}" type="doc">
      <dgm:prSet loTypeId="urn:microsoft.com/office/officeart/2005/8/layout/lProcess2" loCatId="list" qsTypeId="urn:microsoft.com/office/officeart/2005/8/quickstyle/simple5" qsCatId="simple" csTypeId="urn:microsoft.com/office/officeart/2005/8/colors/accent2_2" csCatId="accent2" phldr="1"/>
      <dgm:spPr/>
      <dgm:t>
        <a:bodyPr/>
        <a:lstStyle/>
        <a:p>
          <a:endParaRPr lang="es-MX"/>
        </a:p>
      </dgm:t>
    </dgm:pt>
    <dgm:pt modelId="{685AC1A5-DDAD-4A7D-AF04-3AEC353D9EAE}">
      <dgm:prSet phldrT="[Texto]"/>
      <dgm:spPr>
        <a:solidFill>
          <a:schemeClr val="tx2">
            <a:lumMod val="60000"/>
            <a:lumOff val="40000"/>
          </a:schemeClr>
        </a:solidFill>
        <a:effectLst/>
      </dgm:spPr>
      <dgm:t>
        <a:bodyPr/>
        <a:lstStyle/>
        <a:p>
          <a:r>
            <a:rPr lang="es-MX" dirty="0">
              <a:solidFill>
                <a:schemeClr val="bg1"/>
              </a:solidFill>
            </a:rPr>
            <a:t>Es el arreglo físico para formar palabras.</a:t>
          </a:r>
        </a:p>
      </dgm:t>
    </dgm:pt>
    <dgm:pt modelId="{A37069B0-2BF8-437F-A32A-878DB747E4C8}" type="parTrans" cxnId="{103DD645-3ECA-4BED-ACA7-86ED1FD7B50A}">
      <dgm:prSet/>
      <dgm:spPr/>
      <dgm:t>
        <a:bodyPr/>
        <a:lstStyle/>
        <a:p>
          <a:endParaRPr lang="es-MX"/>
        </a:p>
      </dgm:t>
    </dgm:pt>
    <dgm:pt modelId="{C55D3D13-15FE-4DDC-8155-A7C69C2BCF0C}" type="sibTrans" cxnId="{103DD645-3ECA-4BED-ACA7-86ED1FD7B50A}">
      <dgm:prSet/>
      <dgm:spPr/>
      <dgm:t>
        <a:bodyPr/>
        <a:lstStyle/>
        <a:p>
          <a:endParaRPr lang="es-MX"/>
        </a:p>
      </dgm:t>
    </dgm:pt>
    <dgm:pt modelId="{40236832-F23C-4E54-B21D-C078FD960E96}">
      <dgm:prSet/>
      <dgm:spPr>
        <a:solidFill>
          <a:srgbClr val="0070C0"/>
        </a:solidFill>
      </dgm:spPr>
      <dgm:t>
        <a:bodyPr/>
        <a:lstStyle/>
        <a:p>
          <a:r>
            <a:rPr lang="es-MX"/>
            <a:t>Un bit por Chip</a:t>
          </a:r>
          <a:endParaRPr lang="es-MX" dirty="0"/>
        </a:p>
      </dgm:t>
    </dgm:pt>
    <dgm:pt modelId="{DDD7949F-C950-4BB6-BFC8-D7672934F85C}" type="parTrans" cxnId="{4321A4A5-CBAF-4A50-9F99-5642F3341F6A}">
      <dgm:prSet/>
      <dgm:spPr/>
      <dgm:t>
        <a:bodyPr/>
        <a:lstStyle/>
        <a:p>
          <a:endParaRPr lang="es-MX"/>
        </a:p>
      </dgm:t>
    </dgm:pt>
    <dgm:pt modelId="{A042BF88-EB4D-4E01-9BA2-1FA1183DFA18}" type="sibTrans" cxnId="{4321A4A5-CBAF-4A50-9F99-5642F3341F6A}">
      <dgm:prSet/>
      <dgm:spPr/>
      <dgm:t>
        <a:bodyPr/>
        <a:lstStyle/>
        <a:p>
          <a:endParaRPr lang="es-MX"/>
        </a:p>
      </dgm:t>
    </dgm:pt>
    <dgm:pt modelId="{5C58A399-41E0-4695-AA60-17B1756DD17B}">
      <dgm:prSet/>
      <dgm:spPr>
        <a:solidFill>
          <a:srgbClr val="0070C0"/>
        </a:solidFill>
      </dgm:spPr>
      <dgm:t>
        <a:bodyPr/>
        <a:lstStyle/>
        <a:p>
          <a:r>
            <a:rPr lang="es-MX"/>
            <a:t>Una palabra por Chip.</a:t>
          </a:r>
          <a:endParaRPr lang="es-MX" dirty="0"/>
        </a:p>
      </dgm:t>
    </dgm:pt>
    <dgm:pt modelId="{8C7BC9C2-3B37-4E7D-8EE7-E786ACD03689}" type="parTrans" cxnId="{A607AF30-7287-49D5-93CC-6F2566EC641A}">
      <dgm:prSet/>
      <dgm:spPr/>
      <dgm:t>
        <a:bodyPr/>
        <a:lstStyle/>
        <a:p>
          <a:endParaRPr lang="es-MX"/>
        </a:p>
      </dgm:t>
    </dgm:pt>
    <dgm:pt modelId="{48BF8F56-B9D2-4103-911D-A9BEA628A667}" type="sibTrans" cxnId="{A607AF30-7287-49D5-93CC-6F2566EC641A}">
      <dgm:prSet/>
      <dgm:spPr/>
      <dgm:t>
        <a:bodyPr/>
        <a:lstStyle/>
        <a:p>
          <a:endParaRPr lang="es-MX"/>
        </a:p>
      </dgm:t>
    </dgm:pt>
    <dgm:pt modelId="{304AFEFA-3839-4E50-A6BE-7B701524B6D4}" type="pres">
      <dgm:prSet presAssocID="{FDEAABB8-7B36-4D71-981C-29B4F6AB51C9}" presName="theList" presStyleCnt="0">
        <dgm:presLayoutVars>
          <dgm:dir/>
          <dgm:animLvl val="lvl"/>
          <dgm:resizeHandles val="exact"/>
        </dgm:presLayoutVars>
      </dgm:prSet>
      <dgm:spPr/>
    </dgm:pt>
    <dgm:pt modelId="{3B8ACFBE-B1FB-4E22-85C8-3FBAF4B300E6}" type="pres">
      <dgm:prSet presAssocID="{685AC1A5-DDAD-4A7D-AF04-3AEC353D9EAE}" presName="compNode" presStyleCnt="0"/>
      <dgm:spPr/>
    </dgm:pt>
    <dgm:pt modelId="{08D71DD2-ACB6-41E0-9006-BB4175B45741}" type="pres">
      <dgm:prSet presAssocID="{685AC1A5-DDAD-4A7D-AF04-3AEC353D9EAE}" presName="aNode" presStyleLbl="bgShp" presStyleIdx="0" presStyleCnt="1"/>
      <dgm:spPr>
        <a:prstGeom prst="rect">
          <a:avLst/>
        </a:prstGeom>
      </dgm:spPr>
    </dgm:pt>
    <dgm:pt modelId="{23901709-EADE-488C-8BCE-ED2E61CCDDC2}" type="pres">
      <dgm:prSet presAssocID="{685AC1A5-DDAD-4A7D-AF04-3AEC353D9EAE}" presName="textNode" presStyleLbl="bgShp" presStyleIdx="0" presStyleCnt="1"/>
      <dgm:spPr/>
    </dgm:pt>
    <dgm:pt modelId="{FADFEA4D-E72D-4632-94B6-0FD456D64D64}" type="pres">
      <dgm:prSet presAssocID="{685AC1A5-DDAD-4A7D-AF04-3AEC353D9EAE}" presName="compChildNode" presStyleCnt="0"/>
      <dgm:spPr/>
    </dgm:pt>
    <dgm:pt modelId="{F6C53900-3E62-42C5-AA0C-AEBC01805375}" type="pres">
      <dgm:prSet presAssocID="{685AC1A5-DDAD-4A7D-AF04-3AEC353D9EAE}" presName="theInnerList" presStyleCnt="0"/>
      <dgm:spPr/>
    </dgm:pt>
    <dgm:pt modelId="{E3169C3C-AAFD-4C30-ADDA-43B4490942BC}" type="pres">
      <dgm:prSet presAssocID="{40236832-F23C-4E54-B21D-C078FD960E96}" presName="childNode" presStyleLbl="node1" presStyleIdx="0" presStyleCnt="2">
        <dgm:presLayoutVars>
          <dgm:bulletEnabled val="1"/>
        </dgm:presLayoutVars>
      </dgm:prSet>
      <dgm:spPr/>
    </dgm:pt>
    <dgm:pt modelId="{1704EACD-4B98-46AF-A9FE-B2722141A2AC}" type="pres">
      <dgm:prSet presAssocID="{40236832-F23C-4E54-B21D-C078FD960E96}" presName="aSpace2" presStyleCnt="0"/>
      <dgm:spPr/>
    </dgm:pt>
    <dgm:pt modelId="{1EF206EB-29C5-4785-8BC6-1EADE19904AE}" type="pres">
      <dgm:prSet presAssocID="{5C58A399-41E0-4695-AA60-17B1756DD17B}" presName="childNode" presStyleLbl="node1" presStyleIdx="1" presStyleCnt="2">
        <dgm:presLayoutVars>
          <dgm:bulletEnabled val="1"/>
        </dgm:presLayoutVars>
      </dgm:prSet>
      <dgm:spPr/>
    </dgm:pt>
  </dgm:ptLst>
  <dgm:cxnLst>
    <dgm:cxn modelId="{629CFE18-0E7F-4AD8-9DEC-2A52BE71ECED}" type="presOf" srcId="{40236832-F23C-4E54-B21D-C078FD960E96}" destId="{E3169C3C-AAFD-4C30-ADDA-43B4490942BC}" srcOrd="0" destOrd="0" presId="urn:microsoft.com/office/officeart/2005/8/layout/lProcess2"/>
    <dgm:cxn modelId="{4C40A523-9A38-4A99-A737-28546C6A988D}" type="presOf" srcId="{685AC1A5-DDAD-4A7D-AF04-3AEC353D9EAE}" destId="{08D71DD2-ACB6-41E0-9006-BB4175B45741}" srcOrd="0" destOrd="0" presId="urn:microsoft.com/office/officeart/2005/8/layout/lProcess2"/>
    <dgm:cxn modelId="{A607AF30-7287-49D5-93CC-6F2566EC641A}" srcId="{685AC1A5-DDAD-4A7D-AF04-3AEC353D9EAE}" destId="{5C58A399-41E0-4695-AA60-17B1756DD17B}" srcOrd="1" destOrd="0" parTransId="{8C7BC9C2-3B37-4E7D-8EE7-E786ACD03689}" sibTransId="{48BF8F56-B9D2-4103-911D-A9BEA628A667}"/>
    <dgm:cxn modelId="{103DD645-3ECA-4BED-ACA7-86ED1FD7B50A}" srcId="{FDEAABB8-7B36-4D71-981C-29B4F6AB51C9}" destId="{685AC1A5-DDAD-4A7D-AF04-3AEC353D9EAE}" srcOrd="0" destOrd="0" parTransId="{A37069B0-2BF8-437F-A32A-878DB747E4C8}" sibTransId="{C55D3D13-15FE-4DDC-8155-A7C69C2BCF0C}"/>
    <dgm:cxn modelId="{4321A4A5-CBAF-4A50-9F99-5642F3341F6A}" srcId="{685AC1A5-DDAD-4A7D-AF04-3AEC353D9EAE}" destId="{40236832-F23C-4E54-B21D-C078FD960E96}" srcOrd="0" destOrd="0" parTransId="{DDD7949F-C950-4BB6-BFC8-D7672934F85C}" sibTransId="{A042BF88-EB4D-4E01-9BA2-1FA1183DFA18}"/>
    <dgm:cxn modelId="{2D3BEEB7-5612-4DCF-9EC8-8D7DCADAC9C2}" type="presOf" srcId="{FDEAABB8-7B36-4D71-981C-29B4F6AB51C9}" destId="{304AFEFA-3839-4E50-A6BE-7B701524B6D4}" srcOrd="0" destOrd="0" presId="urn:microsoft.com/office/officeart/2005/8/layout/lProcess2"/>
    <dgm:cxn modelId="{6194A7CA-6444-4FF6-A7DD-5EE4D09A1E1E}" type="presOf" srcId="{5C58A399-41E0-4695-AA60-17B1756DD17B}" destId="{1EF206EB-29C5-4785-8BC6-1EADE19904AE}" srcOrd="0" destOrd="0" presId="urn:microsoft.com/office/officeart/2005/8/layout/lProcess2"/>
    <dgm:cxn modelId="{3A2E3AE8-F577-4F82-808A-172539B92FC5}" type="presOf" srcId="{685AC1A5-DDAD-4A7D-AF04-3AEC353D9EAE}" destId="{23901709-EADE-488C-8BCE-ED2E61CCDDC2}" srcOrd="1" destOrd="0" presId="urn:microsoft.com/office/officeart/2005/8/layout/lProcess2"/>
    <dgm:cxn modelId="{47C9E420-3899-4B5C-872E-CF61EC582CDC}" type="presParOf" srcId="{304AFEFA-3839-4E50-A6BE-7B701524B6D4}" destId="{3B8ACFBE-B1FB-4E22-85C8-3FBAF4B300E6}" srcOrd="0" destOrd="0" presId="urn:microsoft.com/office/officeart/2005/8/layout/lProcess2"/>
    <dgm:cxn modelId="{E8059A5A-9395-444D-9FC7-4BB374C302B1}" type="presParOf" srcId="{3B8ACFBE-B1FB-4E22-85C8-3FBAF4B300E6}" destId="{08D71DD2-ACB6-41E0-9006-BB4175B45741}" srcOrd="0" destOrd="0" presId="urn:microsoft.com/office/officeart/2005/8/layout/lProcess2"/>
    <dgm:cxn modelId="{9F412C81-9D8C-4CBE-9590-212E5160226C}" type="presParOf" srcId="{3B8ACFBE-B1FB-4E22-85C8-3FBAF4B300E6}" destId="{23901709-EADE-488C-8BCE-ED2E61CCDDC2}" srcOrd="1" destOrd="0" presId="urn:microsoft.com/office/officeart/2005/8/layout/lProcess2"/>
    <dgm:cxn modelId="{12073376-6C70-4DE2-96E9-692B86C453F5}" type="presParOf" srcId="{3B8ACFBE-B1FB-4E22-85C8-3FBAF4B300E6}" destId="{FADFEA4D-E72D-4632-94B6-0FD456D64D64}" srcOrd="2" destOrd="0" presId="urn:microsoft.com/office/officeart/2005/8/layout/lProcess2"/>
    <dgm:cxn modelId="{BD364BA5-10BF-493E-BD50-F46D0F881B8C}" type="presParOf" srcId="{FADFEA4D-E72D-4632-94B6-0FD456D64D64}" destId="{F6C53900-3E62-42C5-AA0C-AEBC01805375}" srcOrd="0" destOrd="0" presId="urn:microsoft.com/office/officeart/2005/8/layout/lProcess2"/>
    <dgm:cxn modelId="{F25D39BB-135A-4FF3-B455-31AAF3E212D8}" type="presParOf" srcId="{F6C53900-3E62-42C5-AA0C-AEBC01805375}" destId="{E3169C3C-AAFD-4C30-ADDA-43B4490942BC}" srcOrd="0" destOrd="0" presId="urn:microsoft.com/office/officeart/2005/8/layout/lProcess2"/>
    <dgm:cxn modelId="{45F8AEAD-4AB0-460F-8E33-7F36B2E225E6}" type="presParOf" srcId="{F6C53900-3E62-42C5-AA0C-AEBC01805375}" destId="{1704EACD-4B98-46AF-A9FE-B2722141A2AC}" srcOrd="1" destOrd="0" presId="urn:microsoft.com/office/officeart/2005/8/layout/lProcess2"/>
    <dgm:cxn modelId="{5010DEBB-28C2-4E58-9F92-DED7B64D1582}" type="presParOf" srcId="{F6C53900-3E62-42C5-AA0C-AEBC01805375}" destId="{1EF206EB-29C5-4785-8BC6-1EADE19904AE}"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02D35B6-FF20-4F17-A641-ACA539159B77}" type="doc">
      <dgm:prSet loTypeId="urn:microsoft.com/office/officeart/2005/8/layout/lProcess2" loCatId="list" qsTypeId="urn:microsoft.com/office/officeart/2005/8/quickstyle/simple5" qsCatId="simple" csTypeId="urn:microsoft.com/office/officeart/2005/8/colors/colorful1#3" csCatId="colorful" phldr="1"/>
      <dgm:spPr/>
      <dgm:t>
        <a:bodyPr/>
        <a:lstStyle/>
        <a:p>
          <a:endParaRPr lang="es-MX"/>
        </a:p>
      </dgm:t>
    </dgm:pt>
    <dgm:pt modelId="{231200D2-DDCD-42E4-B20A-BD0368D3B1ED}">
      <dgm:prSet phldrT="[Texto]" custT="1"/>
      <dgm:spPr>
        <a:solidFill>
          <a:schemeClr val="tx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s-MX" sz="3200" b="1" dirty="0">
              <a:solidFill>
                <a:srgbClr val="006699"/>
              </a:solidFill>
            </a:rPr>
            <a:t>ASPECTOS A CONSIDERAR EN EL DISEÑO DE MEMORIA</a:t>
          </a:r>
        </a:p>
      </dgm:t>
    </dgm:pt>
    <dgm:pt modelId="{B885A831-D24C-4FA9-991C-07153E9E6794}" type="parTrans" cxnId="{3B966D73-325F-4111-AC84-64AE39199A7E}">
      <dgm:prSet/>
      <dgm:spPr/>
      <dgm:t>
        <a:bodyPr/>
        <a:lstStyle/>
        <a:p>
          <a:endParaRPr lang="es-MX"/>
        </a:p>
      </dgm:t>
    </dgm:pt>
    <dgm:pt modelId="{B8A2FCE7-6DF2-4166-B107-746316EF1CBF}" type="sibTrans" cxnId="{3B966D73-325F-4111-AC84-64AE39199A7E}">
      <dgm:prSet/>
      <dgm:spPr/>
      <dgm:t>
        <a:bodyPr/>
        <a:lstStyle/>
        <a:p>
          <a:endParaRPr lang="es-MX"/>
        </a:p>
      </dgm:t>
    </dgm:pt>
    <dgm:pt modelId="{59BBE4C5-06F3-4DE5-8BE8-CDB34E673CC8}">
      <dgm:prSet phldrT="[Texto]"/>
      <dgm:spPr/>
      <dgm:t>
        <a:bodyPr/>
        <a:lstStyle/>
        <a:p>
          <a:r>
            <a:rPr lang="es-MX" dirty="0"/>
            <a:t>Capacidad</a:t>
          </a:r>
        </a:p>
      </dgm:t>
    </dgm:pt>
    <dgm:pt modelId="{51190D58-7C57-434C-8233-8C48C26C2F73}" type="parTrans" cxnId="{5C193E27-4644-4383-AECD-86F4544A1F92}">
      <dgm:prSet/>
      <dgm:spPr/>
      <dgm:t>
        <a:bodyPr/>
        <a:lstStyle/>
        <a:p>
          <a:endParaRPr lang="es-MX"/>
        </a:p>
      </dgm:t>
    </dgm:pt>
    <dgm:pt modelId="{5DFE0846-0402-40A9-B1E4-A13927BB60A0}" type="sibTrans" cxnId="{5C193E27-4644-4383-AECD-86F4544A1F92}">
      <dgm:prSet/>
      <dgm:spPr/>
      <dgm:t>
        <a:bodyPr/>
        <a:lstStyle/>
        <a:p>
          <a:endParaRPr lang="es-MX"/>
        </a:p>
      </dgm:t>
    </dgm:pt>
    <dgm:pt modelId="{E66491A8-B6EE-48F0-8F85-FB9C01B4D96E}">
      <dgm:prSet phldrT="[Texto]"/>
      <dgm:spPr>
        <a:solidFill>
          <a:srgbClr val="006699"/>
        </a:solidFill>
      </dgm:spPr>
      <dgm:t>
        <a:bodyPr/>
        <a:lstStyle/>
        <a:p>
          <a:r>
            <a:rPr lang="es-MX" dirty="0"/>
            <a:t>Rapidez</a:t>
          </a:r>
        </a:p>
      </dgm:t>
    </dgm:pt>
    <dgm:pt modelId="{E787D002-76D6-4EE3-A3B5-688008D387CF}" type="parTrans" cxnId="{D2DAD47E-9427-43E3-B208-7F5E9C5DEF52}">
      <dgm:prSet/>
      <dgm:spPr/>
      <dgm:t>
        <a:bodyPr/>
        <a:lstStyle/>
        <a:p>
          <a:endParaRPr lang="es-MX"/>
        </a:p>
      </dgm:t>
    </dgm:pt>
    <dgm:pt modelId="{36C1C16E-C67A-4F06-A64E-830D6797A2F1}" type="sibTrans" cxnId="{D2DAD47E-9427-43E3-B208-7F5E9C5DEF52}">
      <dgm:prSet/>
      <dgm:spPr/>
      <dgm:t>
        <a:bodyPr/>
        <a:lstStyle/>
        <a:p>
          <a:endParaRPr lang="es-MX"/>
        </a:p>
      </dgm:t>
    </dgm:pt>
    <dgm:pt modelId="{554BD12B-0203-4F04-8D54-91992517409A}">
      <dgm:prSet/>
      <dgm:spPr>
        <a:solidFill>
          <a:srgbClr val="FFC000"/>
        </a:solidFill>
      </dgm:spPr>
      <dgm:t>
        <a:bodyPr/>
        <a:lstStyle/>
        <a:p>
          <a:r>
            <a:rPr lang="es-MX" dirty="0"/>
            <a:t>Costo</a:t>
          </a:r>
        </a:p>
      </dgm:t>
    </dgm:pt>
    <dgm:pt modelId="{137533DE-DC53-49C9-9DE3-83654F908EE9}" type="parTrans" cxnId="{AD7405E7-ED3B-4FA5-B696-603A74DB41D4}">
      <dgm:prSet/>
      <dgm:spPr/>
      <dgm:t>
        <a:bodyPr/>
        <a:lstStyle/>
        <a:p>
          <a:endParaRPr lang="es-MX"/>
        </a:p>
      </dgm:t>
    </dgm:pt>
    <dgm:pt modelId="{CF2F67C9-798D-454A-ABB2-4279A7340A64}" type="sibTrans" cxnId="{AD7405E7-ED3B-4FA5-B696-603A74DB41D4}">
      <dgm:prSet/>
      <dgm:spPr/>
      <dgm:t>
        <a:bodyPr/>
        <a:lstStyle/>
        <a:p>
          <a:endParaRPr lang="es-MX"/>
        </a:p>
      </dgm:t>
    </dgm:pt>
    <dgm:pt modelId="{9EA443EC-149E-4BEE-BC73-D661113EC6C3}" type="pres">
      <dgm:prSet presAssocID="{502D35B6-FF20-4F17-A641-ACA539159B77}" presName="theList" presStyleCnt="0">
        <dgm:presLayoutVars>
          <dgm:dir/>
          <dgm:animLvl val="lvl"/>
          <dgm:resizeHandles val="exact"/>
        </dgm:presLayoutVars>
      </dgm:prSet>
      <dgm:spPr/>
    </dgm:pt>
    <dgm:pt modelId="{3BCBC1AA-E603-41CD-A972-C094BA97AA7E}" type="pres">
      <dgm:prSet presAssocID="{231200D2-DDCD-42E4-B20A-BD0368D3B1ED}" presName="compNode" presStyleCnt="0"/>
      <dgm:spPr/>
    </dgm:pt>
    <dgm:pt modelId="{7CE12B6E-DBF8-4E74-B4D7-9F60FAEA5636}" type="pres">
      <dgm:prSet presAssocID="{231200D2-DDCD-42E4-B20A-BD0368D3B1ED}" presName="aNode" presStyleLbl="bgShp" presStyleIdx="0" presStyleCnt="1"/>
      <dgm:spPr/>
    </dgm:pt>
    <dgm:pt modelId="{53504276-0DAB-4422-AFF8-A13189316268}" type="pres">
      <dgm:prSet presAssocID="{231200D2-DDCD-42E4-B20A-BD0368D3B1ED}" presName="textNode" presStyleLbl="bgShp" presStyleIdx="0" presStyleCnt="1"/>
      <dgm:spPr/>
    </dgm:pt>
    <dgm:pt modelId="{56719FF8-D7FE-4CC2-BB9F-CE257257AFA2}" type="pres">
      <dgm:prSet presAssocID="{231200D2-DDCD-42E4-B20A-BD0368D3B1ED}" presName="compChildNode" presStyleCnt="0"/>
      <dgm:spPr/>
    </dgm:pt>
    <dgm:pt modelId="{ABF310CA-F2A6-4546-A4C6-357FE758C93D}" type="pres">
      <dgm:prSet presAssocID="{231200D2-DDCD-42E4-B20A-BD0368D3B1ED}" presName="theInnerList" presStyleCnt="0"/>
      <dgm:spPr/>
    </dgm:pt>
    <dgm:pt modelId="{6DFACCCA-2A06-4692-BBEB-AF81A137845C}" type="pres">
      <dgm:prSet presAssocID="{59BBE4C5-06F3-4DE5-8BE8-CDB34E673CC8}" presName="childNode" presStyleLbl="node1" presStyleIdx="0" presStyleCnt="3">
        <dgm:presLayoutVars>
          <dgm:bulletEnabled val="1"/>
        </dgm:presLayoutVars>
      </dgm:prSet>
      <dgm:spPr/>
    </dgm:pt>
    <dgm:pt modelId="{860B376D-2880-4495-B9D2-4FF9952DEBDF}" type="pres">
      <dgm:prSet presAssocID="{59BBE4C5-06F3-4DE5-8BE8-CDB34E673CC8}" presName="aSpace2" presStyleCnt="0"/>
      <dgm:spPr/>
    </dgm:pt>
    <dgm:pt modelId="{AE9ECD1E-78CC-4789-9957-9C1C42146FB5}" type="pres">
      <dgm:prSet presAssocID="{E66491A8-B6EE-48F0-8F85-FB9C01B4D96E}" presName="childNode" presStyleLbl="node1" presStyleIdx="1" presStyleCnt="3">
        <dgm:presLayoutVars>
          <dgm:bulletEnabled val="1"/>
        </dgm:presLayoutVars>
      </dgm:prSet>
      <dgm:spPr/>
    </dgm:pt>
    <dgm:pt modelId="{182A01DA-C297-4D5E-8103-CA30FE369E21}" type="pres">
      <dgm:prSet presAssocID="{E66491A8-B6EE-48F0-8F85-FB9C01B4D96E}" presName="aSpace2" presStyleCnt="0"/>
      <dgm:spPr/>
    </dgm:pt>
    <dgm:pt modelId="{48D531C4-5733-4DFD-8168-0A4FDFE954EF}" type="pres">
      <dgm:prSet presAssocID="{554BD12B-0203-4F04-8D54-91992517409A}" presName="childNode" presStyleLbl="node1" presStyleIdx="2" presStyleCnt="3">
        <dgm:presLayoutVars>
          <dgm:bulletEnabled val="1"/>
        </dgm:presLayoutVars>
      </dgm:prSet>
      <dgm:spPr/>
    </dgm:pt>
  </dgm:ptLst>
  <dgm:cxnLst>
    <dgm:cxn modelId="{D0C4301C-4865-49AF-85ED-80A6D9DAB734}" type="presOf" srcId="{554BD12B-0203-4F04-8D54-91992517409A}" destId="{48D531C4-5733-4DFD-8168-0A4FDFE954EF}" srcOrd="0" destOrd="0" presId="urn:microsoft.com/office/officeart/2005/8/layout/lProcess2"/>
    <dgm:cxn modelId="{5C193E27-4644-4383-AECD-86F4544A1F92}" srcId="{231200D2-DDCD-42E4-B20A-BD0368D3B1ED}" destId="{59BBE4C5-06F3-4DE5-8BE8-CDB34E673CC8}" srcOrd="0" destOrd="0" parTransId="{51190D58-7C57-434C-8233-8C48C26C2F73}" sibTransId="{5DFE0846-0402-40A9-B1E4-A13927BB60A0}"/>
    <dgm:cxn modelId="{1A165C42-8642-41C6-AA72-BDB6FE63C83A}" type="presOf" srcId="{E66491A8-B6EE-48F0-8F85-FB9C01B4D96E}" destId="{AE9ECD1E-78CC-4789-9957-9C1C42146FB5}" srcOrd="0" destOrd="0" presId="urn:microsoft.com/office/officeart/2005/8/layout/lProcess2"/>
    <dgm:cxn modelId="{8C22186B-1497-404F-8938-F498C9268DB0}" type="presOf" srcId="{231200D2-DDCD-42E4-B20A-BD0368D3B1ED}" destId="{7CE12B6E-DBF8-4E74-B4D7-9F60FAEA5636}" srcOrd="0" destOrd="0" presId="urn:microsoft.com/office/officeart/2005/8/layout/lProcess2"/>
    <dgm:cxn modelId="{3B966D73-325F-4111-AC84-64AE39199A7E}" srcId="{502D35B6-FF20-4F17-A641-ACA539159B77}" destId="{231200D2-DDCD-42E4-B20A-BD0368D3B1ED}" srcOrd="0" destOrd="0" parTransId="{B885A831-D24C-4FA9-991C-07153E9E6794}" sibTransId="{B8A2FCE7-6DF2-4166-B107-746316EF1CBF}"/>
    <dgm:cxn modelId="{D5ADCD7E-DEE9-4207-95F8-CF7441ED75ED}" type="presOf" srcId="{502D35B6-FF20-4F17-A641-ACA539159B77}" destId="{9EA443EC-149E-4BEE-BC73-D661113EC6C3}" srcOrd="0" destOrd="0" presId="urn:microsoft.com/office/officeart/2005/8/layout/lProcess2"/>
    <dgm:cxn modelId="{D2DAD47E-9427-43E3-B208-7F5E9C5DEF52}" srcId="{231200D2-DDCD-42E4-B20A-BD0368D3B1ED}" destId="{E66491A8-B6EE-48F0-8F85-FB9C01B4D96E}" srcOrd="1" destOrd="0" parTransId="{E787D002-76D6-4EE3-A3B5-688008D387CF}" sibTransId="{36C1C16E-C67A-4F06-A64E-830D6797A2F1}"/>
    <dgm:cxn modelId="{D75F7BCF-E812-43F9-BCF1-A9F0DA9FA1F1}" type="presOf" srcId="{59BBE4C5-06F3-4DE5-8BE8-CDB34E673CC8}" destId="{6DFACCCA-2A06-4692-BBEB-AF81A137845C}" srcOrd="0" destOrd="0" presId="urn:microsoft.com/office/officeart/2005/8/layout/lProcess2"/>
    <dgm:cxn modelId="{AD7405E7-ED3B-4FA5-B696-603A74DB41D4}" srcId="{231200D2-DDCD-42E4-B20A-BD0368D3B1ED}" destId="{554BD12B-0203-4F04-8D54-91992517409A}" srcOrd="2" destOrd="0" parTransId="{137533DE-DC53-49C9-9DE3-83654F908EE9}" sibTransId="{CF2F67C9-798D-454A-ABB2-4279A7340A64}"/>
    <dgm:cxn modelId="{58A2D2F7-8D3B-48A6-B107-CD526328D31C}" type="presOf" srcId="{231200D2-DDCD-42E4-B20A-BD0368D3B1ED}" destId="{53504276-0DAB-4422-AFF8-A13189316268}" srcOrd="1" destOrd="0" presId="urn:microsoft.com/office/officeart/2005/8/layout/lProcess2"/>
    <dgm:cxn modelId="{E4D0D3D4-21CC-41AC-A870-6585EA77AFB6}" type="presParOf" srcId="{9EA443EC-149E-4BEE-BC73-D661113EC6C3}" destId="{3BCBC1AA-E603-41CD-A972-C094BA97AA7E}" srcOrd="0" destOrd="0" presId="urn:microsoft.com/office/officeart/2005/8/layout/lProcess2"/>
    <dgm:cxn modelId="{6532A03A-C3B3-40B5-9E5C-D508A880C37A}" type="presParOf" srcId="{3BCBC1AA-E603-41CD-A972-C094BA97AA7E}" destId="{7CE12B6E-DBF8-4E74-B4D7-9F60FAEA5636}" srcOrd="0" destOrd="0" presId="urn:microsoft.com/office/officeart/2005/8/layout/lProcess2"/>
    <dgm:cxn modelId="{8A20A7D2-6710-42DC-BB3B-69BA2378531D}" type="presParOf" srcId="{3BCBC1AA-E603-41CD-A972-C094BA97AA7E}" destId="{53504276-0DAB-4422-AFF8-A13189316268}" srcOrd="1" destOrd="0" presId="urn:microsoft.com/office/officeart/2005/8/layout/lProcess2"/>
    <dgm:cxn modelId="{3EEAAACD-778E-4DEF-9EBB-9A22B95E6448}" type="presParOf" srcId="{3BCBC1AA-E603-41CD-A972-C094BA97AA7E}" destId="{56719FF8-D7FE-4CC2-BB9F-CE257257AFA2}" srcOrd="2" destOrd="0" presId="urn:microsoft.com/office/officeart/2005/8/layout/lProcess2"/>
    <dgm:cxn modelId="{A3AA0A34-686A-4874-AD19-7F2314ECFC04}" type="presParOf" srcId="{56719FF8-D7FE-4CC2-BB9F-CE257257AFA2}" destId="{ABF310CA-F2A6-4546-A4C6-357FE758C93D}" srcOrd="0" destOrd="0" presId="urn:microsoft.com/office/officeart/2005/8/layout/lProcess2"/>
    <dgm:cxn modelId="{5ACE89C7-DE36-4D41-A46F-F467B4E59C8F}" type="presParOf" srcId="{ABF310CA-F2A6-4546-A4C6-357FE758C93D}" destId="{6DFACCCA-2A06-4692-BBEB-AF81A137845C}" srcOrd="0" destOrd="0" presId="urn:microsoft.com/office/officeart/2005/8/layout/lProcess2"/>
    <dgm:cxn modelId="{92D2FF2D-177A-4BEE-BEE2-A6E16466ABDF}" type="presParOf" srcId="{ABF310CA-F2A6-4546-A4C6-357FE758C93D}" destId="{860B376D-2880-4495-B9D2-4FF9952DEBDF}" srcOrd="1" destOrd="0" presId="urn:microsoft.com/office/officeart/2005/8/layout/lProcess2"/>
    <dgm:cxn modelId="{2DBC5796-C003-4647-92D2-5E46ED2F32AC}" type="presParOf" srcId="{ABF310CA-F2A6-4546-A4C6-357FE758C93D}" destId="{AE9ECD1E-78CC-4789-9957-9C1C42146FB5}" srcOrd="2" destOrd="0" presId="urn:microsoft.com/office/officeart/2005/8/layout/lProcess2"/>
    <dgm:cxn modelId="{2E8B6FC1-955F-45E5-B8AC-3303FBBFC088}" type="presParOf" srcId="{ABF310CA-F2A6-4546-A4C6-357FE758C93D}" destId="{182A01DA-C297-4D5E-8103-CA30FE369E21}" srcOrd="3" destOrd="0" presId="urn:microsoft.com/office/officeart/2005/8/layout/lProcess2"/>
    <dgm:cxn modelId="{5727F301-F655-4FC2-A029-F7BE6BD8AD9A}" type="presParOf" srcId="{ABF310CA-F2A6-4546-A4C6-357FE758C93D}" destId="{48D531C4-5733-4DFD-8168-0A4FDFE954EF}"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4DF2EA9-0013-4034-AF8A-25CEEC23E0B8}" type="doc">
      <dgm:prSet loTypeId="urn:microsoft.com/office/officeart/2005/8/layout/funnel1" loCatId="process" qsTypeId="urn:microsoft.com/office/officeart/2005/8/quickstyle/simple5" qsCatId="simple" csTypeId="urn:microsoft.com/office/officeart/2005/8/colors/colorful1#4" csCatId="colorful" phldr="1"/>
      <dgm:spPr/>
      <dgm:t>
        <a:bodyPr/>
        <a:lstStyle/>
        <a:p>
          <a:endParaRPr lang="es-MX"/>
        </a:p>
      </dgm:t>
    </dgm:pt>
    <dgm:pt modelId="{78766D2C-EF45-4AD3-AC6B-9221D5879FBC}">
      <dgm:prSet phldrT="[Texto]" custT="1"/>
      <dgm:spPr>
        <a:solidFill>
          <a:srgbClr val="FFC000"/>
        </a:solidFill>
      </dgm:spPr>
      <dgm:t>
        <a:bodyPr/>
        <a:lstStyle/>
        <a:p>
          <a:r>
            <a:rPr lang="es-MX" sz="1800" b="1" dirty="0"/>
            <a:t>COSTO</a:t>
          </a:r>
        </a:p>
      </dgm:t>
    </dgm:pt>
    <dgm:pt modelId="{304A4584-E827-471E-9C5F-9DBBAEAA5143}" type="parTrans" cxnId="{E04AD659-DC4B-40A6-8356-B336A74D68FC}">
      <dgm:prSet/>
      <dgm:spPr/>
      <dgm:t>
        <a:bodyPr/>
        <a:lstStyle/>
        <a:p>
          <a:endParaRPr lang="es-MX"/>
        </a:p>
      </dgm:t>
    </dgm:pt>
    <dgm:pt modelId="{C230622E-9D40-4731-BF3A-1F61ACD672DE}" type="sibTrans" cxnId="{E04AD659-DC4B-40A6-8356-B336A74D68FC}">
      <dgm:prSet/>
      <dgm:spPr/>
      <dgm:t>
        <a:bodyPr/>
        <a:lstStyle/>
        <a:p>
          <a:endParaRPr lang="es-MX"/>
        </a:p>
      </dgm:t>
    </dgm:pt>
    <dgm:pt modelId="{7960FEFC-29A5-4816-B3AC-A86A3B5A58D0}">
      <dgm:prSet phldrT="[Texto]" custT="1"/>
      <dgm:spPr>
        <a:solidFill>
          <a:srgbClr val="006699"/>
        </a:solidFill>
      </dgm:spPr>
      <dgm:t>
        <a:bodyPr/>
        <a:lstStyle/>
        <a:p>
          <a:r>
            <a:rPr lang="es-MX" sz="1800" b="1" dirty="0"/>
            <a:t>RAPIDEZ</a:t>
          </a:r>
        </a:p>
      </dgm:t>
    </dgm:pt>
    <dgm:pt modelId="{781758E5-0540-4189-99DD-6F5EC2D2FD51}" type="parTrans" cxnId="{07B06622-0F19-4221-B3FD-26450BD2774C}">
      <dgm:prSet/>
      <dgm:spPr/>
      <dgm:t>
        <a:bodyPr/>
        <a:lstStyle/>
        <a:p>
          <a:endParaRPr lang="es-MX"/>
        </a:p>
      </dgm:t>
    </dgm:pt>
    <dgm:pt modelId="{3B2DE28E-A78D-4417-8C37-32B264E30B58}" type="sibTrans" cxnId="{07B06622-0F19-4221-B3FD-26450BD2774C}">
      <dgm:prSet/>
      <dgm:spPr/>
      <dgm:t>
        <a:bodyPr/>
        <a:lstStyle/>
        <a:p>
          <a:endParaRPr lang="es-MX"/>
        </a:p>
      </dgm:t>
    </dgm:pt>
    <dgm:pt modelId="{E6266805-3CBB-41C2-A779-FD747B59D1EA}">
      <dgm:prSet phldrT="[Texto]" custT="1"/>
      <dgm:spPr/>
      <dgm:t>
        <a:bodyPr/>
        <a:lstStyle/>
        <a:p>
          <a:r>
            <a:rPr lang="es-MX" sz="1800" b="1" dirty="0"/>
            <a:t>CAPACIDAD</a:t>
          </a:r>
        </a:p>
      </dgm:t>
    </dgm:pt>
    <dgm:pt modelId="{86B70EC8-AD33-4D40-A28F-2FE7F9A736B0}" type="parTrans" cxnId="{DB1663C2-2777-4573-8547-85CD8F90B3E2}">
      <dgm:prSet/>
      <dgm:spPr/>
      <dgm:t>
        <a:bodyPr/>
        <a:lstStyle/>
        <a:p>
          <a:endParaRPr lang="es-MX"/>
        </a:p>
      </dgm:t>
    </dgm:pt>
    <dgm:pt modelId="{D7378984-FE70-4C3F-9A12-0F72ABA5AB8E}" type="sibTrans" cxnId="{DB1663C2-2777-4573-8547-85CD8F90B3E2}">
      <dgm:prSet/>
      <dgm:spPr/>
      <dgm:t>
        <a:bodyPr/>
        <a:lstStyle/>
        <a:p>
          <a:endParaRPr lang="es-MX"/>
        </a:p>
      </dgm:t>
    </dgm:pt>
    <dgm:pt modelId="{E71FC5F4-D9CA-4A8C-9BBE-737ADBA7DD83}">
      <dgm:prSet phldrT="[Texto]" custT="1">
        <dgm:style>
          <a:lnRef idx="1">
            <a:schemeClr val="accent4"/>
          </a:lnRef>
          <a:fillRef idx="2">
            <a:schemeClr val="accent4"/>
          </a:fillRef>
          <a:effectRef idx="1">
            <a:schemeClr val="accent4"/>
          </a:effectRef>
          <a:fontRef idx="minor">
            <a:schemeClr val="dk1"/>
          </a:fontRef>
        </dgm:style>
      </dgm:prSet>
      <dgm:spPr>
        <a:solidFill>
          <a:schemeClr val="bg1"/>
        </a:solidFill>
        <a:ln w="9525">
          <a:solidFill>
            <a:schemeClr val="accent1"/>
          </a:solidFill>
        </a:ln>
        <a:effectLst>
          <a:outerShdw blurRad="76200" dir="18900000" sy="23000" kx="-1200000" algn="bl" rotWithShape="0">
            <a:prstClr val="black">
              <a:alpha val="20000"/>
            </a:prstClr>
          </a:outerShdw>
        </a:effectLst>
      </dgm:spPr>
      <dgm:t>
        <a:bodyPr/>
        <a:lstStyle/>
        <a:p>
          <a:r>
            <a:rPr lang="es-ES" sz="1400" b="1" dirty="0">
              <a:solidFill>
                <a:srgbClr val="C00000"/>
              </a:solidFill>
            </a:rPr>
            <a:t>El objetivo es presentar al usuario la máxima capacidad de memoria con la tecnología mas económica, al mismo tiempo que se proporciona acceso a la velocidad de la memoria mas rápida.</a:t>
          </a:r>
          <a:endParaRPr lang="es-MX" sz="1400" b="1" dirty="0">
            <a:solidFill>
              <a:srgbClr val="C00000"/>
            </a:solidFill>
          </a:endParaRPr>
        </a:p>
      </dgm:t>
    </dgm:pt>
    <dgm:pt modelId="{5F801E7D-76CA-4BF7-A0BA-5A13EB908D93}" type="parTrans" cxnId="{B0B01440-6054-4EDD-978A-A86D71A47DCE}">
      <dgm:prSet/>
      <dgm:spPr/>
      <dgm:t>
        <a:bodyPr/>
        <a:lstStyle/>
        <a:p>
          <a:endParaRPr lang="es-MX"/>
        </a:p>
      </dgm:t>
    </dgm:pt>
    <dgm:pt modelId="{5C58CC75-4752-4718-BA8C-261C8D883BAD}" type="sibTrans" cxnId="{B0B01440-6054-4EDD-978A-A86D71A47DCE}">
      <dgm:prSet/>
      <dgm:spPr/>
      <dgm:t>
        <a:bodyPr/>
        <a:lstStyle/>
        <a:p>
          <a:endParaRPr lang="es-MX"/>
        </a:p>
      </dgm:t>
    </dgm:pt>
    <dgm:pt modelId="{10937260-A96B-4239-8377-F428464F60A2}" type="pres">
      <dgm:prSet presAssocID="{64DF2EA9-0013-4034-AF8A-25CEEC23E0B8}" presName="Name0" presStyleCnt="0">
        <dgm:presLayoutVars>
          <dgm:chMax val="4"/>
          <dgm:resizeHandles val="exact"/>
        </dgm:presLayoutVars>
      </dgm:prSet>
      <dgm:spPr/>
    </dgm:pt>
    <dgm:pt modelId="{394E7CF0-7513-4A5E-BB25-48A2A2D1ACFE}" type="pres">
      <dgm:prSet presAssocID="{64DF2EA9-0013-4034-AF8A-25CEEC23E0B8}" presName="ellipse" presStyleLbl="trBgShp" presStyleIdx="0" presStyleCnt="1"/>
      <dgm:spPr/>
    </dgm:pt>
    <dgm:pt modelId="{3E0A122F-7A62-4B77-AD01-F7F872C385AD}" type="pres">
      <dgm:prSet presAssocID="{64DF2EA9-0013-4034-AF8A-25CEEC23E0B8}" presName="arrow1" presStyleLbl="fgShp" presStyleIdx="0" presStyleCnt="1" custLinFactNeighborY="3018"/>
      <dgm:spPr>
        <a:solidFill>
          <a:srgbClr val="C00000"/>
        </a:solidFill>
      </dgm:spPr>
    </dgm:pt>
    <dgm:pt modelId="{BCE12222-ACA2-4010-9832-CDD43CE795F6}" type="pres">
      <dgm:prSet presAssocID="{64DF2EA9-0013-4034-AF8A-25CEEC23E0B8}" presName="rectangle" presStyleLbl="revTx" presStyleIdx="0" presStyleCnt="1" custScaleX="172107" custScaleY="68923" custLinFactNeighborY="9837">
        <dgm:presLayoutVars>
          <dgm:bulletEnabled val="1"/>
        </dgm:presLayoutVars>
      </dgm:prSet>
      <dgm:spPr>
        <a:prstGeom prst="rect">
          <a:avLst/>
        </a:prstGeom>
      </dgm:spPr>
    </dgm:pt>
    <dgm:pt modelId="{4A03AA0D-85FE-4A99-89A2-0CBC84985236}" type="pres">
      <dgm:prSet presAssocID="{7960FEFC-29A5-4816-B3AC-A86A3B5A58D0}" presName="item1" presStyleLbl="node1" presStyleIdx="0" presStyleCnt="3">
        <dgm:presLayoutVars>
          <dgm:bulletEnabled val="1"/>
        </dgm:presLayoutVars>
      </dgm:prSet>
      <dgm:spPr/>
    </dgm:pt>
    <dgm:pt modelId="{57B9925A-56AD-481E-9939-4067CD7EE1A0}" type="pres">
      <dgm:prSet presAssocID="{E6266805-3CBB-41C2-A779-FD747B59D1EA}" presName="item2" presStyleLbl="node1" presStyleIdx="1" presStyleCnt="3">
        <dgm:presLayoutVars>
          <dgm:bulletEnabled val="1"/>
        </dgm:presLayoutVars>
      </dgm:prSet>
      <dgm:spPr/>
    </dgm:pt>
    <dgm:pt modelId="{23F27BC2-D63D-4384-A2B9-C21AA18E834C}" type="pres">
      <dgm:prSet presAssocID="{E71FC5F4-D9CA-4A8C-9BBE-737ADBA7DD83}" presName="item3" presStyleLbl="node1" presStyleIdx="2" presStyleCnt="3">
        <dgm:presLayoutVars>
          <dgm:bulletEnabled val="1"/>
        </dgm:presLayoutVars>
      </dgm:prSet>
      <dgm:spPr/>
    </dgm:pt>
    <dgm:pt modelId="{2EC65CE5-5674-4779-ACB9-1CB9E69283B1}" type="pres">
      <dgm:prSet presAssocID="{64DF2EA9-0013-4034-AF8A-25CEEC23E0B8}" presName="funnel" presStyleLbl="trAlignAcc1" presStyleIdx="0" presStyleCnt="1" custLinFactNeighborY="-893"/>
      <dgm:spPr/>
    </dgm:pt>
  </dgm:ptLst>
  <dgm:cxnLst>
    <dgm:cxn modelId="{07B06622-0F19-4221-B3FD-26450BD2774C}" srcId="{64DF2EA9-0013-4034-AF8A-25CEEC23E0B8}" destId="{7960FEFC-29A5-4816-B3AC-A86A3B5A58D0}" srcOrd="1" destOrd="0" parTransId="{781758E5-0540-4189-99DD-6F5EC2D2FD51}" sibTransId="{3B2DE28E-A78D-4417-8C37-32B264E30B58}"/>
    <dgm:cxn modelId="{BE19343D-009F-424B-A5BB-31AFD6D3F311}" type="presOf" srcId="{64DF2EA9-0013-4034-AF8A-25CEEC23E0B8}" destId="{10937260-A96B-4239-8377-F428464F60A2}" srcOrd="0" destOrd="0" presId="urn:microsoft.com/office/officeart/2005/8/layout/funnel1"/>
    <dgm:cxn modelId="{B0B01440-6054-4EDD-978A-A86D71A47DCE}" srcId="{64DF2EA9-0013-4034-AF8A-25CEEC23E0B8}" destId="{E71FC5F4-D9CA-4A8C-9BBE-737ADBA7DD83}" srcOrd="3" destOrd="0" parTransId="{5F801E7D-76CA-4BF7-A0BA-5A13EB908D93}" sibTransId="{5C58CC75-4752-4718-BA8C-261C8D883BAD}"/>
    <dgm:cxn modelId="{E04AD659-DC4B-40A6-8356-B336A74D68FC}" srcId="{64DF2EA9-0013-4034-AF8A-25CEEC23E0B8}" destId="{78766D2C-EF45-4AD3-AC6B-9221D5879FBC}" srcOrd="0" destOrd="0" parTransId="{304A4584-E827-471E-9C5F-9DBBAEAA5143}" sibTransId="{C230622E-9D40-4731-BF3A-1F61ACD672DE}"/>
    <dgm:cxn modelId="{2919128B-BC0B-43B6-A986-BFC1E17055D1}" type="presOf" srcId="{7960FEFC-29A5-4816-B3AC-A86A3B5A58D0}" destId="{57B9925A-56AD-481E-9939-4067CD7EE1A0}" srcOrd="0" destOrd="0" presId="urn:microsoft.com/office/officeart/2005/8/layout/funnel1"/>
    <dgm:cxn modelId="{DB1663C2-2777-4573-8547-85CD8F90B3E2}" srcId="{64DF2EA9-0013-4034-AF8A-25CEEC23E0B8}" destId="{E6266805-3CBB-41C2-A779-FD747B59D1EA}" srcOrd="2" destOrd="0" parTransId="{86B70EC8-AD33-4D40-A28F-2FE7F9A736B0}" sibTransId="{D7378984-FE70-4C3F-9A12-0F72ABA5AB8E}"/>
    <dgm:cxn modelId="{EBEC26DF-A2CC-4F6A-89BB-0735B26CD5BB}" type="presOf" srcId="{E6266805-3CBB-41C2-A779-FD747B59D1EA}" destId="{4A03AA0D-85FE-4A99-89A2-0CBC84985236}" srcOrd="0" destOrd="0" presId="urn:microsoft.com/office/officeart/2005/8/layout/funnel1"/>
    <dgm:cxn modelId="{2E4BA9E1-3DF8-47F2-B38E-39E456E0E3AA}" type="presOf" srcId="{E71FC5F4-D9CA-4A8C-9BBE-737ADBA7DD83}" destId="{BCE12222-ACA2-4010-9832-CDD43CE795F6}" srcOrd="0" destOrd="0" presId="urn:microsoft.com/office/officeart/2005/8/layout/funnel1"/>
    <dgm:cxn modelId="{AB9FC5E9-49D0-4596-AAF1-ED0DA860E0D1}" type="presOf" srcId="{78766D2C-EF45-4AD3-AC6B-9221D5879FBC}" destId="{23F27BC2-D63D-4384-A2B9-C21AA18E834C}" srcOrd="0" destOrd="0" presId="urn:microsoft.com/office/officeart/2005/8/layout/funnel1"/>
    <dgm:cxn modelId="{F8452365-55D4-4120-BE87-B585AD050F81}" type="presParOf" srcId="{10937260-A96B-4239-8377-F428464F60A2}" destId="{394E7CF0-7513-4A5E-BB25-48A2A2D1ACFE}" srcOrd="0" destOrd="0" presId="urn:microsoft.com/office/officeart/2005/8/layout/funnel1"/>
    <dgm:cxn modelId="{94163774-3C3A-40A1-A3E7-54978AC00D99}" type="presParOf" srcId="{10937260-A96B-4239-8377-F428464F60A2}" destId="{3E0A122F-7A62-4B77-AD01-F7F872C385AD}" srcOrd="1" destOrd="0" presId="urn:microsoft.com/office/officeart/2005/8/layout/funnel1"/>
    <dgm:cxn modelId="{00D8BFB3-91B4-423A-83F8-A681772B1D9D}" type="presParOf" srcId="{10937260-A96B-4239-8377-F428464F60A2}" destId="{BCE12222-ACA2-4010-9832-CDD43CE795F6}" srcOrd="2" destOrd="0" presId="urn:microsoft.com/office/officeart/2005/8/layout/funnel1"/>
    <dgm:cxn modelId="{B1F9AA3C-F960-4670-88F9-DA0AF1638420}" type="presParOf" srcId="{10937260-A96B-4239-8377-F428464F60A2}" destId="{4A03AA0D-85FE-4A99-89A2-0CBC84985236}" srcOrd="3" destOrd="0" presId="urn:microsoft.com/office/officeart/2005/8/layout/funnel1"/>
    <dgm:cxn modelId="{D16A2D68-D933-45C1-9BB4-605E650F92E1}" type="presParOf" srcId="{10937260-A96B-4239-8377-F428464F60A2}" destId="{57B9925A-56AD-481E-9939-4067CD7EE1A0}" srcOrd="4" destOrd="0" presId="urn:microsoft.com/office/officeart/2005/8/layout/funnel1"/>
    <dgm:cxn modelId="{1D2A3A3D-CFD5-46BC-899E-1B646F4B3F90}" type="presParOf" srcId="{10937260-A96B-4239-8377-F428464F60A2}" destId="{23F27BC2-D63D-4384-A2B9-C21AA18E834C}" srcOrd="5" destOrd="0" presId="urn:microsoft.com/office/officeart/2005/8/layout/funnel1"/>
    <dgm:cxn modelId="{EC8884A4-5CBA-4572-9D32-D07B3047FDD4}" type="presParOf" srcId="{10937260-A96B-4239-8377-F428464F60A2}" destId="{2EC65CE5-5674-4779-ACB9-1CB9E69283B1}"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C7FD52B-702E-4D6F-BB6C-7D2C92B91EEC}" type="doc">
      <dgm:prSet loTypeId="urn:microsoft.com/office/officeart/2005/8/layout/balance1" loCatId="relationship" qsTypeId="urn:microsoft.com/office/officeart/2005/8/quickstyle/simple5" qsCatId="simple" csTypeId="urn:microsoft.com/office/officeart/2005/8/colors/accent4_2" csCatId="accent4" phldr="1"/>
      <dgm:spPr/>
      <dgm:t>
        <a:bodyPr/>
        <a:lstStyle/>
        <a:p>
          <a:endParaRPr lang="es-MX"/>
        </a:p>
      </dgm:t>
    </dgm:pt>
    <dgm:pt modelId="{9C36855C-45DF-4005-B836-5D62091FC08F}">
      <dgm:prSet phldrT="[Texto]"/>
      <dgm:spPr>
        <a:solidFill>
          <a:srgbClr val="0070C0"/>
        </a:solidFill>
        <a:scene3d>
          <a:camera prst="orthographicFront">
            <a:rot lat="0" lon="0" rev="0"/>
          </a:camera>
          <a:lightRig rig="threePt" dir="t">
            <a:rot lat="0" lon="0" rev="1200000"/>
          </a:lightRig>
        </a:scene3d>
      </dgm:spPr>
      <dgm:t>
        <a:bodyPr/>
        <a:lstStyle/>
        <a:p>
          <a:r>
            <a:rPr lang="es-MX" dirty="0"/>
            <a:t>Menor costo por bit.</a:t>
          </a:r>
        </a:p>
      </dgm:t>
    </dgm:pt>
    <dgm:pt modelId="{0325580F-1870-4999-866F-8B1391A0C4E8}" type="parTrans" cxnId="{AB534C2A-5146-44AC-B012-421A3C83E4CC}">
      <dgm:prSet/>
      <dgm:spPr/>
      <dgm:t>
        <a:bodyPr/>
        <a:lstStyle/>
        <a:p>
          <a:endParaRPr lang="es-MX"/>
        </a:p>
      </dgm:t>
    </dgm:pt>
    <dgm:pt modelId="{680F99A6-B267-4A8E-87E8-E4274D76BC8F}" type="sibTrans" cxnId="{AB534C2A-5146-44AC-B012-421A3C83E4CC}">
      <dgm:prSet/>
      <dgm:spPr/>
      <dgm:t>
        <a:bodyPr/>
        <a:lstStyle/>
        <a:p>
          <a:endParaRPr lang="es-MX"/>
        </a:p>
      </dgm:t>
    </dgm:pt>
    <dgm:pt modelId="{72C6163F-4EA9-46B3-8789-380EEBE007AC}">
      <dgm:prSet phldrT="[Texto]"/>
      <dgm:spPr>
        <a:solidFill>
          <a:srgbClr val="0070C0"/>
        </a:solidFill>
        <a:scene3d>
          <a:camera prst="orthographicFront">
            <a:rot lat="0" lon="0" rev="0"/>
          </a:camera>
          <a:lightRig rig="threePt" dir="t">
            <a:rot lat="0" lon="0" rev="1200000"/>
          </a:lightRig>
        </a:scene3d>
      </dgm:spPr>
      <dgm:t>
        <a:bodyPr/>
        <a:lstStyle/>
        <a:p>
          <a:r>
            <a:rPr lang="es-MX" dirty="0"/>
            <a:t>Menor Capacidad</a:t>
          </a:r>
        </a:p>
      </dgm:t>
    </dgm:pt>
    <dgm:pt modelId="{CEAFCF49-14CE-4920-8761-2B11BDBA918F}" type="parTrans" cxnId="{2DC8D4C0-7748-4D64-8417-E419967A96C1}">
      <dgm:prSet/>
      <dgm:spPr/>
      <dgm:t>
        <a:bodyPr/>
        <a:lstStyle/>
        <a:p>
          <a:endParaRPr lang="es-MX"/>
        </a:p>
      </dgm:t>
    </dgm:pt>
    <dgm:pt modelId="{FAFFA19B-BEA1-452E-8FA2-B725B8AC726B}" type="sibTrans" cxnId="{2DC8D4C0-7748-4D64-8417-E419967A96C1}">
      <dgm:prSet/>
      <dgm:spPr/>
      <dgm:t>
        <a:bodyPr/>
        <a:lstStyle/>
        <a:p>
          <a:endParaRPr lang="es-MX"/>
        </a:p>
      </dgm:t>
    </dgm:pt>
    <dgm:pt modelId="{47D6D3A6-37A7-4B18-BD97-D3F2E6F3AC4F}">
      <dgm:prSet phldrT="[Texto]"/>
      <dgm:spPr>
        <a:solidFill>
          <a:srgbClr val="0070C0"/>
        </a:solidFill>
        <a:scene3d>
          <a:camera prst="orthographicFront">
            <a:rot lat="0" lon="0" rev="0"/>
          </a:camera>
          <a:lightRig rig="threePt" dir="t">
            <a:rot lat="0" lon="0" rev="1200000"/>
          </a:lightRig>
        </a:scene3d>
      </dgm:spPr>
      <dgm:t>
        <a:bodyPr/>
        <a:lstStyle/>
        <a:p>
          <a:r>
            <a:rPr lang="es-MX" dirty="0"/>
            <a:t>Mayor costo por bit.</a:t>
          </a:r>
        </a:p>
      </dgm:t>
    </dgm:pt>
    <dgm:pt modelId="{D8CEE27B-5FBC-451F-96D8-ED77A79EF832}" type="parTrans" cxnId="{AF39BDCB-A5B6-4C6A-A801-B17F9FCF35A5}">
      <dgm:prSet/>
      <dgm:spPr/>
      <dgm:t>
        <a:bodyPr/>
        <a:lstStyle/>
        <a:p>
          <a:endParaRPr lang="es-MX"/>
        </a:p>
      </dgm:t>
    </dgm:pt>
    <dgm:pt modelId="{841EA200-B123-4D79-BD14-59EEB957A088}" type="sibTrans" cxnId="{AF39BDCB-A5B6-4C6A-A801-B17F9FCF35A5}">
      <dgm:prSet/>
      <dgm:spPr/>
      <dgm:t>
        <a:bodyPr/>
        <a:lstStyle/>
        <a:p>
          <a:endParaRPr lang="es-MX"/>
        </a:p>
      </dgm:t>
    </dgm:pt>
    <dgm:pt modelId="{7749D441-09E8-4CA5-B0BF-F0CF91DE883D}">
      <dgm:prSet/>
      <dgm:spPr>
        <a:solidFill>
          <a:srgbClr val="0070C0"/>
        </a:solidFill>
        <a:scene3d>
          <a:camera prst="orthographicFront">
            <a:rot lat="0" lon="0" rev="0"/>
          </a:camera>
          <a:lightRig rig="threePt" dir="t">
            <a:rot lat="0" lon="0" rev="1200000"/>
          </a:lightRig>
        </a:scene3d>
      </dgm:spPr>
      <dgm:t>
        <a:bodyPr/>
        <a:lstStyle/>
        <a:p>
          <a:r>
            <a:rPr lang="es-MX" dirty="0"/>
            <a:t>Mayor capacidad.</a:t>
          </a:r>
        </a:p>
      </dgm:t>
    </dgm:pt>
    <dgm:pt modelId="{E3E10277-AD41-4998-AC80-E5873BAC29E4}" type="parTrans" cxnId="{AF00AFFB-2E30-4C3E-BAE2-BD1DC667C4C7}">
      <dgm:prSet/>
      <dgm:spPr/>
      <dgm:t>
        <a:bodyPr/>
        <a:lstStyle/>
        <a:p>
          <a:endParaRPr lang="es-MX"/>
        </a:p>
      </dgm:t>
    </dgm:pt>
    <dgm:pt modelId="{A5CA9053-9B98-410A-808E-5F2F59C98FDE}" type="sibTrans" cxnId="{AF00AFFB-2E30-4C3E-BAE2-BD1DC667C4C7}">
      <dgm:prSet/>
      <dgm:spPr/>
      <dgm:t>
        <a:bodyPr/>
        <a:lstStyle/>
        <a:p>
          <a:endParaRPr lang="es-MX"/>
        </a:p>
      </dgm:t>
    </dgm:pt>
    <dgm:pt modelId="{0113F99D-9FA8-49E2-BED7-587163DEA71D}">
      <dgm:prSet/>
      <dgm:spPr>
        <a:solidFill>
          <a:srgbClr val="0070C0"/>
        </a:solidFill>
        <a:scene3d>
          <a:camera prst="orthographicFront">
            <a:rot lat="0" lon="0" rev="0"/>
          </a:camera>
          <a:lightRig rig="threePt" dir="t">
            <a:rot lat="0" lon="0" rev="1200000"/>
          </a:lightRig>
        </a:scene3d>
      </dgm:spPr>
      <dgm:t>
        <a:bodyPr/>
        <a:lstStyle/>
        <a:p>
          <a:r>
            <a:rPr lang="es-MX" dirty="0"/>
            <a:t>Tiempo acceso más rápido.</a:t>
          </a:r>
        </a:p>
      </dgm:t>
    </dgm:pt>
    <dgm:pt modelId="{720599EC-E14B-4A05-A1D0-2EA4AB42A1B0}" type="parTrans" cxnId="{BA924C39-3377-44AE-A682-6F54167ADF6E}">
      <dgm:prSet/>
      <dgm:spPr/>
      <dgm:t>
        <a:bodyPr/>
        <a:lstStyle/>
        <a:p>
          <a:endParaRPr lang="es-MX"/>
        </a:p>
      </dgm:t>
    </dgm:pt>
    <dgm:pt modelId="{E3B286A1-A1B4-41C5-BAAC-772A275DBC93}" type="sibTrans" cxnId="{BA924C39-3377-44AE-A682-6F54167ADF6E}">
      <dgm:prSet/>
      <dgm:spPr/>
      <dgm:t>
        <a:bodyPr/>
        <a:lstStyle/>
        <a:p>
          <a:endParaRPr lang="es-MX"/>
        </a:p>
      </dgm:t>
    </dgm:pt>
    <dgm:pt modelId="{47AB043A-8EB5-49DC-A179-8307D0C635B7}">
      <dgm:prSet phldrT="[Texto]"/>
      <dgm:spPr>
        <a:solidFill>
          <a:srgbClr val="0070C0"/>
        </a:solidFill>
        <a:scene3d>
          <a:camera prst="orthographicFront">
            <a:rot lat="0" lon="0" rev="0"/>
          </a:camera>
          <a:lightRig rig="threePt" dir="t">
            <a:rot lat="0" lon="0" rev="1200000"/>
          </a:lightRig>
        </a:scene3d>
      </dgm:spPr>
      <dgm:t>
        <a:bodyPr/>
        <a:lstStyle/>
        <a:p>
          <a:r>
            <a:rPr lang="es-MX" dirty="0"/>
            <a:t>Acceso mas lento</a:t>
          </a:r>
        </a:p>
      </dgm:t>
    </dgm:pt>
    <dgm:pt modelId="{86ACAB9D-7D44-40B6-8F2B-C7B668BFC24C}" type="sibTrans" cxnId="{AB3E6455-7529-46D1-BFF4-584701786470}">
      <dgm:prSet/>
      <dgm:spPr/>
      <dgm:t>
        <a:bodyPr/>
        <a:lstStyle/>
        <a:p>
          <a:endParaRPr lang="es-MX"/>
        </a:p>
      </dgm:t>
    </dgm:pt>
    <dgm:pt modelId="{90B7D03B-028E-4443-AD2E-30D7F23E1E24}" type="parTrans" cxnId="{AB3E6455-7529-46D1-BFF4-584701786470}">
      <dgm:prSet/>
      <dgm:spPr/>
      <dgm:t>
        <a:bodyPr/>
        <a:lstStyle/>
        <a:p>
          <a:endParaRPr lang="es-MX"/>
        </a:p>
      </dgm:t>
    </dgm:pt>
    <dgm:pt modelId="{1A182D00-7571-4B62-9415-3C4A20B7731E}">
      <dgm:prSet phldrT="[Texto]"/>
      <dgm:spPr>
        <a:noFill/>
        <a:ln>
          <a:noFill/>
        </a:ln>
        <a:effectLst>
          <a:outerShdw blurRad="40000" dist="23000" dir="5400000" rotWithShape="0">
            <a:schemeClr val="bg1">
              <a:alpha val="35000"/>
            </a:schemeClr>
          </a:outerShdw>
        </a:effectLst>
      </dgm:spPr>
      <dgm:t>
        <a:bodyPr/>
        <a:lstStyle/>
        <a:p>
          <a:endParaRPr lang="es-MX" b="1" dirty="0">
            <a:solidFill>
              <a:srgbClr val="7030A0"/>
            </a:solidFill>
          </a:endParaRPr>
        </a:p>
      </dgm:t>
    </dgm:pt>
    <dgm:pt modelId="{0814C922-F8D4-4143-89A3-2F0F5D620E41}" type="sibTrans" cxnId="{3DD1EB14-90EC-46C2-B868-06F8A0BCB4F9}">
      <dgm:prSet/>
      <dgm:spPr/>
      <dgm:t>
        <a:bodyPr/>
        <a:lstStyle/>
        <a:p>
          <a:endParaRPr lang="es-MX"/>
        </a:p>
      </dgm:t>
    </dgm:pt>
    <dgm:pt modelId="{76DC3235-1C8E-4676-8B44-42E7C5B1A2A6}" type="parTrans" cxnId="{3DD1EB14-90EC-46C2-B868-06F8A0BCB4F9}">
      <dgm:prSet/>
      <dgm:spPr/>
      <dgm:t>
        <a:bodyPr/>
        <a:lstStyle/>
        <a:p>
          <a:endParaRPr lang="es-MX"/>
        </a:p>
      </dgm:t>
    </dgm:pt>
    <dgm:pt modelId="{DB5A906C-A899-42B6-A2E7-998AC1050CD3}">
      <dgm:prSet phldrT="[Texto]"/>
      <dgm:spPr>
        <a:noFill/>
        <a:ln w="0">
          <a:solidFill>
            <a:schemeClr val="bg1"/>
          </a:solidFill>
        </a:ln>
        <a:effectLst/>
      </dgm:spPr>
      <dgm:t>
        <a:bodyPr/>
        <a:lstStyle/>
        <a:p>
          <a:r>
            <a:rPr lang="es-MX" b="1" dirty="0">
              <a:solidFill>
                <a:srgbClr val="0070C0"/>
              </a:solidFill>
            </a:rPr>
            <a:t>DILEMA</a:t>
          </a:r>
        </a:p>
      </dgm:t>
    </dgm:pt>
    <dgm:pt modelId="{5D92C299-1FA2-4B75-ABF6-8D51E2AC5871}" type="sibTrans" cxnId="{9241F995-8764-457E-B3E9-9FAF3A3CA0AD}">
      <dgm:prSet/>
      <dgm:spPr/>
      <dgm:t>
        <a:bodyPr/>
        <a:lstStyle/>
        <a:p>
          <a:endParaRPr lang="es-MX"/>
        </a:p>
      </dgm:t>
    </dgm:pt>
    <dgm:pt modelId="{D02E1C5C-AF84-4587-BB9D-674A48546198}" type="parTrans" cxnId="{9241F995-8764-457E-B3E9-9FAF3A3CA0AD}">
      <dgm:prSet/>
      <dgm:spPr/>
      <dgm:t>
        <a:bodyPr/>
        <a:lstStyle/>
        <a:p>
          <a:endParaRPr lang="es-MX"/>
        </a:p>
      </dgm:t>
    </dgm:pt>
    <dgm:pt modelId="{25398566-1151-40A0-9CB7-39B7C3FAD77A}" type="pres">
      <dgm:prSet presAssocID="{BC7FD52B-702E-4D6F-BB6C-7D2C92B91EEC}" presName="outerComposite" presStyleCnt="0">
        <dgm:presLayoutVars>
          <dgm:chMax val="2"/>
          <dgm:animLvl val="lvl"/>
          <dgm:resizeHandles val="exact"/>
        </dgm:presLayoutVars>
      </dgm:prSet>
      <dgm:spPr/>
    </dgm:pt>
    <dgm:pt modelId="{537125AB-1E52-4281-98BD-2C84E9251DCA}" type="pres">
      <dgm:prSet presAssocID="{BC7FD52B-702E-4D6F-BB6C-7D2C92B91EEC}" presName="dummyMaxCanvas" presStyleCnt="0"/>
      <dgm:spPr/>
    </dgm:pt>
    <dgm:pt modelId="{9F943D88-092E-440E-B082-2F79686347F5}" type="pres">
      <dgm:prSet presAssocID="{BC7FD52B-702E-4D6F-BB6C-7D2C92B91EEC}" presName="parentComposite" presStyleCnt="0"/>
      <dgm:spPr/>
    </dgm:pt>
    <dgm:pt modelId="{FBF7EC5E-0ACD-4EAF-B697-B23FA844F4D8}" type="pres">
      <dgm:prSet presAssocID="{BC7FD52B-702E-4D6F-BB6C-7D2C92B91EEC}" presName="parent1" presStyleLbl="alignAccFollowNode1" presStyleIdx="0" presStyleCnt="4" custScaleX="362219" custScaleY="100000" custLinFactNeighborX="3593" custLinFactNeighborY="7835">
        <dgm:presLayoutVars>
          <dgm:chMax val="4"/>
        </dgm:presLayoutVars>
      </dgm:prSet>
      <dgm:spPr>
        <a:prstGeom prst="rect">
          <a:avLst/>
        </a:prstGeom>
      </dgm:spPr>
    </dgm:pt>
    <dgm:pt modelId="{D7A3BA6A-997C-4EAB-A8BE-AF36F0A12622}" type="pres">
      <dgm:prSet presAssocID="{BC7FD52B-702E-4D6F-BB6C-7D2C92B91EEC}" presName="parent2" presStyleLbl="alignAccFollowNode1" presStyleIdx="1" presStyleCnt="4" custFlipVert="0" custFlipHor="0" custScaleX="51316" custScaleY="49999" custLinFactY="200000" custLinFactNeighborX="-8712" custLinFactNeighborY="254850">
        <dgm:presLayoutVars>
          <dgm:chMax val="4"/>
        </dgm:presLayoutVars>
      </dgm:prSet>
      <dgm:spPr/>
    </dgm:pt>
    <dgm:pt modelId="{1B9EA967-A274-4262-ADF2-2865E15B87DC}" type="pres">
      <dgm:prSet presAssocID="{BC7FD52B-702E-4D6F-BB6C-7D2C92B91EEC}" presName="childrenComposite" presStyleCnt="0"/>
      <dgm:spPr/>
    </dgm:pt>
    <dgm:pt modelId="{2D62952B-47E9-467B-BDDD-BAD7DCFAE1BD}" type="pres">
      <dgm:prSet presAssocID="{BC7FD52B-702E-4D6F-BB6C-7D2C92B91EEC}" presName="dummyMaxCanvas_ChildArea" presStyleCnt="0"/>
      <dgm:spPr/>
    </dgm:pt>
    <dgm:pt modelId="{D47B5AC3-F0DF-4BFA-BC7A-248FB299BE2A}" type="pres">
      <dgm:prSet presAssocID="{BC7FD52B-702E-4D6F-BB6C-7D2C92B91EEC}" presName="fulcrum" presStyleLbl="alignAccFollowNode1" presStyleIdx="2" presStyleCnt="4"/>
      <dgm:spPr>
        <a:solidFill>
          <a:srgbClr val="C00000">
            <a:alpha val="90000"/>
          </a:srgbClr>
        </a:solidFill>
      </dgm:spPr>
    </dgm:pt>
    <dgm:pt modelId="{FC55F49C-ED47-4172-9E14-631EEEAE0122}" type="pres">
      <dgm:prSet presAssocID="{BC7FD52B-702E-4D6F-BB6C-7D2C92B91EEC}" presName="balance_33" presStyleLbl="alignAccFollowNode1" presStyleIdx="3" presStyleCnt="4">
        <dgm:presLayoutVars>
          <dgm:bulletEnabled val="1"/>
        </dgm:presLayoutVars>
      </dgm:prSet>
      <dgm:spPr>
        <a:solidFill>
          <a:srgbClr val="C00000">
            <a:alpha val="90000"/>
          </a:srgbClr>
        </a:solidFill>
      </dgm:spPr>
    </dgm:pt>
    <dgm:pt modelId="{347BCF26-1C5D-40E4-AF90-7A677FE145F2}" type="pres">
      <dgm:prSet presAssocID="{BC7FD52B-702E-4D6F-BB6C-7D2C92B91EEC}" presName="right_33_1" presStyleLbl="node1" presStyleIdx="0" presStyleCnt="6">
        <dgm:presLayoutVars>
          <dgm:bulletEnabled val="1"/>
        </dgm:presLayoutVars>
      </dgm:prSet>
      <dgm:spPr/>
    </dgm:pt>
    <dgm:pt modelId="{3F661C41-44B3-45B3-B93C-0B460AAC2CD5}" type="pres">
      <dgm:prSet presAssocID="{BC7FD52B-702E-4D6F-BB6C-7D2C92B91EEC}" presName="right_33_2" presStyleLbl="node1" presStyleIdx="1" presStyleCnt="6">
        <dgm:presLayoutVars>
          <dgm:bulletEnabled val="1"/>
        </dgm:presLayoutVars>
      </dgm:prSet>
      <dgm:spPr/>
    </dgm:pt>
    <dgm:pt modelId="{479CE28B-A046-401E-9890-63B82D013A9F}" type="pres">
      <dgm:prSet presAssocID="{BC7FD52B-702E-4D6F-BB6C-7D2C92B91EEC}" presName="right_33_3" presStyleLbl="node1" presStyleIdx="2" presStyleCnt="6">
        <dgm:presLayoutVars>
          <dgm:bulletEnabled val="1"/>
        </dgm:presLayoutVars>
      </dgm:prSet>
      <dgm:spPr/>
    </dgm:pt>
    <dgm:pt modelId="{335A50F2-C6CF-4A8C-A7D3-7E052A2F5083}" type="pres">
      <dgm:prSet presAssocID="{BC7FD52B-702E-4D6F-BB6C-7D2C92B91EEC}" presName="left_33_1" presStyleLbl="node1" presStyleIdx="3" presStyleCnt="6">
        <dgm:presLayoutVars>
          <dgm:bulletEnabled val="1"/>
        </dgm:presLayoutVars>
      </dgm:prSet>
      <dgm:spPr/>
    </dgm:pt>
    <dgm:pt modelId="{AC383391-ECE9-48DD-A143-85CB821338E1}" type="pres">
      <dgm:prSet presAssocID="{BC7FD52B-702E-4D6F-BB6C-7D2C92B91EEC}" presName="left_33_2" presStyleLbl="node1" presStyleIdx="4" presStyleCnt="6">
        <dgm:presLayoutVars>
          <dgm:bulletEnabled val="1"/>
        </dgm:presLayoutVars>
      </dgm:prSet>
      <dgm:spPr/>
    </dgm:pt>
    <dgm:pt modelId="{EBE6F83E-2A53-4ADD-834E-A089CE115D66}" type="pres">
      <dgm:prSet presAssocID="{BC7FD52B-702E-4D6F-BB6C-7D2C92B91EEC}" presName="left_33_3" presStyleLbl="node1" presStyleIdx="5" presStyleCnt="6">
        <dgm:presLayoutVars>
          <dgm:bulletEnabled val="1"/>
        </dgm:presLayoutVars>
      </dgm:prSet>
      <dgm:spPr/>
    </dgm:pt>
  </dgm:ptLst>
  <dgm:cxnLst>
    <dgm:cxn modelId="{3DD1EB14-90EC-46C2-B868-06F8A0BCB4F9}" srcId="{BC7FD52B-702E-4D6F-BB6C-7D2C92B91EEC}" destId="{1A182D00-7571-4B62-9415-3C4A20B7731E}" srcOrd="1" destOrd="0" parTransId="{76DC3235-1C8E-4676-8B44-42E7C5B1A2A6}" sibTransId="{0814C922-F8D4-4143-89A3-2F0F5D620E41}"/>
    <dgm:cxn modelId="{5A067B28-67B6-45F6-B4E9-D5D30B3DEBDB}" type="presOf" srcId="{DB5A906C-A899-42B6-A2E7-998AC1050CD3}" destId="{FBF7EC5E-0ACD-4EAF-B697-B23FA844F4D8}" srcOrd="0" destOrd="0" presId="urn:microsoft.com/office/officeart/2005/8/layout/balance1"/>
    <dgm:cxn modelId="{AB534C2A-5146-44AC-B012-421A3C83E4CC}" srcId="{DB5A906C-A899-42B6-A2E7-998AC1050CD3}" destId="{9C36855C-45DF-4005-B836-5D62091FC08F}" srcOrd="1" destOrd="0" parTransId="{0325580F-1870-4999-866F-8B1391A0C4E8}" sibTransId="{680F99A6-B267-4A8E-87E8-E4274D76BC8F}"/>
    <dgm:cxn modelId="{3FA41F34-6DDF-46FB-8B8D-91EF6881F398}" type="presOf" srcId="{47D6D3A6-37A7-4B18-BD97-D3F2E6F3AC4F}" destId="{3F661C41-44B3-45B3-B93C-0B460AAC2CD5}" srcOrd="0" destOrd="0" presId="urn:microsoft.com/office/officeart/2005/8/layout/balance1"/>
    <dgm:cxn modelId="{B2A09334-29A8-473B-A915-DF7ABA5F43FF}" type="presOf" srcId="{7749D441-09E8-4CA5-B0BF-F0CF91DE883D}" destId="{EBE6F83E-2A53-4ADD-834E-A089CE115D66}" srcOrd="0" destOrd="0" presId="urn:microsoft.com/office/officeart/2005/8/layout/balance1"/>
    <dgm:cxn modelId="{BA924C39-3377-44AE-A682-6F54167ADF6E}" srcId="{1A182D00-7571-4B62-9415-3C4A20B7731E}" destId="{0113F99D-9FA8-49E2-BED7-587163DEA71D}" srcOrd="2" destOrd="0" parTransId="{720599EC-E14B-4A05-A1D0-2EA4AB42A1B0}" sibTransId="{E3B286A1-A1B4-41C5-BAAC-772A275DBC93}"/>
    <dgm:cxn modelId="{AB3E6455-7529-46D1-BFF4-584701786470}" srcId="{DB5A906C-A899-42B6-A2E7-998AC1050CD3}" destId="{47AB043A-8EB5-49DC-A179-8307D0C635B7}" srcOrd="0" destOrd="0" parTransId="{90B7D03B-028E-4443-AD2E-30D7F23E1E24}" sibTransId="{86ACAB9D-7D44-40B6-8F2B-C7B668BFC24C}"/>
    <dgm:cxn modelId="{C9C78189-69FE-498C-B1C0-4CEEEA518C4E}" type="presOf" srcId="{72C6163F-4EA9-46B3-8789-380EEBE007AC}" destId="{347BCF26-1C5D-40E4-AF90-7A677FE145F2}" srcOrd="0" destOrd="0" presId="urn:microsoft.com/office/officeart/2005/8/layout/balance1"/>
    <dgm:cxn modelId="{9241F995-8764-457E-B3E9-9FAF3A3CA0AD}" srcId="{BC7FD52B-702E-4D6F-BB6C-7D2C92B91EEC}" destId="{DB5A906C-A899-42B6-A2E7-998AC1050CD3}" srcOrd="0" destOrd="0" parTransId="{D02E1C5C-AF84-4587-BB9D-674A48546198}" sibTransId="{5D92C299-1FA2-4B75-ABF6-8D51E2AC5871}"/>
    <dgm:cxn modelId="{2DC8D4C0-7748-4D64-8417-E419967A96C1}" srcId="{1A182D00-7571-4B62-9415-3C4A20B7731E}" destId="{72C6163F-4EA9-46B3-8789-380EEBE007AC}" srcOrd="0" destOrd="0" parTransId="{CEAFCF49-14CE-4920-8761-2B11BDBA918F}" sibTransId="{FAFFA19B-BEA1-452E-8FA2-B725B8AC726B}"/>
    <dgm:cxn modelId="{AF39BDCB-A5B6-4C6A-A801-B17F9FCF35A5}" srcId="{1A182D00-7571-4B62-9415-3C4A20B7731E}" destId="{47D6D3A6-37A7-4B18-BD97-D3F2E6F3AC4F}" srcOrd="1" destOrd="0" parTransId="{D8CEE27B-5FBC-451F-96D8-ED77A79EF832}" sibTransId="{841EA200-B123-4D79-BD14-59EEB957A088}"/>
    <dgm:cxn modelId="{17DF6ECD-C98D-4033-80EC-DDD3D03B468D}" type="presOf" srcId="{1A182D00-7571-4B62-9415-3C4A20B7731E}" destId="{D7A3BA6A-997C-4EAB-A8BE-AF36F0A12622}" srcOrd="0" destOrd="0" presId="urn:microsoft.com/office/officeart/2005/8/layout/balance1"/>
    <dgm:cxn modelId="{60AB78CF-CF4D-4822-917D-BBE507B9EFD0}" type="presOf" srcId="{47AB043A-8EB5-49DC-A179-8307D0C635B7}" destId="{335A50F2-C6CF-4A8C-A7D3-7E052A2F5083}" srcOrd="0" destOrd="0" presId="urn:microsoft.com/office/officeart/2005/8/layout/balance1"/>
    <dgm:cxn modelId="{9B5F89D5-B109-4487-8C64-B2BD3BEB133D}" type="presOf" srcId="{0113F99D-9FA8-49E2-BED7-587163DEA71D}" destId="{479CE28B-A046-401E-9890-63B82D013A9F}" srcOrd="0" destOrd="0" presId="urn:microsoft.com/office/officeart/2005/8/layout/balance1"/>
    <dgm:cxn modelId="{DE1579E9-EA54-4479-B18A-06E0F16CB96E}" type="presOf" srcId="{BC7FD52B-702E-4D6F-BB6C-7D2C92B91EEC}" destId="{25398566-1151-40A0-9CB7-39B7C3FAD77A}" srcOrd="0" destOrd="0" presId="urn:microsoft.com/office/officeart/2005/8/layout/balance1"/>
    <dgm:cxn modelId="{82E839F7-1842-4849-9A46-C6B5D9B6BDE5}" type="presOf" srcId="{9C36855C-45DF-4005-B836-5D62091FC08F}" destId="{AC383391-ECE9-48DD-A143-85CB821338E1}" srcOrd="0" destOrd="0" presId="urn:microsoft.com/office/officeart/2005/8/layout/balance1"/>
    <dgm:cxn modelId="{AF00AFFB-2E30-4C3E-BAE2-BD1DC667C4C7}" srcId="{DB5A906C-A899-42B6-A2E7-998AC1050CD3}" destId="{7749D441-09E8-4CA5-B0BF-F0CF91DE883D}" srcOrd="2" destOrd="0" parTransId="{E3E10277-AD41-4998-AC80-E5873BAC29E4}" sibTransId="{A5CA9053-9B98-410A-808E-5F2F59C98FDE}"/>
    <dgm:cxn modelId="{06D26E3E-AAE8-4E74-898A-484FE5970097}" type="presParOf" srcId="{25398566-1151-40A0-9CB7-39B7C3FAD77A}" destId="{537125AB-1E52-4281-98BD-2C84E9251DCA}" srcOrd="0" destOrd="0" presId="urn:microsoft.com/office/officeart/2005/8/layout/balance1"/>
    <dgm:cxn modelId="{EC40907D-D67E-41D6-AB81-B230E6E08A36}" type="presParOf" srcId="{25398566-1151-40A0-9CB7-39B7C3FAD77A}" destId="{9F943D88-092E-440E-B082-2F79686347F5}" srcOrd="1" destOrd="0" presId="urn:microsoft.com/office/officeart/2005/8/layout/balance1"/>
    <dgm:cxn modelId="{A92F2323-FDDB-45E9-B05D-7775013C2F75}" type="presParOf" srcId="{9F943D88-092E-440E-B082-2F79686347F5}" destId="{FBF7EC5E-0ACD-4EAF-B697-B23FA844F4D8}" srcOrd="0" destOrd="0" presId="urn:microsoft.com/office/officeart/2005/8/layout/balance1"/>
    <dgm:cxn modelId="{05EC2B68-5BD1-403A-AE77-60D367DB5DE0}" type="presParOf" srcId="{9F943D88-092E-440E-B082-2F79686347F5}" destId="{D7A3BA6A-997C-4EAB-A8BE-AF36F0A12622}" srcOrd="1" destOrd="0" presId="urn:microsoft.com/office/officeart/2005/8/layout/balance1"/>
    <dgm:cxn modelId="{598F620A-6901-4F07-B511-5E5AE294B19C}" type="presParOf" srcId="{25398566-1151-40A0-9CB7-39B7C3FAD77A}" destId="{1B9EA967-A274-4262-ADF2-2865E15B87DC}" srcOrd="2" destOrd="0" presId="urn:microsoft.com/office/officeart/2005/8/layout/balance1"/>
    <dgm:cxn modelId="{27617C08-9444-4108-9D22-AD3F8BF1BB35}" type="presParOf" srcId="{1B9EA967-A274-4262-ADF2-2865E15B87DC}" destId="{2D62952B-47E9-467B-BDDD-BAD7DCFAE1BD}" srcOrd="0" destOrd="0" presId="urn:microsoft.com/office/officeart/2005/8/layout/balance1"/>
    <dgm:cxn modelId="{356090E8-72B9-4C53-80EA-FA7463F57DA4}" type="presParOf" srcId="{1B9EA967-A274-4262-ADF2-2865E15B87DC}" destId="{D47B5AC3-F0DF-4BFA-BC7A-248FB299BE2A}" srcOrd="1" destOrd="0" presId="urn:microsoft.com/office/officeart/2005/8/layout/balance1"/>
    <dgm:cxn modelId="{35EEE855-3742-424F-9A68-2F9D0973246E}" type="presParOf" srcId="{1B9EA967-A274-4262-ADF2-2865E15B87DC}" destId="{FC55F49C-ED47-4172-9E14-631EEEAE0122}" srcOrd="2" destOrd="0" presId="urn:microsoft.com/office/officeart/2005/8/layout/balance1"/>
    <dgm:cxn modelId="{4C8ED6BC-38DB-4FD2-8F9C-4C6EC9944051}" type="presParOf" srcId="{1B9EA967-A274-4262-ADF2-2865E15B87DC}" destId="{347BCF26-1C5D-40E4-AF90-7A677FE145F2}" srcOrd="3" destOrd="0" presId="urn:microsoft.com/office/officeart/2005/8/layout/balance1"/>
    <dgm:cxn modelId="{75C5A3A1-E353-4D31-A8E0-DEC2519B14BE}" type="presParOf" srcId="{1B9EA967-A274-4262-ADF2-2865E15B87DC}" destId="{3F661C41-44B3-45B3-B93C-0B460AAC2CD5}" srcOrd="4" destOrd="0" presId="urn:microsoft.com/office/officeart/2005/8/layout/balance1"/>
    <dgm:cxn modelId="{2FEB8E44-B856-46B4-B8D3-00CFF0E4F164}" type="presParOf" srcId="{1B9EA967-A274-4262-ADF2-2865E15B87DC}" destId="{479CE28B-A046-401E-9890-63B82D013A9F}" srcOrd="5" destOrd="0" presId="urn:microsoft.com/office/officeart/2005/8/layout/balance1"/>
    <dgm:cxn modelId="{74CE4410-EE09-489B-9744-14B28E95F1FF}" type="presParOf" srcId="{1B9EA967-A274-4262-ADF2-2865E15B87DC}" destId="{335A50F2-C6CF-4A8C-A7D3-7E052A2F5083}" srcOrd="6" destOrd="0" presId="urn:microsoft.com/office/officeart/2005/8/layout/balance1"/>
    <dgm:cxn modelId="{4B720F86-E9F2-4B42-8A6B-71FAA68019DA}" type="presParOf" srcId="{1B9EA967-A274-4262-ADF2-2865E15B87DC}" destId="{AC383391-ECE9-48DD-A143-85CB821338E1}" srcOrd="7" destOrd="0" presId="urn:microsoft.com/office/officeart/2005/8/layout/balance1"/>
    <dgm:cxn modelId="{D748FAE7-819B-4C7C-9285-C501964CAB3F}" type="presParOf" srcId="{1B9EA967-A274-4262-ADF2-2865E15B87DC}" destId="{EBE6F83E-2A53-4ADD-834E-A089CE115D66}" srcOrd="8" destOrd="0" presId="urn:microsoft.com/office/officeart/2005/8/layout/balance1"/>
  </dgm:cxnLst>
  <dgm:bg>
    <a:effectLst/>
  </dgm:bg>
  <dgm:whole>
    <a:ln>
      <a:noFill/>
    </a:ln>
    <a:effectLst/>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A358F1F-4047-4ABB-9D35-32AF6ED4D4DE}" type="doc">
      <dgm:prSet loTypeId="urn:microsoft.com/office/officeart/2005/8/layout/hList2" loCatId="list" qsTypeId="urn:microsoft.com/office/officeart/2005/8/quickstyle/simple5" qsCatId="simple" csTypeId="urn:microsoft.com/office/officeart/2005/8/colors/accent1_2" csCatId="accent1" phldr="1"/>
      <dgm:spPr/>
      <dgm:t>
        <a:bodyPr/>
        <a:lstStyle/>
        <a:p>
          <a:endParaRPr lang="es-HN"/>
        </a:p>
      </dgm:t>
    </dgm:pt>
    <dgm:pt modelId="{14BAA2D4-7FEF-4AA1-915B-656D26051A31}">
      <dgm:prSet phldrT="[Texto]"/>
      <dgm:spPr/>
      <dgm:t>
        <a:bodyPr/>
        <a:lstStyle/>
        <a:p>
          <a:endParaRPr lang="es-HN" dirty="0"/>
        </a:p>
      </dgm:t>
    </dgm:pt>
    <dgm:pt modelId="{1172B1F1-B337-481D-82B4-AB86C10609E2}" type="parTrans" cxnId="{9C588D8A-2926-4A03-BCA8-4383457698D2}">
      <dgm:prSet/>
      <dgm:spPr/>
      <dgm:t>
        <a:bodyPr/>
        <a:lstStyle/>
        <a:p>
          <a:endParaRPr lang="es-HN"/>
        </a:p>
      </dgm:t>
    </dgm:pt>
    <dgm:pt modelId="{53C1D3C1-4413-4A77-A9A2-3E57EECCBD29}" type="sibTrans" cxnId="{9C588D8A-2926-4A03-BCA8-4383457698D2}">
      <dgm:prSet/>
      <dgm:spPr/>
      <dgm:t>
        <a:bodyPr/>
        <a:lstStyle/>
        <a:p>
          <a:endParaRPr lang="es-HN"/>
        </a:p>
      </dgm:t>
    </dgm:pt>
    <dgm:pt modelId="{432842B7-5AAD-457C-91D1-98CBA65F3D69}">
      <dgm:prSet custT="1"/>
      <dgm:spPr/>
      <dgm:t>
        <a:bodyPr/>
        <a:lstStyle/>
        <a:p>
          <a:r>
            <a:rPr lang="es-ES" sz="2400" dirty="0">
              <a:solidFill>
                <a:schemeClr val="bg1"/>
              </a:solidFill>
            </a:rPr>
            <a:t>Una jerarquía de memoria puede consistir en múltiples niveles.</a:t>
          </a:r>
          <a:endParaRPr lang="es-HN" sz="2400" dirty="0">
            <a:solidFill>
              <a:schemeClr val="bg1"/>
            </a:solidFill>
          </a:endParaRPr>
        </a:p>
      </dgm:t>
    </dgm:pt>
    <dgm:pt modelId="{D370A09A-A5A6-4A99-9B6E-31E09A00950E}" type="parTrans" cxnId="{1CA43D17-27A4-4263-BFF5-481591ADEF2D}">
      <dgm:prSet/>
      <dgm:spPr/>
      <dgm:t>
        <a:bodyPr/>
        <a:lstStyle/>
        <a:p>
          <a:endParaRPr lang="es-HN"/>
        </a:p>
      </dgm:t>
    </dgm:pt>
    <dgm:pt modelId="{0739CCFC-9ED9-4524-88CF-45335F5955F0}" type="sibTrans" cxnId="{1CA43D17-27A4-4263-BFF5-481591ADEF2D}">
      <dgm:prSet/>
      <dgm:spPr/>
      <dgm:t>
        <a:bodyPr/>
        <a:lstStyle/>
        <a:p>
          <a:endParaRPr lang="es-HN"/>
        </a:p>
      </dgm:t>
    </dgm:pt>
    <dgm:pt modelId="{E9C1A5A9-90BC-4000-BB62-9D8E66ACA9CE}">
      <dgm:prSet custT="1"/>
      <dgm:spPr/>
      <dgm:t>
        <a:bodyPr/>
        <a:lstStyle/>
        <a:p>
          <a:r>
            <a:rPr lang="es-ES" sz="2400" dirty="0">
              <a:solidFill>
                <a:schemeClr val="bg1"/>
              </a:solidFill>
            </a:rPr>
            <a:t>La unidad mínima de información que puede estar presente o no en los dos niveles es el bloque.</a:t>
          </a:r>
          <a:endParaRPr lang="es-HN" sz="2400" dirty="0">
            <a:solidFill>
              <a:schemeClr val="bg1"/>
            </a:solidFill>
          </a:endParaRPr>
        </a:p>
      </dgm:t>
    </dgm:pt>
    <dgm:pt modelId="{4536B476-56B5-4C98-9A39-BF1BA4281977}" type="parTrans" cxnId="{923DA66D-A4F2-4319-AD13-D2202AFF872C}">
      <dgm:prSet/>
      <dgm:spPr/>
      <dgm:t>
        <a:bodyPr/>
        <a:lstStyle/>
        <a:p>
          <a:endParaRPr lang="es-HN"/>
        </a:p>
      </dgm:t>
    </dgm:pt>
    <dgm:pt modelId="{FAA70220-D1A3-44D2-9B5C-B96D6B7545BA}" type="sibTrans" cxnId="{923DA66D-A4F2-4319-AD13-D2202AFF872C}">
      <dgm:prSet/>
      <dgm:spPr/>
      <dgm:t>
        <a:bodyPr/>
        <a:lstStyle/>
        <a:p>
          <a:endParaRPr lang="es-HN"/>
        </a:p>
      </dgm:t>
    </dgm:pt>
    <dgm:pt modelId="{C888148A-BE45-4CE8-89AE-AA947A36FCFA}">
      <dgm:prSet custT="1"/>
      <dgm:spPr/>
      <dgm:t>
        <a:bodyPr/>
        <a:lstStyle/>
        <a:p>
          <a:r>
            <a:rPr lang="es-ES" sz="2400" dirty="0">
              <a:solidFill>
                <a:schemeClr val="bg1"/>
              </a:solidFill>
            </a:rPr>
            <a:t>Los datos solo se transfieren entre dos niveles adyacentes. Por lo tanto, se puede enfocar este estudio a solo dos niveles. </a:t>
          </a:r>
          <a:endParaRPr lang="es-HN" sz="2400" dirty="0">
            <a:solidFill>
              <a:schemeClr val="bg1"/>
            </a:solidFill>
          </a:endParaRPr>
        </a:p>
      </dgm:t>
    </dgm:pt>
    <dgm:pt modelId="{3F9A073D-468E-4137-BF57-4BDD417A4634}" type="parTrans" cxnId="{1A8713D5-39BC-4441-8668-81C0B1A3F8C9}">
      <dgm:prSet/>
      <dgm:spPr/>
      <dgm:t>
        <a:bodyPr/>
        <a:lstStyle/>
        <a:p>
          <a:endParaRPr lang="es-HN"/>
        </a:p>
      </dgm:t>
    </dgm:pt>
    <dgm:pt modelId="{401915E9-0D09-45AD-BDFE-CD1C4D07479D}" type="sibTrans" cxnId="{1A8713D5-39BC-4441-8668-81C0B1A3F8C9}">
      <dgm:prSet/>
      <dgm:spPr/>
      <dgm:t>
        <a:bodyPr/>
        <a:lstStyle/>
        <a:p>
          <a:endParaRPr lang="es-HN"/>
        </a:p>
      </dgm:t>
    </dgm:pt>
    <dgm:pt modelId="{28267E91-EBB0-4231-9E39-A97A2F99BF7B}" type="pres">
      <dgm:prSet presAssocID="{EA358F1F-4047-4ABB-9D35-32AF6ED4D4DE}" presName="linearFlow" presStyleCnt="0">
        <dgm:presLayoutVars>
          <dgm:dir/>
          <dgm:animLvl val="lvl"/>
          <dgm:resizeHandles/>
        </dgm:presLayoutVars>
      </dgm:prSet>
      <dgm:spPr/>
    </dgm:pt>
    <dgm:pt modelId="{6947299D-4705-47A5-B880-AC3B90F69F66}" type="pres">
      <dgm:prSet presAssocID="{14BAA2D4-7FEF-4AA1-915B-656D26051A31}" presName="compositeNode" presStyleCnt="0">
        <dgm:presLayoutVars>
          <dgm:bulletEnabled val="1"/>
        </dgm:presLayoutVars>
      </dgm:prSet>
      <dgm:spPr/>
    </dgm:pt>
    <dgm:pt modelId="{7C84163F-6FA6-4124-84B1-A32D47720329}" type="pres">
      <dgm:prSet presAssocID="{14BAA2D4-7FEF-4AA1-915B-656D26051A31}" presName="image" presStyleLbl="fgImgPlace1" presStyleIdx="0" presStyleCnt="1"/>
      <dgm:spPr>
        <a:blipFill rotWithShape="1">
          <a:blip xmlns:r="http://schemas.openxmlformats.org/officeDocument/2006/relationships" r:embed="rId1"/>
          <a:stretch>
            <a:fillRect/>
          </a:stretch>
        </a:blipFill>
      </dgm:spPr>
    </dgm:pt>
    <dgm:pt modelId="{EB082CC4-619A-4D1D-9852-70A71EE12790}" type="pres">
      <dgm:prSet presAssocID="{14BAA2D4-7FEF-4AA1-915B-656D26051A31}" presName="childNode" presStyleLbl="node1" presStyleIdx="0" presStyleCnt="1">
        <dgm:presLayoutVars>
          <dgm:bulletEnabled val="1"/>
        </dgm:presLayoutVars>
      </dgm:prSet>
      <dgm:spPr/>
    </dgm:pt>
    <dgm:pt modelId="{DDFFE3C9-1438-4AA8-918F-84D1234A9D1B}" type="pres">
      <dgm:prSet presAssocID="{14BAA2D4-7FEF-4AA1-915B-656D26051A31}" presName="parentNode" presStyleLbl="revTx" presStyleIdx="0" presStyleCnt="1">
        <dgm:presLayoutVars>
          <dgm:chMax val="0"/>
          <dgm:bulletEnabled val="1"/>
        </dgm:presLayoutVars>
      </dgm:prSet>
      <dgm:spPr/>
    </dgm:pt>
  </dgm:ptLst>
  <dgm:cxnLst>
    <dgm:cxn modelId="{1CA43D17-27A4-4263-BFF5-481591ADEF2D}" srcId="{14BAA2D4-7FEF-4AA1-915B-656D26051A31}" destId="{432842B7-5AAD-457C-91D1-98CBA65F3D69}" srcOrd="0" destOrd="0" parTransId="{D370A09A-A5A6-4A99-9B6E-31E09A00950E}" sibTransId="{0739CCFC-9ED9-4524-88CF-45335F5955F0}"/>
    <dgm:cxn modelId="{8F24D35D-15F6-45E2-9FC0-0A665A5A6B3E}" type="presOf" srcId="{14BAA2D4-7FEF-4AA1-915B-656D26051A31}" destId="{DDFFE3C9-1438-4AA8-918F-84D1234A9D1B}" srcOrd="0" destOrd="0" presId="urn:microsoft.com/office/officeart/2005/8/layout/hList2"/>
    <dgm:cxn modelId="{78CF1E4D-5334-46DF-B5AE-6A2BCA6F248D}" type="presOf" srcId="{E9C1A5A9-90BC-4000-BB62-9D8E66ACA9CE}" destId="{EB082CC4-619A-4D1D-9852-70A71EE12790}" srcOrd="0" destOrd="2" presId="urn:microsoft.com/office/officeart/2005/8/layout/hList2"/>
    <dgm:cxn modelId="{923DA66D-A4F2-4319-AD13-D2202AFF872C}" srcId="{14BAA2D4-7FEF-4AA1-915B-656D26051A31}" destId="{E9C1A5A9-90BC-4000-BB62-9D8E66ACA9CE}" srcOrd="2" destOrd="0" parTransId="{4536B476-56B5-4C98-9A39-BF1BA4281977}" sibTransId="{FAA70220-D1A3-44D2-9B5C-B96D6B7545BA}"/>
    <dgm:cxn modelId="{B49D687E-791C-41D1-91B8-4634858D3FCB}" type="presOf" srcId="{EA358F1F-4047-4ABB-9D35-32AF6ED4D4DE}" destId="{28267E91-EBB0-4231-9E39-A97A2F99BF7B}" srcOrd="0" destOrd="0" presId="urn:microsoft.com/office/officeart/2005/8/layout/hList2"/>
    <dgm:cxn modelId="{AFCF507E-4DD3-4FAA-BFC7-0811ABB4F3E8}" type="presOf" srcId="{C888148A-BE45-4CE8-89AE-AA947A36FCFA}" destId="{EB082CC4-619A-4D1D-9852-70A71EE12790}" srcOrd="0" destOrd="1" presId="urn:microsoft.com/office/officeart/2005/8/layout/hList2"/>
    <dgm:cxn modelId="{9C588D8A-2926-4A03-BCA8-4383457698D2}" srcId="{EA358F1F-4047-4ABB-9D35-32AF6ED4D4DE}" destId="{14BAA2D4-7FEF-4AA1-915B-656D26051A31}" srcOrd="0" destOrd="0" parTransId="{1172B1F1-B337-481D-82B4-AB86C10609E2}" sibTransId="{53C1D3C1-4413-4A77-A9A2-3E57EECCBD29}"/>
    <dgm:cxn modelId="{FA7C9DC0-82F7-4FD3-80EC-053D60B2B921}" type="presOf" srcId="{432842B7-5AAD-457C-91D1-98CBA65F3D69}" destId="{EB082CC4-619A-4D1D-9852-70A71EE12790}" srcOrd="0" destOrd="0" presId="urn:microsoft.com/office/officeart/2005/8/layout/hList2"/>
    <dgm:cxn modelId="{1A8713D5-39BC-4441-8668-81C0B1A3F8C9}" srcId="{14BAA2D4-7FEF-4AA1-915B-656D26051A31}" destId="{C888148A-BE45-4CE8-89AE-AA947A36FCFA}" srcOrd="1" destOrd="0" parTransId="{3F9A073D-468E-4137-BF57-4BDD417A4634}" sibTransId="{401915E9-0D09-45AD-BDFE-CD1C4D07479D}"/>
    <dgm:cxn modelId="{F7CC7CDF-0A68-4136-9BE0-93F48D48A7D3}" type="presParOf" srcId="{28267E91-EBB0-4231-9E39-A97A2F99BF7B}" destId="{6947299D-4705-47A5-B880-AC3B90F69F66}" srcOrd="0" destOrd="0" presId="urn:microsoft.com/office/officeart/2005/8/layout/hList2"/>
    <dgm:cxn modelId="{5B9B3253-ABF7-4BCB-BF66-01DF11BE579D}" type="presParOf" srcId="{6947299D-4705-47A5-B880-AC3B90F69F66}" destId="{7C84163F-6FA6-4124-84B1-A32D47720329}" srcOrd="0" destOrd="0" presId="urn:microsoft.com/office/officeart/2005/8/layout/hList2"/>
    <dgm:cxn modelId="{37D86BA4-0449-4ED8-8E04-E4A390535F0D}" type="presParOf" srcId="{6947299D-4705-47A5-B880-AC3B90F69F66}" destId="{EB082CC4-619A-4D1D-9852-70A71EE12790}" srcOrd="1" destOrd="0" presId="urn:microsoft.com/office/officeart/2005/8/layout/hList2"/>
    <dgm:cxn modelId="{92166ADE-77F9-4688-9370-EEF7FCB68FC3}" type="presParOf" srcId="{6947299D-4705-47A5-B880-AC3B90F69F66}" destId="{DDFFE3C9-1438-4AA8-918F-84D1234A9D1B}"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8D35FA1-14AE-411E-B7D2-D34B5912D5FE}" type="doc">
      <dgm:prSet loTypeId="urn:microsoft.com/office/officeart/2005/8/layout/pyramid1" loCatId="pyramid" qsTypeId="urn:microsoft.com/office/officeart/2005/8/quickstyle/3d2" qsCatId="3D" csTypeId="urn:microsoft.com/office/officeart/2005/8/colors/accent4_5" csCatId="accent4" phldr="1"/>
      <dgm:spPr/>
      <dgm:t>
        <a:bodyPr/>
        <a:lstStyle/>
        <a:p>
          <a:endParaRPr lang="es-MX"/>
        </a:p>
      </dgm:t>
    </dgm:pt>
    <dgm:pt modelId="{CCFDE2DE-65EF-48AF-89A5-A0CC562A1F6A}">
      <dgm:prSet phldrT="[Texto]" custT="1"/>
      <dgm:spPr>
        <a:solidFill>
          <a:srgbClr val="0070C0"/>
        </a:solidFill>
      </dgm:spPr>
      <dgm:t>
        <a:bodyPr/>
        <a:lstStyle/>
        <a:p>
          <a:endParaRPr lang="es-MX" sz="1200" b="1" dirty="0">
            <a:solidFill>
              <a:schemeClr val="bg1"/>
            </a:solidFill>
          </a:endParaRPr>
        </a:p>
        <a:p>
          <a:endParaRPr lang="es-MX" sz="1200" b="1" dirty="0">
            <a:solidFill>
              <a:schemeClr val="bg1"/>
            </a:solidFill>
          </a:endParaRPr>
        </a:p>
        <a:p>
          <a:r>
            <a:rPr lang="es-MX" sz="1000" b="1" dirty="0">
              <a:solidFill>
                <a:schemeClr val="bg1"/>
              </a:solidFill>
            </a:rPr>
            <a:t>REGISTROS</a:t>
          </a:r>
        </a:p>
      </dgm:t>
    </dgm:pt>
    <dgm:pt modelId="{1D2D6A0C-B4EF-46F4-A70B-4505961A2038}" type="parTrans" cxnId="{2B4998DB-3539-4629-AB54-36D4B48EAF27}">
      <dgm:prSet/>
      <dgm:spPr/>
      <dgm:t>
        <a:bodyPr/>
        <a:lstStyle/>
        <a:p>
          <a:endParaRPr lang="es-MX" sz="1800" b="1">
            <a:solidFill>
              <a:schemeClr val="bg1"/>
            </a:solidFill>
          </a:endParaRPr>
        </a:p>
      </dgm:t>
    </dgm:pt>
    <dgm:pt modelId="{5F94B991-C13F-4CE3-98D4-D64A21ED823F}" type="sibTrans" cxnId="{2B4998DB-3539-4629-AB54-36D4B48EAF27}">
      <dgm:prSet/>
      <dgm:spPr/>
      <dgm:t>
        <a:bodyPr/>
        <a:lstStyle/>
        <a:p>
          <a:endParaRPr lang="es-MX" sz="1800" b="1">
            <a:solidFill>
              <a:schemeClr val="bg1"/>
            </a:solidFill>
          </a:endParaRPr>
        </a:p>
      </dgm:t>
    </dgm:pt>
    <dgm:pt modelId="{69708D47-6D06-4354-AFBF-6A3B5197FD87}">
      <dgm:prSet phldrT="[Texto]" custT="1"/>
      <dgm:spPr>
        <a:solidFill>
          <a:srgbClr val="0070C0"/>
        </a:solidFill>
      </dgm:spPr>
      <dgm:t>
        <a:bodyPr/>
        <a:lstStyle/>
        <a:p>
          <a:r>
            <a:rPr lang="es-MX" sz="1800" b="1">
              <a:solidFill>
                <a:schemeClr val="bg1"/>
              </a:solidFill>
            </a:rPr>
            <a:t>DISCO OPTICO</a:t>
          </a:r>
          <a:endParaRPr lang="es-MX" sz="1800" b="1" dirty="0">
            <a:solidFill>
              <a:schemeClr val="bg1"/>
            </a:solidFill>
          </a:endParaRPr>
        </a:p>
      </dgm:t>
    </dgm:pt>
    <dgm:pt modelId="{6AE34CBC-7EBA-49FF-93EB-98583C7C1FD6}" type="parTrans" cxnId="{8EFE57A0-D26B-4726-B126-2F94ACD136D7}">
      <dgm:prSet/>
      <dgm:spPr/>
      <dgm:t>
        <a:bodyPr/>
        <a:lstStyle/>
        <a:p>
          <a:endParaRPr lang="es-MX" sz="1800" b="1">
            <a:solidFill>
              <a:schemeClr val="bg1"/>
            </a:solidFill>
          </a:endParaRPr>
        </a:p>
      </dgm:t>
    </dgm:pt>
    <dgm:pt modelId="{8B46CA59-37D5-46B1-9778-49DACC44B41B}" type="sibTrans" cxnId="{8EFE57A0-D26B-4726-B126-2F94ACD136D7}">
      <dgm:prSet/>
      <dgm:spPr/>
      <dgm:t>
        <a:bodyPr/>
        <a:lstStyle/>
        <a:p>
          <a:endParaRPr lang="es-MX" sz="1800" b="1">
            <a:solidFill>
              <a:schemeClr val="bg1"/>
            </a:solidFill>
          </a:endParaRPr>
        </a:p>
      </dgm:t>
    </dgm:pt>
    <dgm:pt modelId="{9AB78E60-226F-4394-BED3-4866143E56AF}">
      <dgm:prSet custT="1"/>
      <dgm:spPr>
        <a:solidFill>
          <a:srgbClr val="0070C0"/>
        </a:solidFill>
      </dgm:spPr>
      <dgm:t>
        <a:bodyPr/>
        <a:lstStyle/>
        <a:p>
          <a:r>
            <a:rPr lang="es-MX" sz="1400" b="1" dirty="0">
              <a:solidFill>
                <a:schemeClr val="bg1"/>
              </a:solidFill>
            </a:rPr>
            <a:t>CACHE  NIVEL 1</a:t>
          </a:r>
        </a:p>
      </dgm:t>
    </dgm:pt>
    <dgm:pt modelId="{00650ED7-ED29-4EA4-95E8-4BF65B38E424}" type="parTrans" cxnId="{B18C8295-EDE4-40BF-86AF-3453EAE3D43B}">
      <dgm:prSet/>
      <dgm:spPr/>
      <dgm:t>
        <a:bodyPr/>
        <a:lstStyle/>
        <a:p>
          <a:endParaRPr lang="es-MX" sz="1800" b="1">
            <a:solidFill>
              <a:schemeClr val="bg1"/>
            </a:solidFill>
          </a:endParaRPr>
        </a:p>
      </dgm:t>
    </dgm:pt>
    <dgm:pt modelId="{390565E3-8EDB-43BE-8109-0BB71324BF82}" type="sibTrans" cxnId="{B18C8295-EDE4-40BF-86AF-3453EAE3D43B}">
      <dgm:prSet/>
      <dgm:spPr/>
      <dgm:t>
        <a:bodyPr/>
        <a:lstStyle/>
        <a:p>
          <a:endParaRPr lang="es-MX" sz="1800" b="1">
            <a:solidFill>
              <a:schemeClr val="bg1"/>
            </a:solidFill>
          </a:endParaRPr>
        </a:p>
      </dgm:t>
    </dgm:pt>
    <dgm:pt modelId="{2424603A-C98E-4CDA-9E37-439C9FEC75EC}">
      <dgm:prSet custT="1"/>
      <dgm:spPr>
        <a:solidFill>
          <a:srgbClr val="0070C0"/>
        </a:solidFill>
      </dgm:spPr>
      <dgm:t>
        <a:bodyPr/>
        <a:lstStyle/>
        <a:p>
          <a:r>
            <a:rPr lang="es-MX" sz="1800" b="1">
              <a:solidFill>
                <a:schemeClr val="bg1"/>
              </a:solidFill>
            </a:rPr>
            <a:t>CACHE NIVEL 2</a:t>
          </a:r>
          <a:endParaRPr lang="es-MX" sz="1800" b="1" dirty="0">
            <a:solidFill>
              <a:schemeClr val="bg1"/>
            </a:solidFill>
          </a:endParaRPr>
        </a:p>
      </dgm:t>
    </dgm:pt>
    <dgm:pt modelId="{F44A4B95-D33D-44DA-9CAA-4D6D5FF24185}" type="parTrans" cxnId="{E67DD639-7DC6-4376-9C2B-6CB5EF9CBA25}">
      <dgm:prSet/>
      <dgm:spPr/>
      <dgm:t>
        <a:bodyPr/>
        <a:lstStyle/>
        <a:p>
          <a:endParaRPr lang="es-MX" sz="1800" b="1">
            <a:solidFill>
              <a:schemeClr val="bg1"/>
            </a:solidFill>
          </a:endParaRPr>
        </a:p>
      </dgm:t>
    </dgm:pt>
    <dgm:pt modelId="{7E19D342-EF2F-47BE-A106-BE2F1571008D}" type="sibTrans" cxnId="{E67DD639-7DC6-4376-9C2B-6CB5EF9CBA25}">
      <dgm:prSet/>
      <dgm:spPr/>
      <dgm:t>
        <a:bodyPr/>
        <a:lstStyle/>
        <a:p>
          <a:endParaRPr lang="es-MX" sz="1800" b="1">
            <a:solidFill>
              <a:schemeClr val="bg1"/>
            </a:solidFill>
          </a:endParaRPr>
        </a:p>
      </dgm:t>
    </dgm:pt>
    <dgm:pt modelId="{BB3B67D6-A103-48F8-A72C-68E21E5F9EFC}">
      <dgm:prSet custT="1"/>
      <dgm:spPr>
        <a:solidFill>
          <a:srgbClr val="0070C0"/>
        </a:solidFill>
      </dgm:spPr>
      <dgm:t>
        <a:bodyPr/>
        <a:lstStyle/>
        <a:p>
          <a:r>
            <a:rPr lang="es-MX" sz="1800" b="1">
              <a:solidFill>
                <a:schemeClr val="bg1"/>
              </a:solidFill>
            </a:rPr>
            <a:t>MEMORIA PRINCIPAL</a:t>
          </a:r>
          <a:endParaRPr lang="es-MX" sz="1800" b="1" dirty="0">
            <a:solidFill>
              <a:schemeClr val="bg1"/>
            </a:solidFill>
          </a:endParaRPr>
        </a:p>
      </dgm:t>
    </dgm:pt>
    <dgm:pt modelId="{8361C01E-464A-4A19-89EA-1CCB04E8A811}" type="parTrans" cxnId="{F7E37CCF-40E2-4677-9561-FD7D90E3D913}">
      <dgm:prSet/>
      <dgm:spPr/>
      <dgm:t>
        <a:bodyPr/>
        <a:lstStyle/>
        <a:p>
          <a:endParaRPr lang="es-MX" sz="1800" b="1">
            <a:solidFill>
              <a:schemeClr val="bg1"/>
            </a:solidFill>
          </a:endParaRPr>
        </a:p>
      </dgm:t>
    </dgm:pt>
    <dgm:pt modelId="{E7F16A38-2DAD-4D19-BF28-B6D507D02E2D}" type="sibTrans" cxnId="{F7E37CCF-40E2-4677-9561-FD7D90E3D913}">
      <dgm:prSet/>
      <dgm:spPr/>
      <dgm:t>
        <a:bodyPr/>
        <a:lstStyle/>
        <a:p>
          <a:endParaRPr lang="es-MX" sz="1800" b="1">
            <a:solidFill>
              <a:schemeClr val="bg1"/>
            </a:solidFill>
          </a:endParaRPr>
        </a:p>
      </dgm:t>
    </dgm:pt>
    <dgm:pt modelId="{2556E2F0-E337-4917-A84E-F7B4CDCF7433}">
      <dgm:prSet custT="1"/>
      <dgm:spPr>
        <a:solidFill>
          <a:srgbClr val="0070C0"/>
        </a:solidFill>
      </dgm:spPr>
      <dgm:t>
        <a:bodyPr/>
        <a:lstStyle/>
        <a:p>
          <a:r>
            <a:rPr lang="es-MX" sz="1800" b="1" dirty="0">
              <a:solidFill>
                <a:schemeClr val="bg1"/>
              </a:solidFill>
            </a:rPr>
            <a:t>CINTA MAGNETICA</a:t>
          </a:r>
        </a:p>
      </dgm:t>
    </dgm:pt>
    <dgm:pt modelId="{5F4AD5AF-CF36-4CA3-A6E5-977F3B438507}" type="parTrans" cxnId="{21AB809D-775A-4A3D-AA12-D799DA652756}">
      <dgm:prSet/>
      <dgm:spPr/>
      <dgm:t>
        <a:bodyPr/>
        <a:lstStyle/>
        <a:p>
          <a:endParaRPr lang="es-MX" sz="1800" b="1">
            <a:solidFill>
              <a:schemeClr val="bg1"/>
            </a:solidFill>
          </a:endParaRPr>
        </a:p>
      </dgm:t>
    </dgm:pt>
    <dgm:pt modelId="{EACC36FF-835C-466B-BA55-71AE159F4DBC}" type="sibTrans" cxnId="{21AB809D-775A-4A3D-AA12-D799DA652756}">
      <dgm:prSet/>
      <dgm:spPr/>
      <dgm:t>
        <a:bodyPr/>
        <a:lstStyle/>
        <a:p>
          <a:endParaRPr lang="es-MX" sz="1800" b="1">
            <a:solidFill>
              <a:schemeClr val="bg1"/>
            </a:solidFill>
          </a:endParaRPr>
        </a:p>
      </dgm:t>
    </dgm:pt>
    <dgm:pt modelId="{EC6685BE-B647-4596-9714-F03DC7123816}">
      <dgm:prSet phldrT="[Texto]" custT="1"/>
      <dgm:spPr>
        <a:solidFill>
          <a:srgbClr val="0070C0"/>
        </a:solidFill>
      </dgm:spPr>
      <dgm:t>
        <a:bodyPr/>
        <a:lstStyle/>
        <a:p>
          <a:r>
            <a:rPr lang="es-MX" sz="1800" b="1">
              <a:solidFill>
                <a:schemeClr val="bg1"/>
              </a:solidFill>
            </a:rPr>
            <a:t>DISCO MAGNETICO </a:t>
          </a:r>
          <a:endParaRPr lang="es-MX" sz="1800" b="1" dirty="0">
            <a:solidFill>
              <a:schemeClr val="bg1"/>
            </a:solidFill>
          </a:endParaRPr>
        </a:p>
      </dgm:t>
    </dgm:pt>
    <dgm:pt modelId="{1353C866-A04A-4CEF-B647-343019E49299}" type="sibTrans" cxnId="{B7A097E2-1E1A-4A30-8E6C-05816639705D}">
      <dgm:prSet/>
      <dgm:spPr/>
      <dgm:t>
        <a:bodyPr/>
        <a:lstStyle/>
        <a:p>
          <a:endParaRPr lang="es-MX" sz="1800" b="1">
            <a:solidFill>
              <a:schemeClr val="bg1"/>
            </a:solidFill>
          </a:endParaRPr>
        </a:p>
      </dgm:t>
    </dgm:pt>
    <dgm:pt modelId="{7E1CCABD-FBC0-4602-83D7-55EDF53DAB59}" type="parTrans" cxnId="{B7A097E2-1E1A-4A30-8E6C-05816639705D}">
      <dgm:prSet/>
      <dgm:spPr/>
      <dgm:t>
        <a:bodyPr/>
        <a:lstStyle/>
        <a:p>
          <a:endParaRPr lang="es-MX" sz="1800" b="1">
            <a:solidFill>
              <a:schemeClr val="bg1"/>
            </a:solidFill>
          </a:endParaRPr>
        </a:p>
      </dgm:t>
    </dgm:pt>
    <dgm:pt modelId="{E771D283-27F9-49F7-B5E3-49D40DF10197}" type="pres">
      <dgm:prSet presAssocID="{88D35FA1-14AE-411E-B7D2-D34B5912D5FE}" presName="Name0" presStyleCnt="0">
        <dgm:presLayoutVars>
          <dgm:dir/>
          <dgm:animLvl val="lvl"/>
          <dgm:resizeHandles val="exact"/>
        </dgm:presLayoutVars>
      </dgm:prSet>
      <dgm:spPr/>
    </dgm:pt>
    <dgm:pt modelId="{CE42C6B2-8AEE-45D0-BB96-CEEE3FF9766E}" type="pres">
      <dgm:prSet presAssocID="{CCFDE2DE-65EF-48AF-89A5-A0CC562A1F6A}" presName="Name8" presStyleCnt="0"/>
      <dgm:spPr/>
    </dgm:pt>
    <dgm:pt modelId="{4D6B465E-6448-43E1-BE66-8380B768FEBE}" type="pres">
      <dgm:prSet presAssocID="{CCFDE2DE-65EF-48AF-89A5-A0CC562A1F6A}" presName="level" presStyleLbl="node1" presStyleIdx="0" presStyleCnt="7">
        <dgm:presLayoutVars>
          <dgm:chMax val="1"/>
          <dgm:bulletEnabled val="1"/>
        </dgm:presLayoutVars>
      </dgm:prSet>
      <dgm:spPr/>
    </dgm:pt>
    <dgm:pt modelId="{01AB4392-40E5-43EC-B739-5BF4E03DC46D}" type="pres">
      <dgm:prSet presAssocID="{CCFDE2DE-65EF-48AF-89A5-A0CC562A1F6A}" presName="levelTx" presStyleLbl="revTx" presStyleIdx="0" presStyleCnt="0">
        <dgm:presLayoutVars>
          <dgm:chMax val="1"/>
          <dgm:bulletEnabled val="1"/>
        </dgm:presLayoutVars>
      </dgm:prSet>
      <dgm:spPr/>
    </dgm:pt>
    <dgm:pt modelId="{D173FEBC-7323-40DC-A464-27A346557A84}" type="pres">
      <dgm:prSet presAssocID="{9AB78E60-226F-4394-BED3-4866143E56AF}" presName="Name8" presStyleCnt="0"/>
      <dgm:spPr/>
    </dgm:pt>
    <dgm:pt modelId="{DD618F14-3577-4C01-AFA8-422FED7065DC}" type="pres">
      <dgm:prSet presAssocID="{9AB78E60-226F-4394-BED3-4866143E56AF}" presName="level" presStyleLbl="node1" presStyleIdx="1" presStyleCnt="7">
        <dgm:presLayoutVars>
          <dgm:chMax val="1"/>
          <dgm:bulletEnabled val="1"/>
        </dgm:presLayoutVars>
      </dgm:prSet>
      <dgm:spPr/>
    </dgm:pt>
    <dgm:pt modelId="{4C0F38E6-2FB0-4984-9685-C1371D171CA5}" type="pres">
      <dgm:prSet presAssocID="{9AB78E60-226F-4394-BED3-4866143E56AF}" presName="levelTx" presStyleLbl="revTx" presStyleIdx="0" presStyleCnt="0">
        <dgm:presLayoutVars>
          <dgm:chMax val="1"/>
          <dgm:bulletEnabled val="1"/>
        </dgm:presLayoutVars>
      </dgm:prSet>
      <dgm:spPr/>
    </dgm:pt>
    <dgm:pt modelId="{668F6CEE-B0B9-4402-AB1E-9395DFF6E5CF}" type="pres">
      <dgm:prSet presAssocID="{2424603A-C98E-4CDA-9E37-439C9FEC75EC}" presName="Name8" presStyleCnt="0"/>
      <dgm:spPr/>
    </dgm:pt>
    <dgm:pt modelId="{EBAB9D39-E947-4F6F-B10E-3EC9F9E9A8A5}" type="pres">
      <dgm:prSet presAssocID="{2424603A-C98E-4CDA-9E37-439C9FEC75EC}" presName="level" presStyleLbl="node1" presStyleIdx="2" presStyleCnt="7">
        <dgm:presLayoutVars>
          <dgm:chMax val="1"/>
          <dgm:bulletEnabled val="1"/>
        </dgm:presLayoutVars>
      </dgm:prSet>
      <dgm:spPr/>
    </dgm:pt>
    <dgm:pt modelId="{61BE36C1-9614-49AD-99BE-79E27B441F82}" type="pres">
      <dgm:prSet presAssocID="{2424603A-C98E-4CDA-9E37-439C9FEC75EC}" presName="levelTx" presStyleLbl="revTx" presStyleIdx="0" presStyleCnt="0">
        <dgm:presLayoutVars>
          <dgm:chMax val="1"/>
          <dgm:bulletEnabled val="1"/>
        </dgm:presLayoutVars>
      </dgm:prSet>
      <dgm:spPr/>
    </dgm:pt>
    <dgm:pt modelId="{7393931B-E3ED-4AA6-B47A-EC303C459FC2}" type="pres">
      <dgm:prSet presAssocID="{BB3B67D6-A103-48F8-A72C-68E21E5F9EFC}" presName="Name8" presStyleCnt="0"/>
      <dgm:spPr/>
    </dgm:pt>
    <dgm:pt modelId="{7D1A5ACA-C07B-4F55-8578-523BA076D6B7}" type="pres">
      <dgm:prSet presAssocID="{BB3B67D6-A103-48F8-A72C-68E21E5F9EFC}" presName="level" presStyleLbl="node1" presStyleIdx="3" presStyleCnt="7">
        <dgm:presLayoutVars>
          <dgm:chMax val="1"/>
          <dgm:bulletEnabled val="1"/>
        </dgm:presLayoutVars>
      </dgm:prSet>
      <dgm:spPr/>
    </dgm:pt>
    <dgm:pt modelId="{C06C4149-C9E7-4834-BBFB-D13DD4E87B07}" type="pres">
      <dgm:prSet presAssocID="{BB3B67D6-A103-48F8-A72C-68E21E5F9EFC}" presName="levelTx" presStyleLbl="revTx" presStyleIdx="0" presStyleCnt="0">
        <dgm:presLayoutVars>
          <dgm:chMax val="1"/>
          <dgm:bulletEnabled val="1"/>
        </dgm:presLayoutVars>
      </dgm:prSet>
      <dgm:spPr/>
    </dgm:pt>
    <dgm:pt modelId="{142D72D2-8A91-461D-BF6B-FB48880F0A3A}" type="pres">
      <dgm:prSet presAssocID="{EC6685BE-B647-4596-9714-F03DC7123816}" presName="Name8" presStyleCnt="0"/>
      <dgm:spPr/>
    </dgm:pt>
    <dgm:pt modelId="{66101265-0E95-4984-9B86-3810C22D05D0}" type="pres">
      <dgm:prSet presAssocID="{EC6685BE-B647-4596-9714-F03DC7123816}" presName="level" presStyleLbl="node1" presStyleIdx="4" presStyleCnt="7">
        <dgm:presLayoutVars>
          <dgm:chMax val="1"/>
          <dgm:bulletEnabled val="1"/>
        </dgm:presLayoutVars>
      </dgm:prSet>
      <dgm:spPr/>
    </dgm:pt>
    <dgm:pt modelId="{38DD6795-3845-48FC-93CD-1F4E3EDC603D}" type="pres">
      <dgm:prSet presAssocID="{EC6685BE-B647-4596-9714-F03DC7123816}" presName="levelTx" presStyleLbl="revTx" presStyleIdx="0" presStyleCnt="0">
        <dgm:presLayoutVars>
          <dgm:chMax val="1"/>
          <dgm:bulletEnabled val="1"/>
        </dgm:presLayoutVars>
      </dgm:prSet>
      <dgm:spPr/>
    </dgm:pt>
    <dgm:pt modelId="{29A6AC95-DB50-4616-B390-5B58963DEBB5}" type="pres">
      <dgm:prSet presAssocID="{69708D47-6D06-4354-AFBF-6A3B5197FD87}" presName="Name8" presStyleCnt="0"/>
      <dgm:spPr/>
    </dgm:pt>
    <dgm:pt modelId="{8246D8E9-98DD-4D90-A232-645027F9BE7A}" type="pres">
      <dgm:prSet presAssocID="{69708D47-6D06-4354-AFBF-6A3B5197FD87}" presName="level" presStyleLbl="node1" presStyleIdx="5" presStyleCnt="7">
        <dgm:presLayoutVars>
          <dgm:chMax val="1"/>
          <dgm:bulletEnabled val="1"/>
        </dgm:presLayoutVars>
      </dgm:prSet>
      <dgm:spPr/>
    </dgm:pt>
    <dgm:pt modelId="{0654F58A-FE5B-4512-A4AA-9BA0DC1BD8A0}" type="pres">
      <dgm:prSet presAssocID="{69708D47-6D06-4354-AFBF-6A3B5197FD87}" presName="levelTx" presStyleLbl="revTx" presStyleIdx="0" presStyleCnt="0">
        <dgm:presLayoutVars>
          <dgm:chMax val="1"/>
          <dgm:bulletEnabled val="1"/>
        </dgm:presLayoutVars>
      </dgm:prSet>
      <dgm:spPr/>
    </dgm:pt>
    <dgm:pt modelId="{C3E89069-ED22-44E1-BD70-7FD149C4DCDB}" type="pres">
      <dgm:prSet presAssocID="{2556E2F0-E337-4917-A84E-F7B4CDCF7433}" presName="Name8" presStyleCnt="0"/>
      <dgm:spPr/>
    </dgm:pt>
    <dgm:pt modelId="{F3967DCB-37D9-442D-9306-628269E4502F}" type="pres">
      <dgm:prSet presAssocID="{2556E2F0-E337-4917-A84E-F7B4CDCF7433}" presName="level" presStyleLbl="node1" presStyleIdx="6" presStyleCnt="7">
        <dgm:presLayoutVars>
          <dgm:chMax val="1"/>
          <dgm:bulletEnabled val="1"/>
        </dgm:presLayoutVars>
      </dgm:prSet>
      <dgm:spPr/>
    </dgm:pt>
    <dgm:pt modelId="{558082DE-E4FD-4EB3-B905-86C8B549C9F3}" type="pres">
      <dgm:prSet presAssocID="{2556E2F0-E337-4917-A84E-F7B4CDCF7433}" presName="levelTx" presStyleLbl="revTx" presStyleIdx="0" presStyleCnt="0">
        <dgm:presLayoutVars>
          <dgm:chMax val="1"/>
          <dgm:bulletEnabled val="1"/>
        </dgm:presLayoutVars>
      </dgm:prSet>
      <dgm:spPr/>
    </dgm:pt>
  </dgm:ptLst>
  <dgm:cxnLst>
    <dgm:cxn modelId="{406DDD15-9C70-40D4-9691-C88A2C824A56}" type="presOf" srcId="{2556E2F0-E337-4917-A84E-F7B4CDCF7433}" destId="{F3967DCB-37D9-442D-9306-628269E4502F}" srcOrd="0" destOrd="0" presId="urn:microsoft.com/office/officeart/2005/8/layout/pyramid1"/>
    <dgm:cxn modelId="{E762EA15-2DAE-4A6B-91CD-659EBC4FBEFA}" type="presOf" srcId="{EC6685BE-B647-4596-9714-F03DC7123816}" destId="{38DD6795-3845-48FC-93CD-1F4E3EDC603D}" srcOrd="1" destOrd="0" presId="urn:microsoft.com/office/officeart/2005/8/layout/pyramid1"/>
    <dgm:cxn modelId="{E67DD639-7DC6-4376-9C2B-6CB5EF9CBA25}" srcId="{88D35FA1-14AE-411E-B7D2-D34B5912D5FE}" destId="{2424603A-C98E-4CDA-9E37-439C9FEC75EC}" srcOrd="2" destOrd="0" parTransId="{F44A4B95-D33D-44DA-9CAA-4D6D5FF24185}" sibTransId="{7E19D342-EF2F-47BE-A106-BE2F1571008D}"/>
    <dgm:cxn modelId="{4AD50961-6C11-47E7-BD55-DE4D1C2B7931}" type="presOf" srcId="{2556E2F0-E337-4917-A84E-F7B4CDCF7433}" destId="{558082DE-E4FD-4EB3-B905-86C8B549C9F3}" srcOrd="1" destOrd="0" presId="urn:microsoft.com/office/officeart/2005/8/layout/pyramid1"/>
    <dgm:cxn modelId="{7C7D6A42-304E-4205-8E51-CF2746874A11}" type="presOf" srcId="{BB3B67D6-A103-48F8-A72C-68E21E5F9EFC}" destId="{7D1A5ACA-C07B-4F55-8578-523BA076D6B7}" srcOrd="0" destOrd="0" presId="urn:microsoft.com/office/officeart/2005/8/layout/pyramid1"/>
    <dgm:cxn modelId="{F1740C46-41D7-4F91-B89F-25EF8B300616}" type="presOf" srcId="{EC6685BE-B647-4596-9714-F03DC7123816}" destId="{66101265-0E95-4984-9B86-3810C22D05D0}" srcOrd="0" destOrd="0" presId="urn:microsoft.com/office/officeart/2005/8/layout/pyramid1"/>
    <dgm:cxn modelId="{F86FC067-895C-4FC9-8954-271BB78562FA}" type="presOf" srcId="{CCFDE2DE-65EF-48AF-89A5-A0CC562A1F6A}" destId="{4D6B465E-6448-43E1-BE66-8380B768FEBE}" srcOrd="0" destOrd="0" presId="urn:microsoft.com/office/officeart/2005/8/layout/pyramid1"/>
    <dgm:cxn modelId="{70426973-B081-48C1-8F09-11E4A69C4B08}" type="presOf" srcId="{9AB78E60-226F-4394-BED3-4866143E56AF}" destId="{DD618F14-3577-4C01-AFA8-422FED7065DC}" srcOrd="0" destOrd="0" presId="urn:microsoft.com/office/officeart/2005/8/layout/pyramid1"/>
    <dgm:cxn modelId="{FA387778-C30D-4799-AEED-05FC7D6B7836}" type="presOf" srcId="{2424603A-C98E-4CDA-9E37-439C9FEC75EC}" destId="{EBAB9D39-E947-4F6F-B10E-3EC9F9E9A8A5}" srcOrd="0" destOrd="0" presId="urn:microsoft.com/office/officeart/2005/8/layout/pyramid1"/>
    <dgm:cxn modelId="{EE23F890-B2C6-4F06-A14B-5A88D7DAB9FA}" type="presOf" srcId="{88D35FA1-14AE-411E-B7D2-D34B5912D5FE}" destId="{E771D283-27F9-49F7-B5E3-49D40DF10197}" srcOrd="0" destOrd="0" presId="urn:microsoft.com/office/officeart/2005/8/layout/pyramid1"/>
    <dgm:cxn modelId="{7A292D94-0C0C-4076-B814-0AC1B0E689F5}" type="presOf" srcId="{BB3B67D6-A103-48F8-A72C-68E21E5F9EFC}" destId="{C06C4149-C9E7-4834-BBFB-D13DD4E87B07}" srcOrd="1" destOrd="0" presId="urn:microsoft.com/office/officeart/2005/8/layout/pyramid1"/>
    <dgm:cxn modelId="{B18C8295-EDE4-40BF-86AF-3453EAE3D43B}" srcId="{88D35FA1-14AE-411E-B7D2-D34B5912D5FE}" destId="{9AB78E60-226F-4394-BED3-4866143E56AF}" srcOrd="1" destOrd="0" parTransId="{00650ED7-ED29-4EA4-95E8-4BF65B38E424}" sibTransId="{390565E3-8EDB-43BE-8109-0BB71324BF82}"/>
    <dgm:cxn modelId="{21AB809D-775A-4A3D-AA12-D799DA652756}" srcId="{88D35FA1-14AE-411E-B7D2-D34B5912D5FE}" destId="{2556E2F0-E337-4917-A84E-F7B4CDCF7433}" srcOrd="6" destOrd="0" parTransId="{5F4AD5AF-CF36-4CA3-A6E5-977F3B438507}" sibTransId="{EACC36FF-835C-466B-BA55-71AE159F4DBC}"/>
    <dgm:cxn modelId="{8EFE57A0-D26B-4726-B126-2F94ACD136D7}" srcId="{88D35FA1-14AE-411E-B7D2-D34B5912D5FE}" destId="{69708D47-6D06-4354-AFBF-6A3B5197FD87}" srcOrd="5" destOrd="0" parTransId="{6AE34CBC-7EBA-49FF-93EB-98583C7C1FD6}" sibTransId="{8B46CA59-37D5-46B1-9778-49DACC44B41B}"/>
    <dgm:cxn modelId="{DA1FDBAF-C038-46EB-93A0-50730821ED2F}" type="presOf" srcId="{69708D47-6D06-4354-AFBF-6A3B5197FD87}" destId="{8246D8E9-98DD-4D90-A232-645027F9BE7A}" srcOrd="0" destOrd="0" presId="urn:microsoft.com/office/officeart/2005/8/layout/pyramid1"/>
    <dgm:cxn modelId="{F7E37CCF-40E2-4677-9561-FD7D90E3D913}" srcId="{88D35FA1-14AE-411E-B7D2-D34B5912D5FE}" destId="{BB3B67D6-A103-48F8-A72C-68E21E5F9EFC}" srcOrd="3" destOrd="0" parTransId="{8361C01E-464A-4A19-89EA-1CCB04E8A811}" sibTransId="{E7F16A38-2DAD-4D19-BF28-B6D507D02E2D}"/>
    <dgm:cxn modelId="{123688D6-C463-4A70-BEE8-5D9C3F9E990E}" type="presOf" srcId="{9AB78E60-226F-4394-BED3-4866143E56AF}" destId="{4C0F38E6-2FB0-4984-9685-C1371D171CA5}" srcOrd="1" destOrd="0" presId="urn:microsoft.com/office/officeart/2005/8/layout/pyramid1"/>
    <dgm:cxn modelId="{2B4998DB-3539-4629-AB54-36D4B48EAF27}" srcId="{88D35FA1-14AE-411E-B7D2-D34B5912D5FE}" destId="{CCFDE2DE-65EF-48AF-89A5-A0CC562A1F6A}" srcOrd="0" destOrd="0" parTransId="{1D2D6A0C-B4EF-46F4-A70B-4505961A2038}" sibTransId="{5F94B991-C13F-4CE3-98D4-D64A21ED823F}"/>
    <dgm:cxn modelId="{B7A097E2-1E1A-4A30-8E6C-05816639705D}" srcId="{88D35FA1-14AE-411E-B7D2-D34B5912D5FE}" destId="{EC6685BE-B647-4596-9714-F03DC7123816}" srcOrd="4" destOrd="0" parTransId="{7E1CCABD-FBC0-4602-83D7-55EDF53DAB59}" sibTransId="{1353C866-A04A-4CEF-B647-343019E49299}"/>
    <dgm:cxn modelId="{C4D368F7-FC4A-43AD-AA89-F84F602AADE3}" type="presOf" srcId="{CCFDE2DE-65EF-48AF-89A5-A0CC562A1F6A}" destId="{01AB4392-40E5-43EC-B739-5BF4E03DC46D}" srcOrd="1" destOrd="0" presId="urn:microsoft.com/office/officeart/2005/8/layout/pyramid1"/>
    <dgm:cxn modelId="{A637A6FC-6E32-49C6-9484-634FE546EE2E}" type="presOf" srcId="{69708D47-6D06-4354-AFBF-6A3B5197FD87}" destId="{0654F58A-FE5B-4512-A4AA-9BA0DC1BD8A0}" srcOrd="1" destOrd="0" presId="urn:microsoft.com/office/officeart/2005/8/layout/pyramid1"/>
    <dgm:cxn modelId="{105DAFFE-1B09-43CA-A76A-1A43BB5250D4}" type="presOf" srcId="{2424603A-C98E-4CDA-9E37-439C9FEC75EC}" destId="{61BE36C1-9614-49AD-99BE-79E27B441F82}" srcOrd="1" destOrd="0" presId="urn:microsoft.com/office/officeart/2005/8/layout/pyramid1"/>
    <dgm:cxn modelId="{20B596F3-F083-43E5-81A3-A7E00AADB6AF}" type="presParOf" srcId="{E771D283-27F9-49F7-B5E3-49D40DF10197}" destId="{CE42C6B2-8AEE-45D0-BB96-CEEE3FF9766E}" srcOrd="0" destOrd="0" presId="urn:microsoft.com/office/officeart/2005/8/layout/pyramid1"/>
    <dgm:cxn modelId="{436BF745-3504-45DB-9348-A84294CA2242}" type="presParOf" srcId="{CE42C6B2-8AEE-45D0-BB96-CEEE3FF9766E}" destId="{4D6B465E-6448-43E1-BE66-8380B768FEBE}" srcOrd="0" destOrd="0" presId="urn:microsoft.com/office/officeart/2005/8/layout/pyramid1"/>
    <dgm:cxn modelId="{8CB44378-6FDD-4318-A184-C414FDD96F31}" type="presParOf" srcId="{CE42C6B2-8AEE-45D0-BB96-CEEE3FF9766E}" destId="{01AB4392-40E5-43EC-B739-5BF4E03DC46D}" srcOrd="1" destOrd="0" presId="urn:microsoft.com/office/officeart/2005/8/layout/pyramid1"/>
    <dgm:cxn modelId="{DB8F6681-0CF5-41E1-A748-D07C3863300B}" type="presParOf" srcId="{E771D283-27F9-49F7-B5E3-49D40DF10197}" destId="{D173FEBC-7323-40DC-A464-27A346557A84}" srcOrd="1" destOrd="0" presId="urn:microsoft.com/office/officeart/2005/8/layout/pyramid1"/>
    <dgm:cxn modelId="{3515C802-F035-48B4-ACA2-A4FD0F76CFF1}" type="presParOf" srcId="{D173FEBC-7323-40DC-A464-27A346557A84}" destId="{DD618F14-3577-4C01-AFA8-422FED7065DC}" srcOrd="0" destOrd="0" presId="urn:microsoft.com/office/officeart/2005/8/layout/pyramid1"/>
    <dgm:cxn modelId="{772C1520-7910-4DF2-8430-D42A181C499F}" type="presParOf" srcId="{D173FEBC-7323-40DC-A464-27A346557A84}" destId="{4C0F38E6-2FB0-4984-9685-C1371D171CA5}" srcOrd="1" destOrd="0" presId="urn:microsoft.com/office/officeart/2005/8/layout/pyramid1"/>
    <dgm:cxn modelId="{B548A607-FDA6-4EEA-9239-1A23B9204CB1}" type="presParOf" srcId="{E771D283-27F9-49F7-B5E3-49D40DF10197}" destId="{668F6CEE-B0B9-4402-AB1E-9395DFF6E5CF}" srcOrd="2" destOrd="0" presId="urn:microsoft.com/office/officeart/2005/8/layout/pyramid1"/>
    <dgm:cxn modelId="{D334D5E0-EE5C-48BD-AB0F-69C4854A2481}" type="presParOf" srcId="{668F6CEE-B0B9-4402-AB1E-9395DFF6E5CF}" destId="{EBAB9D39-E947-4F6F-B10E-3EC9F9E9A8A5}" srcOrd="0" destOrd="0" presId="urn:microsoft.com/office/officeart/2005/8/layout/pyramid1"/>
    <dgm:cxn modelId="{0D86A272-9A0B-404E-A1EF-333FBBB519E6}" type="presParOf" srcId="{668F6CEE-B0B9-4402-AB1E-9395DFF6E5CF}" destId="{61BE36C1-9614-49AD-99BE-79E27B441F82}" srcOrd="1" destOrd="0" presId="urn:microsoft.com/office/officeart/2005/8/layout/pyramid1"/>
    <dgm:cxn modelId="{AA464F71-9B0D-49C5-92E4-80DFA637B6EE}" type="presParOf" srcId="{E771D283-27F9-49F7-B5E3-49D40DF10197}" destId="{7393931B-E3ED-4AA6-B47A-EC303C459FC2}" srcOrd="3" destOrd="0" presId="urn:microsoft.com/office/officeart/2005/8/layout/pyramid1"/>
    <dgm:cxn modelId="{1483D52A-3A53-4523-8025-60F52961772A}" type="presParOf" srcId="{7393931B-E3ED-4AA6-B47A-EC303C459FC2}" destId="{7D1A5ACA-C07B-4F55-8578-523BA076D6B7}" srcOrd="0" destOrd="0" presId="urn:microsoft.com/office/officeart/2005/8/layout/pyramid1"/>
    <dgm:cxn modelId="{864A2FB2-6D6A-4927-83D3-0CD52A10BB30}" type="presParOf" srcId="{7393931B-E3ED-4AA6-B47A-EC303C459FC2}" destId="{C06C4149-C9E7-4834-BBFB-D13DD4E87B07}" srcOrd="1" destOrd="0" presId="urn:microsoft.com/office/officeart/2005/8/layout/pyramid1"/>
    <dgm:cxn modelId="{A7DEC1A7-FCA1-48FA-9E1B-28B7E1B93364}" type="presParOf" srcId="{E771D283-27F9-49F7-B5E3-49D40DF10197}" destId="{142D72D2-8A91-461D-BF6B-FB48880F0A3A}" srcOrd="4" destOrd="0" presId="urn:microsoft.com/office/officeart/2005/8/layout/pyramid1"/>
    <dgm:cxn modelId="{89BA2A5C-70CA-4997-9721-F1431695D932}" type="presParOf" srcId="{142D72D2-8A91-461D-BF6B-FB48880F0A3A}" destId="{66101265-0E95-4984-9B86-3810C22D05D0}" srcOrd="0" destOrd="0" presId="urn:microsoft.com/office/officeart/2005/8/layout/pyramid1"/>
    <dgm:cxn modelId="{0D367F6B-B6DA-4389-B410-528607D61545}" type="presParOf" srcId="{142D72D2-8A91-461D-BF6B-FB48880F0A3A}" destId="{38DD6795-3845-48FC-93CD-1F4E3EDC603D}" srcOrd="1" destOrd="0" presId="urn:microsoft.com/office/officeart/2005/8/layout/pyramid1"/>
    <dgm:cxn modelId="{BA50E240-DB4F-4996-A1EA-744957B79FF3}" type="presParOf" srcId="{E771D283-27F9-49F7-B5E3-49D40DF10197}" destId="{29A6AC95-DB50-4616-B390-5B58963DEBB5}" srcOrd="5" destOrd="0" presId="urn:microsoft.com/office/officeart/2005/8/layout/pyramid1"/>
    <dgm:cxn modelId="{7E04E328-BE07-4D29-A7FA-94E367CBDB36}" type="presParOf" srcId="{29A6AC95-DB50-4616-B390-5B58963DEBB5}" destId="{8246D8E9-98DD-4D90-A232-645027F9BE7A}" srcOrd="0" destOrd="0" presId="urn:microsoft.com/office/officeart/2005/8/layout/pyramid1"/>
    <dgm:cxn modelId="{7D2317E5-EF8F-4D4D-9B13-BF3121EF3C6A}" type="presParOf" srcId="{29A6AC95-DB50-4616-B390-5B58963DEBB5}" destId="{0654F58A-FE5B-4512-A4AA-9BA0DC1BD8A0}" srcOrd="1" destOrd="0" presId="urn:microsoft.com/office/officeart/2005/8/layout/pyramid1"/>
    <dgm:cxn modelId="{D75A7781-30BA-4F44-AE26-EBFE33C9718E}" type="presParOf" srcId="{E771D283-27F9-49F7-B5E3-49D40DF10197}" destId="{C3E89069-ED22-44E1-BD70-7FD149C4DCDB}" srcOrd="6" destOrd="0" presId="urn:microsoft.com/office/officeart/2005/8/layout/pyramid1"/>
    <dgm:cxn modelId="{DBF252AC-530A-44C0-8A33-D92677E93308}" type="presParOf" srcId="{C3E89069-ED22-44E1-BD70-7FD149C4DCDB}" destId="{F3967DCB-37D9-442D-9306-628269E4502F}" srcOrd="0" destOrd="0" presId="urn:microsoft.com/office/officeart/2005/8/layout/pyramid1"/>
    <dgm:cxn modelId="{E87D3294-B93B-4A9D-AB22-28653BF19C55}" type="presParOf" srcId="{C3E89069-ED22-44E1-BD70-7FD149C4DCDB}" destId="{558082DE-E4FD-4EB3-B905-86C8B549C9F3}"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833249F-827B-49DB-9AD9-762050526D7A}"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s-MX"/>
        </a:p>
      </dgm:t>
    </dgm:pt>
    <dgm:pt modelId="{2A2D3040-DFC3-45DB-B501-3DD5D6042696}">
      <dgm:prSet phldrT="[Texto]"/>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ctr"/>
          <a:r>
            <a:rPr lang="es-MX" dirty="0"/>
            <a:t>Disminuye el costo/bit</a:t>
          </a:r>
        </a:p>
      </dgm:t>
    </dgm:pt>
    <dgm:pt modelId="{A181A604-3E8D-41F1-A293-AD8CDA2806FB}" type="parTrans" cxnId="{933B6FE1-3C4E-47E9-AF09-5BF9E9F7179A}">
      <dgm:prSet/>
      <dgm:spPr/>
      <dgm:t>
        <a:bodyPr/>
        <a:lstStyle/>
        <a:p>
          <a:endParaRPr lang="es-MX"/>
        </a:p>
      </dgm:t>
    </dgm:pt>
    <dgm:pt modelId="{498F5295-13F0-42FB-A98B-D4863711104E}" type="sibTrans" cxnId="{933B6FE1-3C4E-47E9-AF09-5BF9E9F7179A}">
      <dgm:prSet/>
      <dgm:spPr>
        <a:solidFill>
          <a:srgbClr val="002060">
            <a:alpha val="90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s-MX"/>
        </a:p>
      </dgm:t>
    </dgm:pt>
    <dgm:pt modelId="{1E3611CD-257F-491F-A906-9DF19721D6D3}">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ctr"/>
          <a:r>
            <a:rPr lang="es-MX">
              <a:solidFill>
                <a:schemeClr val="bg1"/>
              </a:solidFill>
            </a:rPr>
            <a:t>Incrementa capacidad</a:t>
          </a:r>
          <a:endParaRPr lang="es-MX" dirty="0">
            <a:solidFill>
              <a:schemeClr val="bg1"/>
            </a:solidFill>
          </a:endParaRPr>
        </a:p>
      </dgm:t>
    </dgm:pt>
    <dgm:pt modelId="{918971B1-6DE6-44F7-A823-B327FEEB00E3}" type="parTrans" cxnId="{A518C612-6EF3-498B-B250-AF57D13C6050}">
      <dgm:prSet/>
      <dgm:spPr/>
      <dgm:t>
        <a:bodyPr/>
        <a:lstStyle/>
        <a:p>
          <a:endParaRPr lang="es-MX"/>
        </a:p>
      </dgm:t>
    </dgm:pt>
    <dgm:pt modelId="{638DB3A1-7EC3-4CB6-91E7-5FEC16BF624C}" type="sibTrans" cxnId="{A518C612-6EF3-498B-B250-AF57D13C6050}">
      <dgm:prSet/>
      <dgm:spPr>
        <a:solidFill>
          <a:srgbClr val="002060">
            <a:alpha val="90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s-MX"/>
        </a:p>
      </dgm:t>
    </dgm:pt>
    <dgm:pt modelId="{40D0D3A9-2FDC-4989-9CAE-A6EB9CFE71B3}">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ctr"/>
          <a:r>
            <a:rPr lang="es-MX" dirty="0">
              <a:solidFill>
                <a:schemeClr val="bg1"/>
              </a:solidFill>
            </a:rPr>
            <a:t>Incrementa tiempo de acceso</a:t>
          </a:r>
        </a:p>
      </dgm:t>
    </dgm:pt>
    <dgm:pt modelId="{CF7C4114-F1A3-49AB-969B-34DFC3F48C81}" type="parTrans" cxnId="{124E8516-0C6D-4083-A89C-386A1C16D0D7}">
      <dgm:prSet/>
      <dgm:spPr/>
      <dgm:t>
        <a:bodyPr/>
        <a:lstStyle/>
        <a:p>
          <a:endParaRPr lang="es-MX"/>
        </a:p>
      </dgm:t>
    </dgm:pt>
    <dgm:pt modelId="{7AF105DA-5A03-4CC3-9B35-8A90C8878C55}" type="sibTrans" cxnId="{124E8516-0C6D-4083-A89C-386A1C16D0D7}">
      <dgm:prSet/>
      <dgm:spPr>
        <a:solidFill>
          <a:srgbClr val="002060">
            <a:alpha val="90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s-MX"/>
        </a:p>
      </dgm:t>
    </dgm:pt>
    <dgm:pt modelId="{75DAA1B3-B5AC-4DD3-944D-4D49F93292C2}">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ctr"/>
          <a:r>
            <a:rPr lang="es-MX" dirty="0">
              <a:solidFill>
                <a:schemeClr val="bg1"/>
              </a:solidFill>
            </a:rPr>
            <a:t>Disminuye la frecuencia de accesos a la memoria por el procesador.</a:t>
          </a:r>
        </a:p>
      </dgm:t>
    </dgm:pt>
    <dgm:pt modelId="{83B7D2E6-3BFF-4BC7-9E02-CD261E83A720}" type="parTrans" cxnId="{266A8DB5-E416-4A64-A16E-C8C857C661D9}">
      <dgm:prSet/>
      <dgm:spPr/>
      <dgm:t>
        <a:bodyPr/>
        <a:lstStyle/>
        <a:p>
          <a:endParaRPr lang="es-MX"/>
        </a:p>
      </dgm:t>
    </dgm:pt>
    <dgm:pt modelId="{C2D63CB1-02E4-4E6F-9844-DAE4B9B355B5}" type="sibTrans" cxnId="{266A8DB5-E416-4A64-A16E-C8C857C661D9}">
      <dgm:prSet/>
      <dgm:spPr/>
      <dgm:t>
        <a:bodyPr/>
        <a:lstStyle/>
        <a:p>
          <a:endParaRPr lang="es-MX"/>
        </a:p>
      </dgm:t>
    </dgm:pt>
    <dgm:pt modelId="{D184B36B-71CC-48D7-BD9A-E6E2ABC01723}" type="pres">
      <dgm:prSet presAssocID="{5833249F-827B-49DB-9AD9-762050526D7A}" presName="outerComposite" presStyleCnt="0">
        <dgm:presLayoutVars>
          <dgm:chMax val="5"/>
          <dgm:dir/>
          <dgm:resizeHandles val="exact"/>
        </dgm:presLayoutVars>
      </dgm:prSet>
      <dgm:spPr/>
    </dgm:pt>
    <dgm:pt modelId="{DE65C125-38E3-49F6-A887-666B563D11A2}" type="pres">
      <dgm:prSet presAssocID="{5833249F-827B-49DB-9AD9-762050526D7A}" presName="dummyMaxCanvas" presStyleCnt="0">
        <dgm:presLayoutVars/>
      </dgm:prSet>
      <dgm:spPr/>
    </dgm:pt>
    <dgm:pt modelId="{0E8E7FB0-BF04-4B57-ADD6-C0308E38FECD}" type="pres">
      <dgm:prSet presAssocID="{5833249F-827B-49DB-9AD9-762050526D7A}" presName="FourNodes_1" presStyleLbl="node1" presStyleIdx="0" presStyleCnt="4">
        <dgm:presLayoutVars>
          <dgm:bulletEnabled val="1"/>
        </dgm:presLayoutVars>
      </dgm:prSet>
      <dgm:spPr/>
    </dgm:pt>
    <dgm:pt modelId="{20545626-FAF6-49FE-99B0-58124E9889D8}" type="pres">
      <dgm:prSet presAssocID="{5833249F-827B-49DB-9AD9-762050526D7A}" presName="FourNodes_2" presStyleLbl="node1" presStyleIdx="1" presStyleCnt="4">
        <dgm:presLayoutVars>
          <dgm:bulletEnabled val="1"/>
        </dgm:presLayoutVars>
      </dgm:prSet>
      <dgm:spPr/>
    </dgm:pt>
    <dgm:pt modelId="{33FEFE8E-96B8-469B-800C-53C3AF8F6140}" type="pres">
      <dgm:prSet presAssocID="{5833249F-827B-49DB-9AD9-762050526D7A}" presName="FourNodes_3" presStyleLbl="node1" presStyleIdx="2" presStyleCnt="4">
        <dgm:presLayoutVars>
          <dgm:bulletEnabled val="1"/>
        </dgm:presLayoutVars>
      </dgm:prSet>
      <dgm:spPr/>
    </dgm:pt>
    <dgm:pt modelId="{BBA1D0E8-5B78-4134-AAE7-5810B1F26775}" type="pres">
      <dgm:prSet presAssocID="{5833249F-827B-49DB-9AD9-762050526D7A}" presName="FourNodes_4" presStyleLbl="node1" presStyleIdx="3" presStyleCnt="4">
        <dgm:presLayoutVars>
          <dgm:bulletEnabled val="1"/>
        </dgm:presLayoutVars>
      </dgm:prSet>
      <dgm:spPr/>
    </dgm:pt>
    <dgm:pt modelId="{A31610F8-27FC-4169-9D8F-47658B0BF272}" type="pres">
      <dgm:prSet presAssocID="{5833249F-827B-49DB-9AD9-762050526D7A}" presName="FourConn_1-2" presStyleLbl="fgAccFollowNode1" presStyleIdx="0" presStyleCnt="3">
        <dgm:presLayoutVars>
          <dgm:bulletEnabled val="1"/>
        </dgm:presLayoutVars>
      </dgm:prSet>
      <dgm:spPr/>
    </dgm:pt>
    <dgm:pt modelId="{34215FFD-8165-40E7-BA84-5B6B975A0367}" type="pres">
      <dgm:prSet presAssocID="{5833249F-827B-49DB-9AD9-762050526D7A}" presName="FourConn_2-3" presStyleLbl="fgAccFollowNode1" presStyleIdx="1" presStyleCnt="3">
        <dgm:presLayoutVars>
          <dgm:bulletEnabled val="1"/>
        </dgm:presLayoutVars>
      </dgm:prSet>
      <dgm:spPr/>
    </dgm:pt>
    <dgm:pt modelId="{67A0FCF5-B175-4C27-9017-77A00BF90B5C}" type="pres">
      <dgm:prSet presAssocID="{5833249F-827B-49DB-9AD9-762050526D7A}" presName="FourConn_3-4" presStyleLbl="fgAccFollowNode1" presStyleIdx="2" presStyleCnt="3">
        <dgm:presLayoutVars>
          <dgm:bulletEnabled val="1"/>
        </dgm:presLayoutVars>
      </dgm:prSet>
      <dgm:spPr/>
    </dgm:pt>
    <dgm:pt modelId="{E0756511-A3B9-46D3-8E8A-AE608B6B9D43}" type="pres">
      <dgm:prSet presAssocID="{5833249F-827B-49DB-9AD9-762050526D7A}" presName="FourNodes_1_text" presStyleLbl="node1" presStyleIdx="3" presStyleCnt="4">
        <dgm:presLayoutVars>
          <dgm:bulletEnabled val="1"/>
        </dgm:presLayoutVars>
      </dgm:prSet>
      <dgm:spPr/>
    </dgm:pt>
    <dgm:pt modelId="{A360A1BF-92FF-403A-BA93-6E5E44FA7825}" type="pres">
      <dgm:prSet presAssocID="{5833249F-827B-49DB-9AD9-762050526D7A}" presName="FourNodes_2_text" presStyleLbl="node1" presStyleIdx="3" presStyleCnt="4">
        <dgm:presLayoutVars>
          <dgm:bulletEnabled val="1"/>
        </dgm:presLayoutVars>
      </dgm:prSet>
      <dgm:spPr/>
    </dgm:pt>
    <dgm:pt modelId="{4279E8D5-7586-4F4C-B00B-54B1D701D7D9}" type="pres">
      <dgm:prSet presAssocID="{5833249F-827B-49DB-9AD9-762050526D7A}" presName="FourNodes_3_text" presStyleLbl="node1" presStyleIdx="3" presStyleCnt="4">
        <dgm:presLayoutVars>
          <dgm:bulletEnabled val="1"/>
        </dgm:presLayoutVars>
      </dgm:prSet>
      <dgm:spPr/>
    </dgm:pt>
    <dgm:pt modelId="{8D9E6901-5064-4546-9E7A-DBCBDFBBD937}" type="pres">
      <dgm:prSet presAssocID="{5833249F-827B-49DB-9AD9-762050526D7A}" presName="FourNodes_4_text" presStyleLbl="node1" presStyleIdx="3" presStyleCnt="4">
        <dgm:presLayoutVars>
          <dgm:bulletEnabled val="1"/>
        </dgm:presLayoutVars>
      </dgm:prSet>
      <dgm:spPr/>
    </dgm:pt>
  </dgm:ptLst>
  <dgm:cxnLst>
    <dgm:cxn modelId="{A518C612-6EF3-498B-B250-AF57D13C6050}" srcId="{5833249F-827B-49DB-9AD9-762050526D7A}" destId="{1E3611CD-257F-491F-A906-9DF19721D6D3}" srcOrd="1" destOrd="0" parTransId="{918971B1-6DE6-44F7-A823-B327FEEB00E3}" sibTransId="{638DB3A1-7EC3-4CB6-91E7-5FEC16BF624C}"/>
    <dgm:cxn modelId="{88F85113-1FAD-4999-BF7D-24124DAE247D}" type="presOf" srcId="{498F5295-13F0-42FB-A98B-D4863711104E}" destId="{A31610F8-27FC-4169-9D8F-47658B0BF272}" srcOrd="0" destOrd="0" presId="urn:microsoft.com/office/officeart/2005/8/layout/vProcess5"/>
    <dgm:cxn modelId="{124E8516-0C6D-4083-A89C-386A1C16D0D7}" srcId="{5833249F-827B-49DB-9AD9-762050526D7A}" destId="{40D0D3A9-2FDC-4989-9CAE-A6EB9CFE71B3}" srcOrd="2" destOrd="0" parTransId="{CF7C4114-F1A3-49AB-969B-34DFC3F48C81}" sibTransId="{7AF105DA-5A03-4CC3-9B35-8A90C8878C55}"/>
    <dgm:cxn modelId="{635CD125-B5F4-4495-B12A-5C2657400F2D}" type="presOf" srcId="{75DAA1B3-B5AC-4DD3-944D-4D49F93292C2}" destId="{BBA1D0E8-5B78-4134-AAE7-5810B1F26775}" srcOrd="0" destOrd="0" presId="urn:microsoft.com/office/officeart/2005/8/layout/vProcess5"/>
    <dgm:cxn modelId="{7BC12E37-2B8A-4AE9-8A40-D78B556D22E8}" type="presOf" srcId="{2A2D3040-DFC3-45DB-B501-3DD5D6042696}" destId="{0E8E7FB0-BF04-4B57-ADD6-C0308E38FECD}" srcOrd="0" destOrd="0" presId="urn:microsoft.com/office/officeart/2005/8/layout/vProcess5"/>
    <dgm:cxn modelId="{F1FF4665-5D6D-4DB5-AFED-E38C91316EBB}" type="presOf" srcId="{638DB3A1-7EC3-4CB6-91E7-5FEC16BF624C}" destId="{34215FFD-8165-40E7-BA84-5B6B975A0367}" srcOrd="0" destOrd="0" presId="urn:microsoft.com/office/officeart/2005/8/layout/vProcess5"/>
    <dgm:cxn modelId="{259C3D71-DDBD-4BFA-88C8-409A9F6998E7}" type="presOf" srcId="{1E3611CD-257F-491F-A906-9DF19721D6D3}" destId="{A360A1BF-92FF-403A-BA93-6E5E44FA7825}" srcOrd="1" destOrd="0" presId="urn:microsoft.com/office/officeart/2005/8/layout/vProcess5"/>
    <dgm:cxn modelId="{E190BF8D-A379-40A6-8071-D00B79C733E9}" type="presOf" srcId="{7AF105DA-5A03-4CC3-9B35-8A90C8878C55}" destId="{67A0FCF5-B175-4C27-9017-77A00BF90B5C}" srcOrd="0" destOrd="0" presId="urn:microsoft.com/office/officeart/2005/8/layout/vProcess5"/>
    <dgm:cxn modelId="{7E142F96-F927-4F98-987A-1D7FF054D696}" type="presOf" srcId="{40D0D3A9-2FDC-4989-9CAE-A6EB9CFE71B3}" destId="{33FEFE8E-96B8-469B-800C-53C3AF8F6140}" srcOrd="0" destOrd="0" presId="urn:microsoft.com/office/officeart/2005/8/layout/vProcess5"/>
    <dgm:cxn modelId="{B71384A2-39C3-4937-A1D2-8E0481991AA0}" type="presOf" srcId="{40D0D3A9-2FDC-4989-9CAE-A6EB9CFE71B3}" destId="{4279E8D5-7586-4F4C-B00B-54B1D701D7D9}" srcOrd="1" destOrd="0" presId="urn:microsoft.com/office/officeart/2005/8/layout/vProcess5"/>
    <dgm:cxn modelId="{320B3AAE-9BA8-4CB9-B0EC-083706DDBDCB}" type="presOf" srcId="{2A2D3040-DFC3-45DB-B501-3DD5D6042696}" destId="{E0756511-A3B9-46D3-8E8A-AE608B6B9D43}" srcOrd="1" destOrd="0" presId="urn:microsoft.com/office/officeart/2005/8/layout/vProcess5"/>
    <dgm:cxn modelId="{266A8DB5-E416-4A64-A16E-C8C857C661D9}" srcId="{5833249F-827B-49DB-9AD9-762050526D7A}" destId="{75DAA1B3-B5AC-4DD3-944D-4D49F93292C2}" srcOrd="3" destOrd="0" parTransId="{83B7D2E6-3BFF-4BC7-9E02-CD261E83A720}" sibTransId="{C2D63CB1-02E4-4E6F-9844-DAE4B9B355B5}"/>
    <dgm:cxn modelId="{DAFF29D9-FD9F-46AF-8D40-955165C10265}" type="presOf" srcId="{5833249F-827B-49DB-9AD9-762050526D7A}" destId="{D184B36B-71CC-48D7-BD9A-E6E2ABC01723}" srcOrd="0" destOrd="0" presId="urn:microsoft.com/office/officeart/2005/8/layout/vProcess5"/>
    <dgm:cxn modelId="{933B6FE1-3C4E-47E9-AF09-5BF9E9F7179A}" srcId="{5833249F-827B-49DB-9AD9-762050526D7A}" destId="{2A2D3040-DFC3-45DB-B501-3DD5D6042696}" srcOrd="0" destOrd="0" parTransId="{A181A604-3E8D-41F1-A293-AD8CDA2806FB}" sibTransId="{498F5295-13F0-42FB-A98B-D4863711104E}"/>
    <dgm:cxn modelId="{AD894CE6-CA9D-433A-B91C-F6BAE4C4838A}" type="presOf" srcId="{75DAA1B3-B5AC-4DD3-944D-4D49F93292C2}" destId="{8D9E6901-5064-4546-9E7A-DBCBDFBBD937}" srcOrd="1" destOrd="0" presId="urn:microsoft.com/office/officeart/2005/8/layout/vProcess5"/>
    <dgm:cxn modelId="{C3E461FA-94B6-4C55-AB81-A313DA643E0F}" type="presOf" srcId="{1E3611CD-257F-491F-A906-9DF19721D6D3}" destId="{20545626-FAF6-49FE-99B0-58124E9889D8}" srcOrd="0" destOrd="0" presId="urn:microsoft.com/office/officeart/2005/8/layout/vProcess5"/>
    <dgm:cxn modelId="{6FDE227D-4774-4239-B741-6C53D739C7BC}" type="presParOf" srcId="{D184B36B-71CC-48D7-BD9A-E6E2ABC01723}" destId="{DE65C125-38E3-49F6-A887-666B563D11A2}" srcOrd="0" destOrd="0" presId="urn:microsoft.com/office/officeart/2005/8/layout/vProcess5"/>
    <dgm:cxn modelId="{232C1482-89BF-40BC-9CBD-4BB2DEE15311}" type="presParOf" srcId="{D184B36B-71CC-48D7-BD9A-E6E2ABC01723}" destId="{0E8E7FB0-BF04-4B57-ADD6-C0308E38FECD}" srcOrd="1" destOrd="0" presId="urn:microsoft.com/office/officeart/2005/8/layout/vProcess5"/>
    <dgm:cxn modelId="{BA622BDE-C3FF-460F-AB47-B11688076698}" type="presParOf" srcId="{D184B36B-71CC-48D7-BD9A-E6E2ABC01723}" destId="{20545626-FAF6-49FE-99B0-58124E9889D8}" srcOrd="2" destOrd="0" presId="urn:microsoft.com/office/officeart/2005/8/layout/vProcess5"/>
    <dgm:cxn modelId="{BF6222DA-9780-4CB5-9FDD-74D780D6F285}" type="presParOf" srcId="{D184B36B-71CC-48D7-BD9A-E6E2ABC01723}" destId="{33FEFE8E-96B8-469B-800C-53C3AF8F6140}" srcOrd="3" destOrd="0" presId="urn:microsoft.com/office/officeart/2005/8/layout/vProcess5"/>
    <dgm:cxn modelId="{99470935-B44C-454E-94C5-152EE13F69E9}" type="presParOf" srcId="{D184B36B-71CC-48D7-BD9A-E6E2ABC01723}" destId="{BBA1D0E8-5B78-4134-AAE7-5810B1F26775}" srcOrd="4" destOrd="0" presId="urn:microsoft.com/office/officeart/2005/8/layout/vProcess5"/>
    <dgm:cxn modelId="{9CDD39AA-1926-497D-96B4-C7875AD12092}" type="presParOf" srcId="{D184B36B-71CC-48D7-BD9A-E6E2ABC01723}" destId="{A31610F8-27FC-4169-9D8F-47658B0BF272}" srcOrd="5" destOrd="0" presId="urn:microsoft.com/office/officeart/2005/8/layout/vProcess5"/>
    <dgm:cxn modelId="{9D52AA06-A233-429C-B799-E4CF7A79ED9C}" type="presParOf" srcId="{D184B36B-71CC-48D7-BD9A-E6E2ABC01723}" destId="{34215FFD-8165-40E7-BA84-5B6B975A0367}" srcOrd="6" destOrd="0" presId="urn:microsoft.com/office/officeart/2005/8/layout/vProcess5"/>
    <dgm:cxn modelId="{0485C260-307E-46B7-959F-483CD481F93F}" type="presParOf" srcId="{D184B36B-71CC-48D7-BD9A-E6E2ABC01723}" destId="{67A0FCF5-B175-4C27-9017-77A00BF90B5C}" srcOrd="7" destOrd="0" presId="urn:microsoft.com/office/officeart/2005/8/layout/vProcess5"/>
    <dgm:cxn modelId="{0C25C4E5-C6A9-4E9A-9885-E749D52F2750}" type="presParOf" srcId="{D184B36B-71CC-48D7-BD9A-E6E2ABC01723}" destId="{E0756511-A3B9-46D3-8E8A-AE608B6B9D43}" srcOrd="8" destOrd="0" presId="urn:microsoft.com/office/officeart/2005/8/layout/vProcess5"/>
    <dgm:cxn modelId="{11619416-C868-481E-B443-1E9E16FB3452}" type="presParOf" srcId="{D184B36B-71CC-48D7-BD9A-E6E2ABC01723}" destId="{A360A1BF-92FF-403A-BA93-6E5E44FA7825}" srcOrd="9" destOrd="0" presId="urn:microsoft.com/office/officeart/2005/8/layout/vProcess5"/>
    <dgm:cxn modelId="{CC8D22FB-94DC-4891-9250-7CA406589FDA}" type="presParOf" srcId="{D184B36B-71CC-48D7-BD9A-E6E2ABC01723}" destId="{4279E8D5-7586-4F4C-B00B-54B1D701D7D9}" srcOrd="10" destOrd="0" presId="urn:microsoft.com/office/officeart/2005/8/layout/vProcess5"/>
    <dgm:cxn modelId="{B2F6FDD9-DAA2-4331-968A-D2ECAF030106}" type="presParOf" srcId="{D184B36B-71CC-48D7-BD9A-E6E2ABC01723}" destId="{8D9E6901-5064-4546-9E7A-DBCBDFBBD937}"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EB97A9E-E367-42E5-B707-215B25BA69F5}" type="doc">
      <dgm:prSet loTypeId="urn:microsoft.com/office/officeart/2005/8/layout/hList2" loCatId="list" qsTypeId="urn:microsoft.com/office/officeart/2005/8/quickstyle/simple5" qsCatId="simple" csTypeId="urn:microsoft.com/office/officeart/2005/8/colors/accent1_2" csCatId="accent1" phldr="1"/>
      <dgm:spPr/>
      <dgm:t>
        <a:bodyPr/>
        <a:lstStyle/>
        <a:p>
          <a:endParaRPr lang="es-HN"/>
        </a:p>
      </dgm:t>
    </dgm:pt>
    <dgm:pt modelId="{E59F36FE-0C95-40C0-8D82-7C98F01F54D3}">
      <dgm:prSet phldrT="[Texto]"/>
      <dgm:spPr/>
      <dgm:t>
        <a:bodyPr/>
        <a:lstStyle/>
        <a:p>
          <a:endParaRPr lang="es-ES" dirty="0"/>
        </a:p>
        <a:p>
          <a:endParaRPr lang="es-HN" dirty="0"/>
        </a:p>
      </dgm:t>
    </dgm:pt>
    <dgm:pt modelId="{2EAE4AF2-6297-43FC-83B9-A96AF4702869}" type="parTrans" cxnId="{3A53A60D-2D37-4321-B7E1-91EF3352C8DE}">
      <dgm:prSet/>
      <dgm:spPr/>
      <dgm:t>
        <a:bodyPr/>
        <a:lstStyle/>
        <a:p>
          <a:endParaRPr lang="es-HN"/>
        </a:p>
      </dgm:t>
    </dgm:pt>
    <dgm:pt modelId="{04A51DA9-3CD2-43BF-85DD-74A104988AB5}" type="sibTrans" cxnId="{3A53A60D-2D37-4321-B7E1-91EF3352C8DE}">
      <dgm:prSet/>
      <dgm:spPr/>
      <dgm:t>
        <a:bodyPr/>
        <a:lstStyle/>
        <a:p>
          <a:endParaRPr lang="es-HN"/>
        </a:p>
      </dgm:t>
    </dgm:pt>
    <dgm:pt modelId="{0A01E8BF-2675-4758-B2A1-CB73418AF526}">
      <dgm:prSet phldrT="[Texto]"/>
      <dgm:spPr>
        <a:solidFill>
          <a:srgbClr val="006699"/>
        </a:solidFill>
      </dgm:spPr>
      <dgm:t>
        <a:bodyPr/>
        <a:lstStyle/>
        <a:p>
          <a:r>
            <a:rPr lang="es-MX" b="0" dirty="0"/>
            <a:t>M1 es más pequeña, más rápida y más costosa (por bit) que M2.</a:t>
          </a:r>
          <a:endParaRPr lang="es-HN" dirty="0"/>
        </a:p>
      </dgm:t>
    </dgm:pt>
    <dgm:pt modelId="{FFEE647C-D2BB-40F3-A3BE-01D0BFF16595}" type="parTrans" cxnId="{5E9B8014-6981-4B86-8CDD-C5E2174FBF4B}">
      <dgm:prSet/>
      <dgm:spPr/>
      <dgm:t>
        <a:bodyPr/>
        <a:lstStyle/>
        <a:p>
          <a:endParaRPr lang="es-HN"/>
        </a:p>
      </dgm:t>
    </dgm:pt>
    <dgm:pt modelId="{C0D675E3-5EA4-476C-8E93-3CAE59D42A0E}" type="sibTrans" cxnId="{5E9B8014-6981-4B86-8CDD-C5E2174FBF4B}">
      <dgm:prSet/>
      <dgm:spPr/>
      <dgm:t>
        <a:bodyPr/>
        <a:lstStyle/>
        <a:p>
          <a:endParaRPr lang="es-HN"/>
        </a:p>
      </dgm:t>
    </dgm:pt>
    <dgm:pt modelId="{322114CC-0494-41AA-9541-CCC556EDB06C}">
      <dgm:prSet phldrT="[Texto]"/>
      <dgm:spPr>
        <a:solidFill>
          <a:srgbClr val="006699"/>
        </a:solidFill>
      </dgm:spPr>
      <dgm:t>
        <a:bodyPr/>
        <a:lstStyle/>
        <a:p>
          <a:r>
            <a:rPr lang="es-MX" b="0" dirty="0"/>
            <a:t>M1 es utilizada como un almacenamiento temporal para una parte del contenido de M2. </a:t>
          </a:r>
          <a:endParaRPr lang="es-HN" dirty="0"/>
        </a:p>
      </dgm:t>
    </dgm:pt>
    <dgm:pt modelId="{9D3B8D58-BB2D-49A1-B201-24AA60577A90}" type="parTrans" cxnId="{A7034086-8B02-442F-85D2-9E2B97CB90AF}">
      <dgm:prSet/>
      <dgm:spPr/>
      <dgm:t>
        <a:bodyPr/>
        <a:lstStyle/>
        <a:p>
          <a:endParaRPr lang="es-HN"/>
        </a:p>
      </dgm:t>
    </dgm:pt>
    <dgm:pt modelId="{29C3E3D4-CBF5-4BF1-A181-1412DDDF4738}" type="sibTrans" cxnId="{A7034086-8B02-442F-85D2-9E2B97CB90AF}">
      <dgm:prSet/>
      <dgm:spPr/>
      <dgm:t>
        <a:bodyPr/>
        <a:lstStyle/>
        <a:p>
          <a:endParaRPr lang="es-HN"/>
        </a:p>
      </dgm:t>
    </dgm:pt>
    <dgm:pt modelId="{DAE481F2-A2A7-4EC9-8397-79AD24647766}">
      <dgm:prSet phldrT="[Texto]"/>
      <dgm:spPr>
        <a:solidFill>
          <a:srgbClr val="006699"/>
        </a:solidFill>
      </dgm:spPr>
      <dgm:t>
        <a:bodyPr/>
        <a:lstStyle/>
        <a:p>
          <a:endParaRPr lang="es-HN" dirty="0"/>
        </a:p>
      </dgm:t>
    </dgm:pt>
    <dgm:pt modelId="{EDC603DE-3239-4EEE-A5BA-1A7FCD61A4AA}" type="parTrans" cxnId="{BD56044A-5006-4C2E-8F7B-1D8BC32E1CDA}">
      <dgm:prSet/>
      <dgm:spPr/>
      <dgm:t>
        <a:bodyPr/>
        <a:lstStyle/>
        <a:p>
          <a:endParaRPr lang="es-HN"/>
        </a:p>
      </dgm:t>
    </dgm:pt>
    <dgm:pt modelId="{F13CAB28-0D54-40AF-A39E-B7ABA9917C4A}" type="sibTrans" cxnId="{BD56044A-5006-4C2E-8F7B-1D8BC32E1CDA}">
      <dgm:prSet/>
      <dgm:spPr/>
      <dgm:t>
        <a:bodyPr/>
        <a:lstStyle/>
        <a:p>
          <a:endParaRPr lang="es-HN"/>
        </a:p>
      </dgm:t>
    </dgm:pt>
    <dgm:pt modelId="{ABD92D08-C655-4414-ACE5-1FC168CDF4CA}">
      <dgm:prSet/>
      <dgm:spPr>
        <a:solidFill>
          <a:srgbClr val="006699"/>
        </a:solidFill>
      </dgm:spPr>
      <dgm:t>
        <a:bodyPr/>
        <a:lstStyle/>
        <a:p>
          <a:r>
            <a:rPr lang="es-MX" b="0"/>
            <a:t>Cuando se hace referencia a memoria, primero se intenta acceso a M1.  </a:t>
          </a:r>
          <a:endParaRPr lang="es-MX" b="0" dirty="0"/>
        </a:p>
      </dgm:t>
    </dgm:pt>
    <dgm:pt modelId="{CA8F62E0-ADD9-45C0-A89A-E5FBF55D89E9}" type="parTrans" cxnId="{4FF58B68-FB24-4E3F-99AE-DF25DEA67077}">
      <dgm:prSet/>
      <dgm:spPr/>
      <dgm:t>
        <a:bodyPr/>
        <a:lstStyle/>
        <a:p>
          <a:endParaRPr lang="es-HN"/>
        </a:p>
      </dgm:t>
    </dgm:pt>
    <dgm:pt modelId="{63D94ADC-E8ED-4918-9202-A18F7C6919AF}" type="sibTrans" cxnId="{4FF58B68-FB24-4E3F-99AE-DF25DEA67077}">
      <dgm:prSet/>
      <dgm:spPr/>
      <dgm:t>
        <a:bodyPr/>
        <a:lstStyle/>
        <a:p>
          <a:endParaRPr lang="es-HN"/>
        </a:p>
      </dgm:t>
    </dgm:pt>
    <dgm:pt modelId="{CD3077CF-9104-4C1C-BF50-BEA177DDC4D8}">
      <dgm:prSet phldrT="[Texto]"/>
      <dgm:spPr>
        <a:solidFill>
          <a:srgbClr val="006699"/>
        </a:solidFill>
      </dgm:spPr>
      <dgm:t>
        <a:bodyPr/>
        <a:lstStyle/>
        <a:p>
          <a:r>
            <a:rPr lang="es-MX" b="0" dirty="0"/>
            <a:t>Si no se puede acceder a M1, entonces un bloque de locaciones de memoria es copiado desde M2 a M1. </a:t>
          </a:r>
          <a:endParaRPr lang="es-HN" dirty="0"/>
        </a:p>
      </dgm:t>
    </dgm:pt>
    <dgm:pt modelId="{FBFE41B4-058E-41FE-9594-3CAB95ECCACF}" type="parTrans" cxnId="{189EAD8A-6783-432B-B2B4-E7495AFA9DDC}">
      <dgm:prSet/>
      <dgm:spPr/>
      <dgm:t>
        <a:bodyPr/>
        <a:lstStyle/>
        <a:p>
          <a:endParaRPr lang="es-HN"/>
        </a:p>
      </dgm:t>
    </dgm:pt>
    <dgm:pt modelId="{7FD77250-E991-4A28-B022-5F8BE575501B}" type="sibTrans" cxnId="{189EAD8A-6783-432B-B2B4-E7495AFA9DDC}">
      <dgm:prSet/>
      <dgm:spPr/>
      <dgm:t>
        <a:bodyPr/>
        <a:lstStyle/>
        <a:p>
          <a:endParaRPr lang="es-HN"/>
        </a:p>
      </dgm:t>
    </dgm:pt>
    <dgm:pt modelId="{7B0FFB64-4AAF-4DDB-A697-D03F38660347}" type="pres">
      <dgm:prSet presAssocID="{CEB97A9E-E367-42E5-B707-215B25BA69F5}" presName="linearFlow" presStyleCnt="0">
        <dgm:presLayoutVars>
          <dgm:dir/>
          <dgm:animLvl val="lvl"/>
          <dgm:resizeHandles/>
        </dgm:presLayoutVars>
      </dgm:prSet>
      <dgm:spPr/>
    </dgm:pt>
    <dgm:pt modelId="{5BAE547E-99B8-4711-B918-2E362E030A14}" type="pres">
      <dgm:prSet presAssocID="{E59F36FE-0C95-40C0-8D82-7C98F01F54D3}" presName="compositeNode" presStyleCnt="0">
        <dgm:presLayoutVars>
          <dgm:bulletEnabled val="1"/>
        </dgm:presLayoutVars>
      </dgm:prSet>
      <dgm:spPr/>
    </dgm:pt>
    <dgm:pt modelId="{5A208F9D-3250-4EAC-B259-BB96B0B1C06C}" type="pres">
      <dgm:prSet presAssocID="{E59F36FE-0C95-40C0-8D82-7C98F01F54D3}" presName="image" presStyleLbl="fgImgPlace1" presStyleIdx="0" presStyleCnt="1"/>
      <dgm:spPr>
        <a:blipFill rotWithShape="1">
          <a:blip xmlns:r="http://schemas.openxmlformats.org/officeDocument/2006/relationships" r:embed="rId1"/>
          <a:stretch>
            <a:fillRect/>
          </a:stretch>
        </a:blipFill>
      </dgm:spPr>
    </dgm:pt>
    <dgm:pt modelId="{38E3EE17-EFB9-41E9-AA15-764C0A666727}" type="pres">
      <dgm:prSet presAssocID="{E59F36FE-0C95-40C0-8D82-7C98F01F54D3}" presName="childNode" presStyleLbl="node1" presStyleIdx="0" presStyleCnt="1">
        <dgm:presLayoutVars>
          <dgm:bulletEnabled val="1"/>
        </dgm:presLayoutVars>
      </dgm:prSet>
      <dgm:spPr/>
    </dgm:pt>
    <dgm:pt modelId="{C9892611-117D-4F92-A199-A1272EC16188}" type="pres">
      <dgm:prSet presAssocID="{E59F36FE-0C95-40C0-8D82-7C98F01F54D3}" presName="parentNode" presStyleLbl="revTx" presStyleIdx="0" presStyleCnt="1">
        <dgm:presLayoutVars>
          <dgm:chMax val="0"/>
          <dgm:bulletEnabled val="1"/>
        </dgm:presLayoutVars>
      </dgm:prSet>
      <dgm:spPr/>
    </dgm:pt>
  </dgm:ptLst>
  <dgm:cxnLst>
    <dgm:cxn modelId="{3A53A60D-2D37-4321-B7E1-91EF3352C8DE}" srcId="{CEB97A9E-E367-42E5-B707-215B25BA69F5}" destId="{E59F36FE-0C95-40C0-8D82-7C98F01F54D3}" srcOrd="0" destOrd="0" parTransId="{2EAE4AF2-6297-43FC-83B9-A96AF4702869}" sibTransId="{04A51DA9-3CD2-43BF-85DD-74A104988AB5}"/>
    <dgm:cxn modelId="{5E9B8014-6981-4B86-8CDD-C5E2174FBF4B}" srcId="{E59F36FE-0C95-40C0-8D82-7C98F01F54D3}" destId="{0A01E8BF-2675-4758-B2A1-CB73418AF526}" srcOrd="0" destOrd="0" parTransId="{FFEE647C-D2BB-40F3-A3BE-01D0BFF16595}" sibTransId="{C0D675E3-5EA4-476C-8E93-3CAE59D42A0E}"/>
    <dgm:cxn modelId="{81B57F22-8038-4E2D-A654-9A96C992D3EA}" type="presOf" srcId="{CEB97A9E-E367-42E5-B707-215B25BA69F5}" destId="{7B0FFB64-4AAF-4DDB-A697-D03F38660347}" srcOrd="0" destOrd="0" presId="urn:microsoft.com/office/officeart/2005/8/layout/hList2"/>
    <dgm:cxn modelId="{D32DC962-DA06-4D7D-84A1-96A4C1EBC119}" type="presOf" srcId="{E59F36FE-0C95-40C0-8D82-7C98F01F54D3}" destId="{C9892611-117D-4F92-A199-A1272EC16188}" srcOrd="0" destOrd="0" presId="urn:microsoft.com/office/officeart/2005/8/layout/hList2"/>
    <dgm:cxn modelId="{3E07B747-AB53-40D2-8181-CD4B26A50455}" type="presOf" srcId="{ABD92D08-C655-4414-ACE5-1FC168CDF4CA}" destId="{38E3EE17-EFB9-41E9-AA15-764C0A666727}" srcOrd="0" destOrd="1" presId="urn:microsoft.com/office/officeart/2005/8/layout/hList2"/>
    <dgm:cxn modelId="{4FF58B68-FB24-4E3F-99AE-DF25DEA67077}" srcId="{E59F36FE-0C95-40C0-8D82-7C98F01F54D3}" destId="{ABD92D08-C655-4414-ACE5-1FC168CDF4CA}" srcOrd="1" destOrd="0" parTransId="{CA8F62E0-ADD9-45C0-A89A-E5FBF55D89E9}" sibTransId="{63D94ADC-E8ED-4918-9202-A18F7C6919AF}"/>
    <dgm:cxn modelId="{BD56044A-5006-4C2E-8F7B-1D8BC32E1CDA}" srcId="{E59F36FE-0C95-40C0-8D82-7C98F01F54D3}" destId="{DAE481F2-A2A7-4EC9-8397-79AD24647766}" srcOrd="4" destOrd="0" parTransId="{EDC603DE-3239-4EEE-A5BA-1A7FCD61A4AA}" sibTransId="{F13CAB28-0D54-40AF-A39E-B7ABA9917C4A}"/>
    <dgm:cxn modelId="{391F6574-6398-4894-8680-C7D7563CDCC3}" type="presOf" srcId="{CD3077CF-9104-4C1C-BF50-BEA177DDC4D8}" destId="{38E3EE17-EFB9-41E9-AA15-764C0A666727}" srcOrd="0" destOrd="3" presId="urn:microsoft.com/office/officeart/2005/8/layout/hList2"/>
    <dgm:cxn modelId="{A7034086-8B02-442F-85D2-9E2B97CB90AF}" srcId="{E59F36FE-0C95-40C0-8D82-7C98F01F54D3}" destId="{322114CC-0494-41AA-9541-CCC556EDB06C}" srcOrd="2" destOrd="0" parTransId="{9D3B8D58-BB2D-49A1-B201-24AA60577A90}" sibTransId="{29C3E3D4-CBF5-4BF1-A181-1412DDDF4738}"/>
    <dgm:cxn modelId="{189EAD8A-6783-432B-B2B4-E7495AFA9DDC}" srcId="{E59F36FE-0C95-40C0-8D82-7C98F01F54D3}" destId="{CD3077CF-9104-4C1C-BF50-BEA177DDC4D8}" srcOrd="3" destOrd="0" parTransId="{FBFE41B4-058E-41FE-9594-3CAB95ECCACF}" sibTransId="{7FD77250-E991-4A28-B022-5F8BE575501B}"/>
    <dgm:cxn modelId="{45E2B990-38AC-4A93-A117-A8A1008C854C}" type="presOf" srcId="{DAE481F2-A2A7-4EC9-8397-79AD24647766}" destId="{38E3EE17-EFB9-41E9-AA15-764C0A666727}" srcOrd="0" destOrd="4" presId="urn:microsoft.com/office/officeart/2005/8/layout/hList2"/>
    <dgm:cxn modelId="{B64232AA-1F2F-4CA5-8714-D288C2F4CD11}" type="presOf" srcId="{322114CC-0494-41AA-9541-CCC556EDB06C}" destId="{38E3EE17-EFB9-41E9-AA15-764C0A666727}" srcOrd="0" destOrd="2" presId="urn:microsoft.com/office/officeart/2005/8/layout/hList2"/>
    <dgm:cxn modelId="{AC5B48B4-C076-431B-A775-60378B8E8505}" type="presOf" srcId="{0A01E8BF-2675-4758-B2A1-CB73418AF526}" destId="{38E3EE17-EFB9-41E9-AA15-764C0A666727}" srcOrd="0" destOrd="0" presId="urn:microsoft.com/office/officeart/2005/8/layout/hList2"/>
    <dgm:cxn modelId="{2FDE466C-76D8-48B5-8F97-49461E6106BA}" type="presParOf" srcId="{7B0FFB64-4AAF-4DDB-A697-D03F38660347}" destId="{5BAE547E-99B8-4711-B918-2E362E030A14}" srcOrd="0" destOrd="0" presId="urn:microsoft.com/office/officeart/2005/8/layout/hList2"/>
    <dgm:cxn modelId="{F2FB7B8F-2E7E-46F8-9AFD-3CEF4EEF9B6F}" type="presParOf" srcId="{5BAE547E-99B8-4711-B918-2E362E030A14}" destId="{5A208F9D-3250-4EAC-B259-BB96B0B1C06C}" srcOrd="0" destOrd="0" presId="urn:microsoft.com/office/officeart/2005/8/layout/hList2"/>
    <dgm:cxn modelId="{7B428950-8DAC-4622-A44E-D13DA2ACD406}" type="presParOf" srcId="{5BAE547E-99B8-4711-B918-2E362E030A14}" destId="{38E3EE17-EFB9-41E9-AA15-764C0A666727}" srcOrd="1" destOrd="0" presId="urn:microsoft.com/office/officeart/2005/8/layout/hList2"/>
    <dgm:cxn modelId="{1A77F68D-DA7C-4711-80D7-81CEC8636CB3}" type="presParOf" srcId="{5BAE547E-99B8-4711-B918-2E362E030A14}" destId="{C9892611-117D-4F92-A199-A1272EC16188}"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0A6CDBE-41BF-4BD1-AB9A-2530C55C36D0}" type="doc">
      <dgm:prSet loTypeId="urn:microsoft.com/office/officeart/2005/8/layout/lProcess2" loCatId="relationship" qsTypeId="urn:microsoft.com/office/officeart/2005/8/quickstyle/simple5" qsCatId="simple" csTypeId="urn:microsoft.com/office/officeart/2005/8/colors/accent1_2" csCatId="accent1" phldr="1"/>
      <dgm:spPr/>
      <dgm:t>
        <a:bodyPr/>
        <a:lstStyle/>
        <a:p>
          <a:endParaRPr lang="es-MX"/>
        </a:p>
      </dgm:t>
    </dgm:pt>
    <dgm:pt modelId="{BF467636-8442-4746-8B91-6C0237829160}">
      <dgm:prSet custT="1"/>
      <dgm:spPr>
        <a:solidFill>
          <a:srgbClr val="0070C0"/>
        </a:solidFill>
        <a:ln>
          <a:solidFill>
            <a:schemeClr val="accent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dgm:spPr>
      <dgm:t>
        <a:bodyPr/>
        <a:lstStyle/>
        <a:p>
          <a:r>
            <a:rPr lang="es-MX" sz="2400" dirty="0">
              <a:solidFill>
                <a:schemeClr val="bg1"/>
              </a:solidFill>
            </a:rPr>
            <a:t>Tiempo de Acierto &lt;&lt; Penalización por fallo </a:t>
          </a:r>
        </a:p>
      </dgm:t>
    </dgm:pt>
    <dgm:pt modelId="{18BF062A-2D43-401E-9DDA-0B71046CE3A6}" type="parTrans" cxnId="{FD61B652-541C-48B5-9038-459DBDE40779}">
      <dgm:prSet/>
      <dgm:spPr/>
      <dgm:t>
        <a:bodyPr/>
        <a:lstStyle/>
        <a:p>
          <a:endParaRPr lang="es-MX">
            <a:solidFill>
              <a:srgbClr val="002060"/>
            </a:solidFill>
          </a:endParaRPr>
        </a:p>
      </dgm:t>
    </dgm:pt>
    <dgm:pt modelId="{F84ADA53-E15D-4858-8E57-BBC013B8C0FD}" type="sibTrans" cxnId="{FD61B652-541C-48B5-9038-459DBDE40779}">
      <dgm:prSet/>
      <dgm:spPr/>
      <dgm:t>
        <a:bodyPr/>
        <a:lstStyle/>
        <a:p>
          <a:endParaRPr lang="es-MX">
            <a:solidFill>
              <a:srgbClr val="002060"/>
            </a:solidFill>
          </a:endParaRPr>
        </a:p>
      </dgm:t>
    </dgm:pt>
    <dgm:pt modelId="{B027FBFA-D8E9-4340-BF8F-FC2FF29D535C}">
      <dgm:prSet custT="1"/>
      <dgm:spPr>
        <a:solidFill>
          <a:srgbClr val="0070C0"/>
        </a:solidFill>
        <a:ln>
          <a:solidFill>
            <a:schemeClr val="accent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dgm:spPr>
      <dgm:t>
        <a:bodyPr/>
        <a:lstStyle/>
        <a:p>
          <a:r>
            <a:rPr lang="es-MX" sz="2400" dirty="0">
              <a:solidFill>
                <a:schemeClr val="bg1"/>
              </a:solidFill>
              <a:ea typeface="Calibri"/>
              <a:cs typeface="Times New Roman"/>
            </a:rPr>
            <a:t>T</a:t>
          </a:r>
          <a:r>
            <a:rPr lang="es-MX" sz="2400" baseline="-25000" dirty="0">
              <a:solidFill>
                <a:schemeClr val="bg1"/>
              </a:solidFill>
              <a:ea typeface="Calibri"/>
              <a:cs typeface="Times New Roman"/>
            </a:rPr>
            <a:t>1 </a:t>
          </a:r>
          <a:r>
            <a:rPr lang="es-MX" sz="2400" dirty="0">
              <a:solidFill>
                <a:schemeClr val="bg1"/>
              </a:solidFill>
              <a:ea typeface="Calibri"/>
              <a:cs typeface="Times New Roman"/>
            </a:rPr>
            <a:t>suele ser de pocos ciclos para el nivel 1</a:t>
          </a:r>
          <a:endParaRPr lang="es-MX" sz="2400" dirty="0">
            <a:solidFill>
              <a:schemeClr val="bg1"/>
            </a:solidFill>
          </a:endParaRPr>
        </a:p>
      </dgm:t>
    </dgm:pt>
    <dgm:pt modelId="{57BF946C-FC29-4DD1-91B0-EEE68676B369}" type="parTrans" cxnId="{FD824331-07AD-4171-9697-E2FF92CD83F4}">
      <dgm:prSet/>
      <dgm:spPr/>
      <dgm:t>
        <a:bodyPr/>
        <a:lstStyle/>
        <a:p>
          <a:endParaRPr lang="es-MX">
            <a:solidFill>
              <a:srgbClr val="002060"/>
            </a:solidFill>
          </a:endParaRPr>
        </a:p>
      </dgm:t>
    </dgm:pt>
    <dgm:pt modelId="{7A84C262-4184-4A20-AF01-2784AEBE3B39}" type="sibTrans" cxnId="{FD824331-07AD-4171-9697-E2FF92CD83F4}">
      <dgm:prSet/>
      <dgm:spPr/>
      <dgm:t>
        <a:bodyPr/>
        <a:lstStyle/>
        <a:p>
          <a:endParaRPr lang="es-MX">
            <a:solidFill>
              <a:srgbClr val="002060"/>
            </a:solidFill>
          </a:endParaRPr>
        </a:p>
      </dgm:t>
    </dgm:pt>
    <dgm:pt modelId="{97A3CBC2-9615-4C21-B9B3-EADD20BD5203}">
      <dgm:prSet custT="1"/>
      <dgm:spPr>
        <a:solidFill>
          <a:srgbClr val="0070C0"/>
        </a:solidFill>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dgm:spPr>
      <dgm:t>
        <a:bodyPr/>
        <a:lstStyle/>
        <a:p>
          <a:r>
            <a:rPr lang="es-MX" sz="2400" dirty="0">
              <a:solidFill>
                <a:schemeClr val="bg1"/>
              </a:solidFill>
              <a:ea typeface="Calibri"/>
              <a:cs typeface="Times New Roman"/>
            </a:rPr>
            <a:t>T</a:t>
          </a:r>
          <a:r>
            <a:rPr lang="es-MX" sz="2400" baseline="-25000" dirty="0">
              <a:solidFill>
                <a:schemeClr val="bg1"/>
              </a:solidFill>
              <a:ea typeface="Calibri"/>
              <a:cs typeface="Times New Roman"/>
            </a:rPr>
            <a:t>2</a:t>
          </a:r>
          <a:r>
            <a:rPr lang="es-MX" sz="2400" dirty="0">
              <a:solidFill>
                <a:schemeClr val="bg1"/>
              </a:solidFill>
              <a:ea typeface="Calibri"/>
              <a:cs typeface="Times New Roman"/>
            </a:rPr>
            <a:t> suele ser de muchos ciclos, pues se realiza una transferencia de bloques entre los dos niveles y esta en función del Tiempo de Acceso y el Tiempo de Transferencia (Ancho de Banda). </a:t>
          </a:r>
          <a:endParaRPr lang="es-MX" sz="2400" dirty="0">
            <a:solidFill>
              <a:schemeClr val="bg1"/>
            </a:solidFill>
          </a:endParaRPr>
        </a:p>
      </dgm:t>
    </dgm:pt>
    <dgm:pt modelId="{2BEFF6E1-ECA8-4CF2-97DF-84523379A37B}" type="parTrans" cxnId="{B59D369E-8558-441C-8AE3-0E41C005425F}">
      <dgm:prSet/>
      <dgm:spPr/>
      <dgm:t>
        <a:bodyPr/>
        <a:lstStyle/>
        <a:p>
          <a:endParaRPr lang="es-MX">
            <a:solidFill>
              <a:srgbClr val="002060"/>
            </a:solidFill>
          </a:endParaRPr>
        </a:p>
      </dgm:t>
    </dgm:pt>
    <dgm:pt modelId="{4FDED5BE-BE62-4E2C-A400-C860C8D78B5B}" type="sibTrans" cxnId="{B59D369E-8558-441C-8AE3-0E41C005425F}">
      <dgm:prSet/>
      <dgm:spPr/>
      <dgm:t>
        <a:bodyPr/>
        <a:lstStyle/>
        <a:p>
          <a:endParaRPr lang="es-MX">
            <a:solidFill>
              <a:srgbClr val="002060"/>
            </a:solidFill>
          </a:endParaRPr>
        </a:p>
      </dgm:t>
    </dgm:pt>
    <dgm:pt modelId="{8AD4B6D1-6407-4556-B4CF-AEAA2581B76B}">
      <dgm:prSet custT="1"/>
      <dgm:spPr>
        <a:solidFill>
          <a:schemeClr val="bg1"/>
        </a:solidFill>
        <a:ln>
          <a:solidFill>
            <a:schemeClr val="accent1"/>
          </a:solidFill>
        </a:ln>
        <a:effectLst>
          <a:glow rad="63500">
            <a:schemeClr val="accent1">
              <a:satMod val="175000"/>
              <a:alpha val="40000"/>
            </a:schemeClr>
          </a:glow>
          <a:outerShdw blurRad="50800" dist="38100" dir="2700000" algn="tl" rotWithShape="0">
            <a:prstClr val="black">
              <a:alpha val="40000"/>
            </a:prstClr>
          </a:outerShdw>
        </a:effectLst>
      </dgm:spPr>
      <dgm:t>
        <a:bodyPr/>
        <a:lstStyle/>
        <a:p>
          <a:r>
            <a:rPr lang="es-MX" sz="3200" b="0" dirty="0">
              <a:solidFill>
                <a:srgbClr val="0070C0"/>
              </a:solidFill>
              <a:ea typeface="Calibri"/>
              <a:cs typeface="Times New Roman"/>
            </a:rPr>
            <a:t>T</a:t>
          </a:r>
          <a:r>
            <a:rPr lang="es-MX" sz="3200" b="0" baseline="-25000" dirty="0">
              <a:solidFill>
                <a:srgbClr val="0070C0"/>
              </a:solidFill>
              <a:ea typeface="Calibri"/>
              <a:cs typeface="Times New Roman"/>
            </a:rPr>
            <a:t>S </a:t>
          </a:r>
          <a:r>
            <a:rPr lang="es-MX" sz="3200" b="0" dirty="0">
              <a:solidFill>
                <a:srgbClr val="0070C0"/>
              </a:solidFill>
              <a:cs typeface="Times New Roman"/>
            </a:rPr>
            <a:t>= </a:t>
          </a:r>
          <a:r>
            <a:rPr lang="es-MX" sz="3200" b="0" dirty="0">
              <a:solidFill>
                <a:srgbClr val="0070C0"/>
              </a:solidFill>
              <a:ea typeface="Calibri"/>
              <a:cs typeface="Times New Roman"/>
            </a:rPr>
            <a:t>T</a:t>
          </a:r>
          <a:r>
            <a:rPr lang="es-MX" sz="3200" b="0" baseline="-25000" dirty="0">
              <a:solidFill>
                <a:srgbClr val="0070C0"/>
              </a:solidFill>
              <a:ea typeface="Calibri"/>
              <a:cs typeface="Times New Roman"/>
            </a:rPr>
            <a:t>1</a:t>
          </a:r>
          <a:r>
            <a:rPr lang="es-MX" sz="3200" b="0" dirty="0">
              <a:solidFill>
                <a:srgbClr val="0070C0"/>
              </a:solidFill>
              <a:ea typeface="Calibri"/>
              <a:cs typeface="Times New Roman"/>
            </a:rPr>
            <a:t> + ( 1 – H ) x (T</a:t>
          </a:r>
          <a:r>
            <a:rPr lang="es-MX" sz="3200" b="0" baseline="-25000" dirty="0">
              <a:solidFill>
                <a:srgbClr val="0070C0"/>
              </a:solidFill>
              <a:ea typeface="Calibri"/>
              <a:cs typeface="Times New Roman"/>
            </a:rPr>
            <a:t>2</a:t>
          </a:r>
          <a:r>
            <a:rPr lang="es-MX" sz="3200" b="0" dirty="0">
              <a:solidFill>
                <a:srgbClr val="0070C0"/>
              </a:solidFill>
              <a:ea typeface="Calibri"/>
              <a:cs typeface="Times New Roman"/>
            </a:rPr>
            <a:t> )</a:t>
          </a:r>
          <a:endParaRPr lang="es-MX" sz="3200" b="0" dirty="0">
            <a:solidFill>
              <a:srgbClr val="0070C0"/>
            </a:solidFill>
          </a:endParaRPr>
        </a:p>
      </dgm:t>
    </dgm:pt>
    <dgm:pt modelId="{4E294CFA-A20E-4B53-8399-4156F8591A1A}" type="sibTrans" cxnId="{36AE58BA-B72B-4C0C-8724-4DCE674125F5}">
      <dgm:prSet/>
      <dgm:spPr/>
      <dgm:t>
        <a:bodyPr/>
        <a:lstStyle/>
        <a:p>
          <a:endParaRPr lang="es-MX">
            <a:solidFill>
              <a:srgbClr val="002060"/>
            </a:solidFill>
          </a:endParaRPr>
        </a:p>
      </dgm:t>
    </dgm:pt>
    <dgm:pt modelId="{FAD12D97-3840-4D83-991F-107DCC18ECCC}" type="parTrans" cxnId="{36AE58BA-B72B-4C0C-8724-4DCE674125F5}">
      <dgm:prSet/>
      <dgm:spPr/>
      <dgm:t>
        <a:bodyPr/>
        <a:lstStyle/>
        <a:p>
          <a:endParaRPr lang="es-MX">
            <a:solidFill>
              <a:srgbClr val="002060"/>
            </a:solidFill>
          </a:endParaRPr>
        </a:p>
      </dgm:t>
    </dgm:pt>
    <dgm:pt modelId="{5C61DFC6-6E15-49AA-9A54-31AB4685C177}" type="pres">
      <dgm:prSet presAssocID="{10A6CDBE-41BF-4BD1-AB9A-2530C55C36D0}" presName="theList" presStyleCnt="0">
        <dgm:presLayoutVars>
          <dgm:dir/>
          <dgm:animLvl val="lvl"/>
          <dgm:resizeHandles val="exact"/>
        </dgm:presLayoutVars>
      </dgm:prSet>
      <dgm:spPr/>
    </dgm:pt>
    <dgm:pt modelId="{FF6BD264-5C0C-467D-BDA9-FBF1EDB68B05}" type="pres">
      <dgm:prSet presAssocID="{8AD4B6D1-6407-4556-B4CF-AEAA2581B76B}" presName="compNode" presStyleCnt="0"/>
      <dgm:spPr/>
    </dgm:pt>
    <dgm:pt modelId="{AE6C832A-B2F6-4641-8AA6-0CF4CE848B94}" type="pres">
      <dgm:prSet presAssocID="{8AD4B6D1-6407-4556-B4CF-AEAA2581B76B}" presName="aNode" presStyleLbl="bgShp" presStyleIdx="0" presStyleCnt="1" custLinFactNeighborY="1205"/>
      <dgm:spPr>
        <a:prstGeom prst="rect">
          <a:avLst/>
        </a:prstGeom>
      </dgm:spPr>
    </dgm:pt>
    <dgm:pt modelId="{BEF5763E-D194-4E83-946C-2E645DA11E9D}" type="pres">
      <dgm:prSet presAssocID="{8AD4B6D1-6407-4556-B4CF-AEAA2581B76B}" presName="textNode" presStyleLbl="bgShp" presStyleIdx="0" presStyleCnt="1"/>
      <dgm:spPr/>
    </dgm:pt>
    <dgm:pt modelId="{C90F72E0-7C84-43CE-9833-1E6B5D936854}" type="pres">
      <dgm:prSet presAssocID="{8AD4B6D1-6407-4556-B4CF-AEAA2581B76B}" presName="compChildNode" presStyleCnt="0"/>
      <dgm:spPr/>
    </dgm:pt>
    <dgm:pt modelId="{926AE4B9-0946-43B5-8094-839267517009}" type="pres">
      <dgm:prSet presAssocID="{8AD4B6D1-6407-4556-B4CF-AEAA2581B76B}" presName="theInnerList" presStyleCnt="0"/>
      <dgm:spPr/>
    </dgm:pt>
    <dgm:pt modelId="{AF0DD071-AA7A-4BE5-9AEF-B2C23A590F95}" type="pres">
      <dgm:prSet presAssocID="{BF467636-8442-4746-8B91-6C0237829160}" presName="childNode" presStyleLbl="node1" presStyleIdx="0" presStyleCnt="3" custScaleY="41828">
        <dgm:presLayoutVars>
          <dgm:bulletEnabled val="1"/>
        </dgm:presLayoutVars>
      </dgm:prSet>
      <dgm:spPr>
        <a:prstGeom prst="rect">
          <a:avLst/>
        </a:prstGeom>
      </dgm:spPr>
    </dgm:pt>
    <dgm:pt modelId="{A15A742A-E57F-4FC4-B8B2-C02F563492F9}" type="pres">
      <dgm:prSet presAssocID="{BF467636-8442-4746-8B91-6C0237829160}" presName="aSpace2" presStyleCnt="0"/>
      <dgm:spPr/>
    </dgm:pt>
    <dgm:pt modelId="{01502CE8-DC6E-45AB-BE6F-8155F6852BE3}" type="pres">
      <dgm:prSet presAssocID="{B027FBFA-D8E9-4340-BF8F-FC2FF29D535C}" presName="childNode" presStyleLbl="node1" presStyleIdx="1" presStyleCnt="3" custScaleY="44789">
        <dgm:presLayoutVars>
          <dgm:bulletEnabled val="1"/>
        </dgm:presLayoutVars>
      </dgm:prSet>
      <dgm:spPr>
        <a:prstGeom prst="rect">
          <a:avLst/>
        </a:prstGeom>
      </dgm:spPr>
    </dgm:pt>
    <dgm:pt modelId="{779B6B03-5B63-4247-9BEC-B700956ED0E2}" type="pres">
      <dgm:prSet presAssocID="{B027FBFA-D8E9-4340-BF8F-FC2FF29D535C}" presName="aSpace2" presStyleCnt="0"/>
      <dgm:spPr/>
    </dgm:pt>
    <dgm:pt modelId="{74F60C66-3C3B-4FCB-962B-0C62B7428298}" type="pres">
      <dgm:prSet presAssocID="{97A3CBC2-9615-4C21-B9B3-EADD20BD5203}" presName="childNode" presStyleLbl="node1" presStyleIdx="2" presStyleCnt="3">
        <dgm:presLayoutVars>
          <dgm:bulletEnabled val="1"/>
        </dgm:presLayoutVars>
      </dgm:prSet>
      <dgm:spPr>
        <a:prstGeom prst="rect">
          <a:avLst/>
        </a:prstGeom>
      </dgm:spPr>
    </dgm:pt>
  </dgm:ptLst>
  <dgm:cxnLst>
    <dgm:cxn modelId="{18066E11-5A15-469C-BA4A-7E8B779F98AF}" type="presOf" srcId="{B027FBFA-D8E9-4340-BF8F-FC2FF29D535C}" destId="{01502CE8-DC6E-45AB-BE6F-8155F6852BE3}" srcOrd="0" destOrd="0" presId="urn:microsoft.com/office/officeart/2005/8/layout/lProcess2"/>
    <dgm:cxn modelId="{220F751C-5669-45D2-A56A-A8AE15599356}" type="presOf" srcId="{BF467636-8442-4746-8B91-6C0237829160}" destId="{AF0DD071-AA7A-4BE5-9AEF-B2C23A590F95}" srcOrd="0" destOrd="0" presId="urn:microsoft.com/office/officeart/2005/8/layout/lProcess2"/>
    <dgm:cxn modelId="{FD824331-07AD-4171-9697-E2FF92CD83F4}" srcId="{8AD4B6D1-6407-4556-B4CF-AEAA2581B76B}" destId="{B027FBFA-D8E9-4340-BF8F-FC2FF29D535C}" srcOrd="1" destOrd="0" parTransId="{57BF946C-FC29-4DD1-91B0-EEE68676B369}" sibTransId="{7A84C262-4184-4A20-AF01-2784AEBE3B39}"/>
    <dgm:cxn modelId="{6649A84C-09FD-4C7F-ACEC-13827E11FC2A}" type="presOf" srcId="{8AD4B6D1-6407-4556-B4CF-AEAA2581B76B}" destId="{BEF5763E-D194-4E83-946C-2E645DA11E9D}" srcOrd="1" destOrd="0" presId="urn:microsoft.com/office/officeart/2005/8/layout/lProcess2"/>
    <dgm:cxn modelId="{FD61B652-541C-48B5-9038-459DBDE40779}" srcId="{8AD4B6D1-6407-4556-B4CF-AEAA2581B76B}" destId="{BF467636-8442-4746-8B91-6C0237829160}" srcOrd="0" destOrd="0" parTransId="{18BF062A-2D43-401E-9DDA-0B71046CE3A6}" sibTransId="{F84ADA53-E15D-4858-8E57-BBC013B8C0FD}"/>
    <dgm:cxn modelId="{B59D369E-8558-441C-8AE3-0E41C005425F}" srcId="{8AD4B6D1-6407-4556-B4CF-AEAA2581B76B}" destId="{97A3CBC2-9615-4C21-B9B3-EADD20BD5203}" srcOrd="2" destOrd="0" parTransId="{2BEFF6E1-ECA8-4CF2-97DF-84523379A37B}" sibTransId="{4FDED5BE-BE62-4E2C-A400-C860C8D78B5B}"/>
    <dgm:cxn modelId="{36AE58BA-B72B-4C0C-8724-4DCE674125F5}" srcId="{10A6CDBE-41BF-4BD1-AB9A-2530C55C36D0}" destId="{8AD4B6D1-6407-4556-B4CF-AEAA2581B76B}" srcOrd="0" destOrd="0" parTransId="{FAD12D97-3840-4D83-991F-107DCC18ECCC}" sibTransId="{4E294CFA-A20E-4B53-8399-4156F8591A1A}"/>
    <dgm:cxn modelId="{420AC8E0-F1AD-42C7-9A02-DECB83868642}" type="presOf" srcId="{97A3CBC2-9615-4C21-B9B3-EADD20BD5203}" destId="{74F60C66-3C3B-4FCB-962B-0C62B7428298}" srcOrd="0" destOrd="0" presId="urn:microsoft.com/office/officeart/2005/8/layout/lProcess2"/>
    <dgm:cxn modelId="{440A26EA-ABE4-424C-A43C-43516E115444}" type="presOf" srcId="{10A6CDBE-41BF-4BD1-AB9A-2530C55C36D0}" destId="{5C61DFC6-6E15-49AA-9A54-31AB4685C177}" srcOrd="0" destOrd="0" presId="urn:microsoft.com/office/officeart/2005/8/layout/lProcess2"/>
    <dgm:cxn modelId="{8B1192FD-ADD7-494D-BF99-F7C5DC28A159}" type="presOf" srcId="{8AD4B6D1-6407-4556-B4CF-AEAA2581B76B}" destId="{AE6C832A-B2F6-4641-8AA6-0CF4CE848B94}" srcOrd="0" destOrd="0" presId="urn:microsoft.com/office/officeart/2005/8/layout/lProcess2"/>
    <dgm:cxn modelId="{08C24007-3048-4346-A488-A21C953D4FB0}" type="presParOf" srcId="{5C61DFC6-6E15-49AA-9A54-31AB4685C177}" destId="{FF6BD264-5C0C-467D-BDA9-FBF1EDB68B05}" srcOrd="0" destOrd="0" presId="urn:microsoft.com/office/officeart/2005/8/layout/lProcess2"/>
    <dgm:cxn modelId="{FDF02ED4-F622-4184-B909-23F5206198B7}" type="presParOf" srcId="{FF6BD264-5C0C-467D-BDA9-FBF1EDB68B05}" destId="{AE6C832A-B2F6-4641-8AA6-0CF4CE848B94}" srcOrd="0" destOrd="0" presId="urn:microsoft.com/office/officeart/2005/8/layout/lProcess2"/>
    <dgm:cxn modelId="{A3DF5B68-C586-4FEE-A5D6-88CDCCE9566F}" type="presParOf" srcId="{FF6BD264-5C0C-467D-BDA9-FBF1EDB68B05}" destId="{BEF5763E-D194-4E83-946C-2E645DA11E9D}" srcOrd="1" destOrd="0" presId="urn:microsoft.com/office/officeart/2005/8/layout/lProcess2"/>
    <dgm:cxn modelId="{10E8556E-8129-4428-B86D-6AC17DEEEAE0}" type="presParOf" srcId="{FF6BD264-5C0C-467D-BDA9-FBF1EDB68B05}" destId="{C90F72E0-7C84-43CE-9833-1E6B5D936854}" srcOrd="2" destOrd="0" presId="urn:microsoft.com/office/officeart/2005/8/layout/lProcess2"/>
    <dgm:cxn modelId="{0E1B18A8-ACF4-411F-AD5D-40C372EE891A}" type="presParOf" srcId="{C90F72E0-7C84-43CE-9833-1E6B5D936854}" destId="{926AE4B9-0946-43B5-8094-839267517009}" srcOrd="0" destOrd="0" presId="urn:microsoft.com/office/officeart/2005/8/layout/lProcess2"/>
    <dgm:cxn modelId="{10B62AA7-56F7-47EA-B5BC-FB0D6BEEDA44}" type="presParOf" srcId="{926AE4B9-0946-43B5-8094-839267517009}" destId="{AF0DD071-AA7A-4BE5-9AEF-B2C23A590F95}" srcOrd="0" destOrd="0" presId="urn:microsoft.com/office/officeart/2005/8/layout/lProcess2"/>
    <dgm:cxn modelId="{3FDDAB81-2EBB-4B34-BC03-A357F9197B3F}" type="presParOf" srcId="{926AE4B9-0946-43B5-8094-839267517009}" destId="{A15A742A-E57F-4FC4-B8B2-C02F563492F9}" srcOrd="1" destOrd="0" presId="urn:microsoft.com/office/officeart/2005/8/layout/lProcess2"/>
    <dgm:cxn modelId="{CE04D8D7-FF6C-4F20-BEEB-B55626B20D1E}" type="presParOf" srcId="{926AE4B9-0946-43B5-8094-839267517009}" destId="{01502CE8-DC6E-45AB-BE6F-8155F6852BE3}" srcOrd="2" destOrd="0" presId="urn:microsoft.com/office/officeart/2005/8/layout/lProcess2"/>
    <dgm:cxn modelId="{34195A46-E94B-497A-8691-C53E130659A9}" type="presParOf" srcId="{926AE4B9-0946-43B5-8094-839267517009}" destId="{779B6B03-5B63-4247-9BEC-B700956ED0E2}" srcOrd="3" destOrd="0" presId="urn:microsoft.com/office/officeart/2005/8/layout/lProcess2"/>
    <dgm:cxn modelId="{C4160205-214F-4EBA-AD3F-6163C9A196C0}" type="presParOf" srcId="{926AE4B9-0946-43B5-8094-839267517009}" destId="{74F60C66-3C3B-4FCB-962B-0C62B7428298}"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92031291-34F8-4167-A2BB-302F13235D2C}" type="doc">
      <dgm:prSet loTypeId="urn:microsoft.com/office/officeart/2005/8/layout/lProcess2" loCatId="list" qsTypeId="urn:microsoft.com/office/officeart/2005/8/quickstyle/simple5" qsCatId="simple" csTypeId="urn:microsoft.com/office/officeart/2005/8/colors/accent1_2" csCatId="accent1" phldr="1"/>
      <dgm:spPr/>
      <dgm:t>
        <a:bodyPr/>
        <a:lstStyle/>
        <a:p>
          <a:endParaRPr lang="es-MX"/>
        </a:p>
      </dgm:t>
    </dgm:pt>
    <dgm:pt modelId="{43BE1888-DF63-4FAB-AD2E-95446D003E66}">
      <dgm:prSet phldrT="[Texto]" custT="1"/>
      <dgm:spPr/>
      <dgm:t>
        <a:bodyPr/>
        <a:lstStyle/>
        <a:p>
          <a:r>
            <a:rPr lang="es-MX" sz="2000" b="1" dirty="0">
              <a:solidFill>
                <a:srgbClr val="C00000"/>
              </a:solidFill>
            </a:rPr>
            <a:t>NIVEL REFERENCIADO</a:t>
          </a:r>
        </a:p>
      </dgm:t>
    </dgm:pt>
    <dgm:pt modelId="{C3093E48-3708-41D6-AD2E-23E7E3FEA2EB}" type="parTrans" cxnId="{EE6BBCB8-980C-4698-A8F9-415E210FD467}">
      <dgm:prSet/>
      <dgm:spPr/>
      <dgm:t>
        <a:bodyPr/>
        <a:lstStyle/>
        <a:p>
          <a:endParaRPr lang="es-MX" sz="2000" b="1"/>
        </a:p>
      </dgm:t>
    </dgm:pt>
    <dgm:pt modelId="{152E8A57-08DF-434A-A89D-09D66674893C}" type="sibTrans" cxnId="{EE6BBCB8-980C-4698-A8F9-415E210FD467}">
      <dgm:prSet/>
      <dgm:spPr/>
      <dgm:t>
        <a:bodyPr/>
        <a:lstStyle/>
        <a:p>
          <a:endParaRPr lang="es-MX" sz="2000" b="1"/>
        </a:p>
      </dgm:t>
    </dgm:pt>
    <dgm:pt modelId="{8D3ABF1D-A004-4227-967A-530112108E28}">
      <dgm:prSet phldrT="[Texto]" custT="1"/>
      <dgm:spPr/>
      <dgm:t>
        <a:bodyPr/>
        <a:lstStyle/>
        <a:p>
          <a:r>
            <a:rPr lang="es-MX" sz="2000" b="1" dirty="0"/>
            <a:t>Acierto cache</a:t>
          </a:r>
        </a:p>
      </dgm:t>
    </dgm:pt>
    <dgm:pt modelId="{330D7E0A-7A39-4D32-84E9-7746988A308E}" type="parTrans" cxnId="{7CF828C1-F406-43AE-B238-64F72B88420B}">
      <dgm:prSet/>
      <dgm:spPr/>
      <dgm:t>
        <a:bodyPr/>
        <a:lstStyle/>
        <a:p>
          <a:endParaRPr lang="es-MX" sz="2000" b="1"/>
        </a:p>
      </dgm:t>
    </dgm:pt>
    <dgm:pt modelId="{23E242FD-A01E-45C8-86B4-144A37CF01A0}" type="sibTrans" cxnId="{7CF828C1-F406-43AE-B238-64F72B88420B}">
      <dgm:prSet/>
      <dgm:spPr/>
      <dgm:t>
        <a:bodyPr/>
        <a:lstStyle/>
        <a:p>
          <a:endParaRPr lang="es-MX" sz="2000" b="1"/>
        </a:p>
      </dgm:t>
    </dgm:pt>
    <dgm:pt modelId="{779D92F8-EE3B-401A-A09E-6B3CEFE0DD91}">
      <dgm:prSet phldrT="[Texto]" custT="1"/>
      <dgm:spPr/>
      <dgm:t>
        <a:bodyPr/>
        <a:lstStyle/>
        <a:p>
          <a:r>
            <a:rPr lang="es-MX" sz="2000" b="1" dirty="0"/>
            <a:t>Fallo cache, Acierto memoria</a:t>
          </a:r>
        </a:p>
      </dgm:t>
    </dgm:pt>
    <dgm:pt modelId="{08026512-271F-455F-B762-80BA01C73DED}" type="parTrans" cxnId="{E8E4E53C-B62A-4A7B-8766-411937C88F7D}">
      <dgm:prSet/>
      <dgm:spPr/>
      <dgm:t>
        <a:bodyPr/>
        <a:lstStyle/>
        <a:p>
          <a:endParaRPr lang="es-MX" sz="2000" b="1"/>
        </a:p>
      </dgm:t>
    </dgm:pt>
    <dgm:pt modelId="{3B81BCFB-C484-4F2B-B622-5100949C67D0}" type="sibTrans" cxnId="{E8E4E53C-B62A-4A7B-8766-411937C88F7D}">
      <dgm:prSet/>
      <dgm:spPr/>
      <dgm:t>
        <a:bodyPr/>
        <a:lstStyle/>
        <a:p>
          <a:endParaRPr lang="es-MX" sz="2000" b="1"/>
        </a:p>
      </dgm:t>
    </dgm:pt>
    <dgm:pt modelId="{91FA53E9-5CA2-4FA4-8743-87A291A724E8}">
      <dgm:prSet phldrT="[Texto]" custT="1"/>
      <dgm:spPr/>
      <dgm:t>
        <a:bodyPr/>
        <a:lstStyle/>
        <a:p>
          <a:r>
            <a:rPr lang="es-MX" sz="2000" b="1" dirty="0">
              <a:solidFill>
                <a:srgbClr val="C00000"/>
              </a:solidFill>
            </a:rPr>
            <a:t>PROBABILIDAD DE ACIERTO</a:t>
          </a:r>
        </a:p>
      </dgm:t>
    </dgm:pt>
    <dgm:pt modelId="{A49DF469-D83D-467F-96B3-009A0340BB78}" type="parTrans" cxnId="{BE41D429-6C61-49EE-A4E9-C8A60286D105}">
      <dgm:prSet/>
      <dgm:spPr/>
      <dgm:t>
        <a:bodyPr/>
        <a:lstStyle/>
        <a:p>
          <a:endParaRPr lang="es-MX" sz="2000" b="1"/>
        </a:p>
      </dgm:t>
    </dgm:pt>
    <dgm:pt modelId="{5081D886-B366-4E88-BD55-5E33D0FA68E0}" type="sibTrans" cxnId="{BE41D429-6C61-49EE-A4E9-C8A60286D105}">
      <dgm:prSet/>
      <dgm:spPr/>
      <dgm:t>
        <a:bodyPr/>
        <a:lstStyle/>
        <a:p>
          <a:endParaRPr lang="es-MX" sz="2000" b="1"/>
        </a:p>
      </dgm:t>
    </dgm:pt>
    <dgm:pt modelId="{6F5ECA91-FD5E-42B8-806F-AA269013F56F}">
      <dgm:prSet phldrT="[Texto]" custT="1"/>
      <dgm:spPr/>
      <dgm:t>
        <a:bodyPr/>
        <a:lstStyle/>
        <a:p>
          <a:r>
            <a:rPr lang="es-MX" sz="2000" b="1" dirty="0"/>
            <a:t>0.9</a:t>
          </a:r>
        </a:p>
      </dgm:t>
    </dgm:pt>
    <dgm:pt modelId="{0D6F0ACA-DF0A-4626-9B59-5DBE0373D230}" type="parTrans" cxnId="{63498B34-E691-40CD-BD0C-6A2BD26DAAC4}">
      <dgm:prSet/>
      <dgm:spPr/>
      <dgm:t>
        <a:bodyPr/>
        <a:lstStyle/>
        <a:p>
          <a:endParaRPr lang="es-MX" sz="2000" b="1"/>
        </a:p>
      </dgm:t>
    </dgm:pt>
    <dgm:pt modelId="{C3144E80-8B86-45A1-BBAE-CE056239E6B5}" type="sibTrans" cxnId="{63498B34-E691-40CD-BD0C-6A2BD26DAAC4}">
      <dgm:prSet/>
      <dgm:spPr/>
      <dgm:t>
        <a:bodyPr/>
        <a:lstStyle/>
        <a:p>
          <a:endParaRPr lang="es-MX" sz="2000" b="1"/>
        </a:p>
      </dgm:t>
    </dgm:pt>
    <dgm:pt modelId="{9F3B03CA-BC22-4AAC-8FF1-6CE5EAE13C6C}">
      <dgm:prSet phldrT="[Texto]" custT="1"/>
      <dgm:spPr/>
      <dgm:t>
        <a:bodyPr/>
        <a:lstStyle/>
        <a:p>
          <a:r>
            <a:rPr lang="es-MX" sz="2000" b="1" dirty="0"/>
            <a:t>(0.1)(0.8)</a:t>
          </a:r>
        </a:p>
      </dgm:t>
    </dgm:pt>
    <dgm:pt modelId="{76E8B866-A369-42BB-9AC4-01E120987B44}" type="parTrans" cxnId="{11A28D3A-98EB-488D-A2AF-BE5C88848CC2}">
      <dgm:prSet/>
      <dgm:spPr/>
      <dgm:t>
        <a:bodyPr/>
        <a:lstStyle/>
        <a:p>
          <a:endParaRPr lang="es-MX" sz="2000" b="1"/>
        </a:p>
      </dgm:t>
    </dgm:pt>
    <dgm:pt modelId="{3F913D54-161D-4C83-B4B1-143A57878B97}" type="sibTrans" cxnId="{11A28D3A-98EB-488D-A2AF-BE5C88848CC2}">
      <dgm:prSet/>
      <dgm:spPr/>
      <dgm:t>
        <a:bodyPr/>
        <a:lstStyle/>
        <a:p>
          <a:endParaRPr lang="es-MX" sz="2000" b="1"/>
        </a:p>
      </dgm:t>
    </dgm:pt>
    <dgm:pt modelId="{927F13E5-2807-48FB-BE5A-AB297E3960AE}">
      <dgm:prSet phldrT="[Texto]" custT="1"/>
      <dgm:spPr/>
      <dgm:t>
        <a:bodyPr/>
        <a:lstStyle/>
        <a:p>
          <a:r>
            <a:rPr lang="es-MX" sz="2000" b="1" dirty="0">
              <a:solidFill>
                <a:srgbClr val="C00000"/>
              </a:solidFill>
            </a:rPr>
            <a:t>TIEMPO DE ACCESO (ns) </a:t>
          </a:r>
        </a:p>
      </dgm:t>
    </dgm:pt>
    <dgm:pt modelId="{46896F64-D7E9-4230-9392-A375860383C7}" type="parTrans" cxnId="{9DE4B728-27C7-4688-8682-E3D9706283D3}">
      <dgm:prSet/>
      <dgm:spPr/>
      <dgm:t>
        <a:bodyPr/>
        <a:lstStyle/>
        <a:p>
          <a:endParaRPr lang="es-MX" sz="2000" b="1"/>
        </a:p>
      </dgm:t>
    </dgm:pt>
    <dgm:pt modelId="{9D56EE30-B954-48B2-80A8-048BDF64DD5A}" type="sibTrans" cxnId="{9DE4B728-27C7-4688-8682-E3D9706283D3}">
      <dgm:prSet/>
      <dgm:spPr/>
      <dgm:t>
        <a:bodyPr/>
        <a:lstStyle/>
        <a:p>
          <a:endParaRPr lang="es-MX" sz="2000" b="1"/>
        </a:p>
      </dgm:t>
    </dgm:pt>
    <dgm:pt modelId="{82E5FD65-F16E-44A7-AFDC-AF4AE3CBD222}">
      <dgm:prSet phldrT="[Texto]" custT="1"/>
      <dgm:spPr/>
      <dgm:t>
        <a:bodyPr/>
        <a:lstStyle/>
        <a:p>
          <a:r>
            <a:rPr lang="es-MX" sz="2000" b="1" dirty="0"/>
            <a:t>30</a:t>
          </a:r>
        </a:p>
      </dgm:t>
    </dgm:pt>
    <dgm:pt modelId="{C4875C88-1FE2-4D3B-A824-4CFCC4AA292A}" type="parTrans" cxnId="{47FC0B66-B811-4600-84FA-AD64E06E7695}">
      <dgm:prSet/>
      <dgm:spPr/>
      <dgm:t>
        <a:bodyPr/>
        <a:lstStyle/>
        <a:p>
          <a:endParaRPr lang="es-MX" sz="2000" b="1"/>
        </a:p>
      </dgm:t>
    </dgm:pt>
    <dgm:pt modelId="{125F7F8D-93D3-49F8-86F8-BB85EE1568EA}" type="sibTrans" cxnId="{47FC0B66-B811-4600-84FA-AD64E06E7695}">
      <dgm:prSet/>
      <dgm:spPr/>
      <dgm:t>
        <a:bodyPr/>
        <a:lstStyle/>
        <a:p>
          <a:endParaRPr lang="es-MX" sz="2000" b="1"/>
        </a:p>
      </dgm:t>
    </dgm:pt>
    <dgm:pt modelId="{73D2E5F6-D368-4A62-9989-5CFB14CE2FD8}">
      <dgm:prSet phldrT="[Texto]" custT="1"/>
      <dgm:spPr/>
      <dgm:t>
        <a:bodyPr/>
        <a:lstStyle/>
        <a:p>
          <a:r>
            <a:rPr lang="es-MX" sz="2000" b="1" dirty="0"/>
            <a:t>30 + 100 </a:t>
          </a:r>
        </a:p>
      </dgm:t>
    </dgm:pt>
    <dgm:pt modelId="{AD7EE7DA-9734-4163-AF47-7099D5146A05}" type="parTrans" cxnId="{753AA716-A754-422C-B71E-A6FEF47D10A2}">
      <dgm:prSet/>
      <dgm:spPr/>
      <dgm:t>
        <a:bodyPr/>
        <a:lstStyle/>
        <a:p>
          <a:endParaRPr lang="es-MX" sz="2000" b="1"/>
        </a:p>
      </dgm:t>
    </dgm:pt>
    <dgm:pt modelId="{4B5D8A34-F3EA-4FB1-BEB3-6B94D1BA95A5}" type="sibTrans" cxnId="{753AA716-A754-422C-B71E-A6FEF47D10A2}">
      <dgm:prSet/>
      <dgm:spPr/>
      <dgm:t>
        <a:bodyPr/>
        <a:lstStyle/>
        <a:p>
          <a:endParaRPr lang="es-MX" sz="2000" b="1"/>
        </a:p>
      </dgm:t>
    </dgm:pt>
    <dgm:pt modelId="{016B6215-28DC-4250-8C20-6E2133B78AFA}">
      <dgm:prSet custT="1"/>
      <dgm:spPr/>
      <dgm:t>
        <a:bodyPr/>
        <a:lstStyle/>
        <a:p>
          <a:r>
            <a:rPr lang="es-MX" sz="2000" b="1" dirty="0"/>
            <a:t>Fallo de cache y memoria</a:t>
          </a:r>
        </a:p>
      </dgm:t>
    </dgm:pt>
    <dgm:pt modelId="{29153203-4275-4F19-8B20-0DBCE5FFE99D}" type="parTrans" cxnId="{088E22F8-91C3-48F9-8B44-366CBCE14F82}">
      <dgm:prSet/>
      <dgm:spPr/>
      <dgm:t>
        <a:bodyPr/>
        <a:lstStyle/>
        <a:p>
          <a:endParaRPr lang="es-MX" sz="2000" b="1"/>
        </a:p>
      </dgm:t>
    </dgm:pt>
    <dgm:pt modelId="{AE719E80-613B-403D-BB9F-555E7191ADCA}" type="sibTrans" cxnId="{088E22F8-91C3-48F9-8B44-366CBCE14F82}">
      <dgm:prSet/>
      <dgm:spPr/>
      <dgm:t>
        <a:bodyPr/>
        <a:lstStyle/>
        <a:p>
          <a:endParaRPr lang="es-MX" sz="2000" b="1"/>
        </a:p>
      </dgm:t>
    </dgm:pt>
    <dgm:pt modelId="{CEDAE501-C31F-4A9B-AF97-38D83E577B04}">
      <dgm:prSet custT="1"/>
      <dgm:spPr/>
      <dgm:t>
        <a:bodyPr/>
        <a:lstStyle/>
        <a:p>
          <a:r>
            <a:rPr lang="es-MX" sz="2000" b="1" dirty="0"/>
            <a:t>(0.1)(0.2)</a:t>
          </a:r>
        </a:p>
      </dgm:t>
    </dgm:pt>
    <dgm:pt modelId="{357D1FE6-961F-4AC7-B199-82414F755136}" type="parTrans" cxnId="{523B15AE-F82C-47F0-BD80-3DF6A6C9DBF5}">
      <dgm:prSet/>
      <dgm:spPr/>
      <dgm:t>
        <a:bodyPr/>
        <a:lstStyle/>
        <a:p>
          <a:endParaRPr lang="es-MX" sz="2000" b="1"/>
        </a:p>
      </dgm:t>
    </dgm:pt>
    <dgm:pt modelId="{073BB41F-72E6-4643-91D0-92B4050FCA81}" type="sibTrans" cxnId="{523B15AE-F82C-47F0-BD80-3DF6A6C9DBF5}">
      <dgm:prSet/>
      <dgm:spPr/>
      <dgm:t>
        <a:bodyPr/>
        <a:lstStyle/>
        <a:p>
          <a:endParaRPr lang="es-MX" sz="2000" b="1"/>
        </a:p>
      </dgm:t>
    </dgm:pt>
    <dgm:pt modelId="{9FAE0B68-A553-4198-93F4-8BFDEDC1FA30}">
      <dgm:prSet custT="1"/>
      <dgm:spPr/>
      <dgm:t>
        <a:bodyPr/>
        <a:lstStyle/>
        <a:p>
          <a:r>
            <a:rPr lang="es-MX" sz="2000" b="1" dirty="0"/>
            <a:t>30 + 100 + 20 </a:t>
          </a:r>
          <a:r>
            <a:rPr lang="es-MX" sz="2000" b="1" dirty="0">
              <a:solidFill>
                <a:schemeClr val="bg1"/>
              </a:solidFill>
            </a:rPr>
            <a:t>x10</a:t>
          </a:r>
          <a:r>
            <a:rPr lang="es-MX" sz="2000" b="1" baseline="30000" dirty="0">
              <a:solidFill>
                <a:schemeClr val="bg1"/>
              </a:solidFill>
            </a:rPr>
            <a:t>6</a:t>
          </a:r>
          <a:endParaRPr lang="es-MX" sz="2000" b="1" dirty="0">
            <a:solidFill>
              <a:schemeClr val="bg1"/>
            </a:solidFill>
          </a:endParaRPr>
        </a:p>
      </dgm:t>
    </dgm:pt>
    <dgm:pt modelId="{15EA652B-1556-46A8-B39D-CEF54C3B4B77}" type="parTrans" cxnId="{075749F0-A301-4D3A-9E0B-9C45FD20140F}">
      <dgm:prSet/>
      <dgm:spPr/>
      <dgm:t>
        <a:bodyPr/>
        <a:lstStyle/>
        <a:p>
          <a:endParaRPr lang="es-MX" sz="2000" b="1"/>
        </a:p>
      </dgm:t>
    </dgm:pt>
    <dgm:pt modelId="{DEE39A8E-3F91-4E5F-94A7-ABB38F19A72E}" type="sibTrans" cxnId="{075749F0-A301-4D3A-9E0B-9C45FD20140F}">
      <dgm:prSet/>
      <dgm:spPr/>
      <dgm:t>
        <a:bodyPr/>
        <a:lstStyle/>
        <a:p>
          <a:endParaRPr lang="es-MX" sz="2000" b="1"/>
        </a:p>
      </dgm:t>
    </dgm:pt>
    <dgm:pt modelId="{0ADF0DFD-4761-4348-853B-DB4B363666E4}" type="pres">
      <dgm:prSet presAssocID="{92031291-34F8-4167-A2BB-302F13235D2C}" presName="theList" presStyleCnt="0">
        <dgm:presLayoutVars>
          <dgm:dir/>
          <dgm:animLvl val="lvl"/>
          <dgm:resizeHandles val="exact"/>
        </dgm:presLayoutVars>
      </dgm:prSet>
      <dgm:spPr/>
    </dgm:pt>
    <dgm:pt modelId="{0C2876E6-A5BA-446A-B54B-6246D69ADFA2}" type="pres">
      <dgm:prSet presAssocID="{43BE1888-DF63-4FAB-AD2E-95446D003E66}" presName="compNode" presStyleCnt="0"/>
      <dgm:spPr/>
    </dgm:pt>
    <dgm:pt modelId="{3831E3B3-F46D-4FF0-ADE9-F3A69BC2D301}" type="pres">
      <dgm:prSet presAssocID="{43BE1888-DF63-4FAB-AD2E-95446D003E66}" presName="aNode" presStyleLbl="bgShp" presStyleIdx="0" presStyleCnt="3"/>
      <dgm:spPr>
        <a:prstGeom prst="rect">
          <a:avLst/>
        </a:prstGeom>
      </dgm:spPr>
    </dgm:pt>
    <dgm:pt modelId="{F43FB0F6-17CD-4FDB-94BD-76C8A22E7E5B}" type="pres">
      <dgm:prSet presAssocID="{43BE1888-DF63-4FAB-AD2E-95446D003E66}" presName="textNode" presStyleLbl="bgShp" presStyleIdx="0" presStyleCnt="3"/>
      <dgm:spPr/>
    </dgm:pt>
    <dgm:pt modelId="{F884CC4E-0A1F-41D7-B440-786F910217A4}" type="pres">
      <dgm:prSet presAssocID="{43BE1888-DF63-4FAB-AD2E-95446D003E66}" presName="compChildNode" presStyleCnt="0"/>
      <dgm:spPr/>
    </dgm:pt>
    <dgm:pt modelId="{DA4A08C9-27BE-4A2B-A774-7114E66BB7BF}" type="pres">
      <dgm:prSet presAssocID="{43BE1888-DF63-4FAB-AD2E-95446D003E66}" presName="theInnerList" presStyleCnt="0"/>
      <dgm:spPr/>
    </dgm:pt>
    <dgm:pt modelId="{058B53FF-58F8-4018-B4E4-D819CCC8485F}" type="pres">
      <dgm:prSet presAssocID="{8D3ABF1D-A004-4227-967A-530112108E28}" presName="childNode" presStyleLbl="node1" presStyleIdx="0" presStyleCnt="9">
        <dgm:presLayoutVars>
          <dgm:bulletEnabled val="1"/>
        </dgm:presLayoutVars>
      </dgm:prSet>
      <dgm:spPr/>
    </dgm:pt>
    <dgm:pt modelId="{EF4007AB-4909-4DEF-99C0-926F9B304D55}" type="pres">
      <dgm:prSet presAssocID="{8D3ABF1D-A004-4227-967A-530112108E28}" presName="aSpace2" presStyleCnt="0"/>
      <dgm:spPr/>
    </dgm:pt>
    <dgm:pt modelId="{8B309027-659A-406E-A617-404587F17368}" type="pres">
      <dgm:prSet presAssocID="{779D92F8-EE3B-401A-A09E-6B3CEFE0DD91}" presName="childNode" presStyleLbl="node1" presStyleIdx="1" presStyleCnt="9">
        <dgm:presLayoutVars>
          <dgm:bulletEnabled val="1"/>
        </dgm:presLayoutVars>
      </dgm:prSet>
      <dgm:spPr/>
    </dgm:pt>
    <dgm:pt modelId="{11097F32-C6ED-44F9-A71C-2CEDE05FF711}" type="pres">
      <dgm:prSet presAssocID="{779D92F8-EE3B-401A-A09E-6B3CEFE0DD91}" presName="aSpace2" presStyleCnt="0"/>
      <dgm:spPr/>
    </dgm:pt>
    <dgm:pt modelId="{3D6CA875-84F4-47E9-82DE-8D790421E495}" type="pres">
      <dgm:prSet presAssocID="{016B6215-28DC-4250-8C20-6E2133B78AFA}" presName="childNode" presStyleLbl="node1" presStyleIdx="2" presStyleCnt="9">
        <dgm:presLayoutVars>
          <dgm:bulletEnabled val="1"/>
        </dgm:presLayoutVars>
      </dgm:prSet>
      <dgm:spPr/>
    </dgm:pt>
    <dgm:pt modelId="{0BA36974-B170-47BD-A331-8B4E0B86F0B6}" type="pres">
      <dgm:prSet presAssocID="{43BE1888-DF63-4FAB-AD2E-95446D003E66}" presName="aSpace" presStyleCnt="0"/>
      <dgm:spPr/>
    </dgm:pt>
    <dgm:pt modelId="{6CEC8A21-E24A-45C0-A6FD-9396DB4394AE}" type="pres">
      <dgm:prSet presAssocID="{91FA53E9-5CA2-4FA4-8743-87A291A724E8}" presName="compNode" presStyleCnt="0"/>
      <dgm:spPr/>
    </dgm:pt>
    <dgm:pt modelId="{C0A31DE7-B3CB-4A54-A930-98F8C163A5E7}" type="pres">
      <dgm:prSet presAssocID="{91FA53E9-5CA2-4FA4-8743-87A291A724E8}" presName="aNode" presStyleLbl="bgShp" presStyleIdx="1" presStyleCnt="3"/>
      <dgm:spPr>
        <a:prstGeom prst="rect">
          <a:avLst/>
        </a:prstGeom>
      </dgm:spPr>
    </dgm:pt>
    <dgm:pt modelId="{7A68E4FB-C6A0-495F-B4BD-D5EB970DB21D}" type="pres">
      <dgm:prSet presAssocID="{91FA53E9-5CA2-4FA4-8743-87A291A724E8}" presName="textNode" presStyleLbl="bgShp" presStyleIdx="1" presStyleCnt="3"/>
      <dgm:spPr/>
    </dgm:pt>
    <dgm:pt modelId="{0DEE9480-EE8A-4D06-A69E-0F577C3CD51A}" type="pres">
      <dgm:prSet presAssocID="{91FA53E9-5CA2-4FA4-8743-87A291A724E8}" presName="compChildNode" presStyleCnt="0"/>
      <dgm:spPr/>
    </dgm:pt>
    <dgm:pt modelId="{8F66176F-6F89-43A2-830E-67335DF721F2}" type="pres">
      <dgm:prSet presAssocID="{91FA53E9-5CA2-4FA4-8743-87A291A724E8}" presName="theInnerList" presStyleCnt="0"/>
      <dgm:spPr/>
    </dgm:pt>
    <dgm:pt modelId="{F5DB3D95-CB20-483D-AB8B-DB560FAB46C3}" type="pres">
      <dgm:prSet presAssocID="{6F5ECA91-FD5E-42B8-806F-AA269013F56F}" presName="childNode" presStyleLbl="node1" presStyleIdx="3" presStyleCnt="9">
        <dgm:presLayoutVars>
          <dgm:bulletEnabled val="1"/>
        </dgm:presLayoutVars>
      </dgm:prSet>
      <dgm:spPr/>
    </dgm:pt>
    <dgm:pt modelId="{449F92C3-0EBD-4A31-B21D-525FA5D6955B}" type="pres">
      <dgm:prSet presAssocID="{6F5ECA91-FD5E-42B8-806F-AA269013F56F}" presName="aSpace2" presStyleCnt="0"/>
      <dgm:spPr/>
    </dgm:pt>
    <dgm:pt modelId="{62E52A78-1617-4E81-8C56-07FEA4F27BAC}" type="pres">
      <dgm:prSet presAssocID="{9F3B03CA-BC22-4AAC-8FF1-6CE5EAE13C6C}" presName="childNode" presStyleLbl="node1" presStyleIdx="4" presStyleCnt="9">
        <dgm:presLayoutVars>
          <dgm:bulletEnabled val="1"/>
        </dgm:presLayoutVars>
      </dgm:prSet>
      <dgm:spPr/>
    </dgm:pt>
    <dgm:pt modelId="{48FA6264-E730-4E75-B7B6-F71CE44D06B5}" type="pres">
      <dgm:prSet presAssocID="{9F3B03CA-BC22-4AAC-8FF1-6CE5EAE13C6C}" presName="aSpace2" presStyleCnt="0"/>
      <dgm:spPr/>
    </dgm:pt>
    <dgm:pt modelId="{0478A118-0687-4521-A636-8DE547FA0AD5}" type="pres">
      <dgm:prSet presAssocID="{CEDAE501-C31F-4A9B-AF97-38D83E577B04}" presName="childNode" presStyleLbl="node1" presStyleIdx="5" presStyleCnt="9">
        <dgm:presLayoutVars>
          <dgm:bulletEnabled val="1"/>
        </dgm:presLayoutVars>
      </dgm:prSet>
      <dgm:spPr/>
    </dgm:pt>
    <dgm:pt modelId="{EB174A25-2EDA-4D6D-A7EA-3FE632B4450C}" type="pres">
      <dgm:prSet presAssocID="{91FA53E9-5CA2-4FA4-8743-87A291A724E8}" presName="aSpace" presStyleCnt="0"/>
      <dgm:spPr/>
    </dgm:pt>
    <dgm:pt modelId="{AA1BE46A-DC5E-45B9-A128-5682BB88C311}" type="pres">
      <dgm:prSet presAssocID="{927F13E5-2807-48FB-BE5A-AB297E3960AE}" presName="compNode" presStyleCnt="0"/>
      <dgm:spPr/>
    </dgm:pt>
    <dgm:pt modelId="{0A43C8A9-040C-4CFC-B7C1-648A5C0DEC61}" type="pres">
      <dgm:prSet presAssocID="{927F13E5-2807-48FB-BE5A-AB297E3960AE}" presName="aNode" presStyleLbl="bgShp" presStyleIdx="2" presStyleCnt="3"/>
      <dgm:spPr>
        <a:prstGeom prst="rect">
          <a:avLst/>
        </a:prstGeom>
      </dgm:spPr>
    </dgm:pt>
    <dgm:pt modelId="{35DB57E5-13B0-41D6-9973-85B1AF5EB6D5}" type="pres">
      <dgm:prSet presAssocID="{927F13E5-2807-48FB-BE5A-AB297E3960AE}" presName="textNode" presStyleLbl="bgShp" presStyleIdx="2" presStyleCnt="3"/>
      <dgm:spPr/>
    </dgm:pt>
    <dgm:pt modelId="{A71A4A05-F8F6-4B30-951E-2E307805878F}" type="pres">
      <dgm:prSet presAssocID="{927F13E5-2807-48FB-BE5A-AB297E3960AE}" presName="compChildNode" presStyleCnt="0"/>
      <dgm:spPr/>
    </dgm:pt>
    <dgm:pt modelId="{380B0BD3-B50F-40D1-A0E1-5981D2E55635}" type="pres">
      <dgm:prSet presAssocID="{927F13E5-2807-48FB-BE5A-AB297E3960AE}" presName="theInnerList" presStyleCnt="0"/>
      <dgm:spPr/>
    </dgm:pt>
    <dgm:pt modelId="{EEE9A132-E6B9-4B43-8BF4-05EF355FFBB5}" type="pres">
      <dgm:prSet presAssocID="{82E5FD65-F16E-44A7-AFDC-AF4AE3CBD222}" presName="childNode" presStyleLbl="node1" presStyleIdx="6" presStyleCnt="9">
        <dgm:presLayoutVars>
          <dgm:bulletEnabled val="1"/>
        </dgm:presLayoutVars>
      </dgm:prSet>
      <dgm:spPr/>
    </dgm:pt>
    <dgm:pt modelId="{AA8CC067-E23A-4BAB-879B-59786684D413}" type="pres">
      <dgm:prSet presAssocID="{82E5FD65-F16E-44A7-AFDC-AF4AE3CBD222}" presName="aSpace2" presStyleCnt="0"/>
      <dgm:spPr/>
    </dgm:pt>
    <dgm:pt modelId="{5C12E58E-3623-45A5-9CE2-D0FEDAC94412}" type="pres">
      <dgm:prSet presAssocID="{73D2E5F6-D368-4A62-9989-5CFB14CE2FD8}" presName="childNode" presStyleLbl="node1" presStyleIdx="7" presStyleCnt="9">
        <dgm:presLayoutVars>
          <dgm:bulletEnabled val="1"/>
        </dgm:presLayoutVars>
      </dgm:prSet>
      <dgm:spPr/>
    </dgm:pt>
    <dgm:pt modelId="{49DE68C3-382A-481B-9200-AA45D2E75F1D}" type="pres">
      <dgm:prSet presAssocID="{73D2E5F6-D368-4A62-9989-5CFB14CE2FD8}" presName="aSpace2" presStyleCnt="0"/>
      <dgm:spPr/>
    </dgm:pt>
    <dgm:pt modelId="{839F4FD7-9722-442C-ADA6-757B2C348528}" type="pres">
      <dgm:prSet presAssocID="{9FAE0B68-A553-4198-93F4-8BFDEDC1FA30}" presName="childNode" presStyleLbl="node1" presStyleIdx="8" presStyleCnt="9">
        <dgm:presLayoutVars>
          <dgm:bulletEnabled val="1"/>
        </dgm:presLayoutVars>
      </dgm:prSet>
      <dgm:spPr/>
    </dgm:pt>
  </dgm:ptLst>
  <dgm:cxnLst>
    <dgm:cxn modelId="{753AA716-A754-422C-B71E-A6FEF47D10A2}" srcId="{927F13E5-2807-48FB-BE5A-AB297E3960AE}" destId="{73D2E5F6-D368-4A62-9989-5CFB14CE2FD8}" srcOrd="1" destOrd="0" parTransId="{AD7EE7DA-9734-4163-AF47-7099D5146A05}" sibTransId="{4B5D8A34-F3EA-4FB1-BEB3-6B94D1BA95A5}"/>
    <dgm:cxn modelId="{4C13B728-0418-45E3-8776-2D5FFAB4A281}" type="presOf" srcId="{8D3ABF1D-A004-4227-967A-530112108E28}" destId="{058B53FF-58F8-4018-B4E4-D819CCC8485F}" srcOrd="0" destOrd="0" presId="urn:microsoft.com/office/officeart/2005/8/layout/lProcess2"/>
    <dgm:cxn modelId="{9DE4B728-27C7-4688-8682-E3D9706283D3}" srcId="{92031291-34F8-4167-A2BB-302F13235D2C}" destId="{927F13E5-2807-48FB-BE5A-AB297E3960AE}" srcOrd="2" destOrd="0" parTransId="{46896F64-D7E9-4230-9392-A375860383C7}" sibTransId="{9D56EE30-B954-48B2-80A8-048BDF64DD5A}"/>
    <dgm:cxn modelId="{BE41D429-6C61-49EE-A4E9-C8A60286D105}" srcId="{92031291-34F8-4167-A2BB-302F13235D2C}" destId="{91FA53E9-5CA2-4FA4-8743-87A291A724E8}" srcOrd="1" destOrd="0" parTransId="{A49DF469-D83D-467F-96B3-009A0340BB78}" sibTransId="{5081D886-B366-4E88-BD55-5E33D0FA68E0}"/>
    <dgm:cxn modelId="{63498B34-E691-40CD-BD0C-6A2BD26DAAC4}" srcId="{91FA53E9-5CA2-4FA4-8743-87A291A724E8}" destId="{6F5ECA91-FD5E-42B8-806F-AA269013F56F}" srcOrd="0" destOrd="0" parTransId="{0D6F0ACA-DF0A-4626-9B59-5DBE0373D230}" sibTransId="{C3144E80-8B86-45A1-BBAE-CE056239E6B5}"/>
    <dgm:cxn modelId="{11A28D3A-98EB-488D-A2AF-BE5C88848CC2}" srcId="{91FA53E9-5CA2-4FA4-8743-87A291A724E8}" destId="{9F3B03CA-BC22-4AAC-8FF1-6CE5EAE13C6C}" srcOrd="1" destOrd="0" parTransId="{76E8B866-A369-42BB-9AC4-01E120987B44}" sibTransId="{3F913D54-161D-4C83-B4B1-143A57878B97}"/>
    <dgm:cxn modelId="{E8E4E53C-B62A-4A7B-8766-411937C88F7D}" srcId="{43BE1888-DF63-4FAB-AD2E-95446D003E66}" destId="{779D92F8-EE3B-401A-A09E-6B3CEFE0DD91}" srcOrd="1" destOrd="0" parTransId="{08026512-271F-455F-B762-80BA01C73DED}" sibTransId="{3B81BCFB-C484-4F2B-B622-5100949C67D0}"/>
    <dgm:cxn modelId="{806C2F5E-A7DE-40A2-8FB1-045E924586D6}" type="presOf" srcId="{016B6215-28DC-4250-8C20-6E2133B78AFA}" destId="{3D6CA875-84F4-47E9-82DE-8D790421E495}" srcOrd="0" destOrd="0" presId="urn:microsoft.com/office/officeart/2005/8/layout/lProcess2"/>
    <dgm:cxn modelId="{47FC0B66-B811-4600-84FA-AD64E06E7695}" srcId="{927F13E5-2807-48FB-BE5A-AB297E3960AE}" destId="{82E5FD65-F16E-44A7-AFDC-AF4AE3CBD222}" srcOrd="0" destOrd="0" parTransId="{C4875C88-1FE2-4D3B-A824-4CFCC4AA292A}" sibTransId="{125F7F8D-93D3-49F8-86F8-BB85EE1568EA}"/>
    <dgm:cxn modelId="{511D1A4F-4784-4322-8B19-157644EBC05B}" type="presOf" srcId="{779D92F8-EE3B-401A-A09E-6B3CEFE0DD91}" destId="{8B309027-659A-406E-A617-404587F17368}" srcOrd="0" destOrd="0" presId="urn:microsoft.com/office/officeart/2005/8/layout/lProcess2"/>
    <dgm:cxn modelId="{35D36351-BF49-45A0-A1F4-567F0E1E696A}" type="presOf" srcId="{9F3B03CA-BC22-4AAC-8FF1-6CE5EAE13C6C}" destId="{62E52A78-1617-4E81-8C56-07FEA4F27BAC}" srcOrd="0" destOrd="0" presId="urn:microsoft.com/office/officeart/2005/8/layout/lProcess2"/>
    <dgm:cxn modelId="{BBB49254-FAF7-4E14-AB5C-9B7F9893AD64}" type="presOf" srcId="{91FA53E9-5CA2-4FA4-8743-87A291A724E8}" destId="{7A68E4FB-C6A0-495F-B4BD-D5EB970DB21D}" srcOrd="1" destOrd="0" presId="urn:microsoft.com/office/officeart/2005/8/layout/lProcess2"/>
    <dgm:cxn modelId="{73C6EA81-3B09-470D-816F-465F987EF001}" type="presOf" srcId="{927F13E5-2807-48FB-BE5A-AB297E3960AE}" destId="{0A43C8A9-040C-4CFC-B7C1-648A5C0DEC61}" srcOrd="0" destOrd="0" presId="urn:microsoft.com/office/officeart/2005/8/layout/lProcess2"/>
    <dgm:cxn modelId="{FE739789-9898-4A7C-B3CA-3F96428903B0}" type="presOf" srcId="{927F13E5-2807-48FB-BE5A-AB297E3960AE}" destId="{35DB57E5-13B0-41D6-9973-85B1AF5EB6D5}" srcOrd="1" destOrd="0" presId="urn:microsoft.com/office/officeart/2005/8/layout/lProcess2"/>
    <dgm:cxn modelId="{01D0398E-35C1-4A95-82ED-6A2B55B1ECC5}" type="presOf" srcId="{73D2E5F6-D368-4A62-9989-5CFB14CE2FD8}" destId="{5C12E58E-3623-45A5-9CE2-D0FEDAC94412}" srcOrd="0" destOrd="0" presId="urn:microsoft.com/office/officeart/2005/8/layout/lProcess2"/>
    <dgm:cxn modelId="{1B552993-13D7-4C31-95CA-D4EB519C6713}" type="presOf" srcId="{92031291-34F8-4167-A2BB-302F13235D2C}" destId="{0ADF0DFD-4761-4348-853B-DB4B363666E4}" srcOrd="0" destOrd="0" presId="urn:microsoft.com/office/officeart/2005/8/layout/lProcess2"/>
    <dgm:cxn modelId="{0321D49C-4FCA-4FAC-98D5-F92E1B45D780}" type="presOf" srcId="{6F5ECA91-FD5E-42B8-806F-AA269013F56F}" destId="{F5DB3D95-CB20-483D-AB8B-DB560FAB46C3}" srcOrd="0" destOrd="0" presId="urn:microsoft.com/office/officeart/2005/8/layout/lProcess2"/>
    <dgm:cxn modelId="{F83D7BA4-85FF-459F-9915-4291BB540CC2}" type="presOf" srcId="{43BE1888-DF63-4FAB-AD2E-95446D003E66}" destId="{3831E3B3-F46D-4FF0-ADE9-F3A69BC2D301}" srcOrd="0" destOrd="0" presId="urn:microsoft.com/office/officeart/2005/8/layout/lProcess2"/>
    <dgm:cxn modelId="{523B15AE-F82C-47F0-BD80-3DF6A6C9DBF5}" srcId="{91FA53E9-5CA2-4FA4-8743-87A291A724E8}" destId="{CEDAE501-C31F-4A9B-AF97-38D83E577B04}" srcOrd="2" destOrd="0" parTransId="{357D1FE6-961F-4AC7-B199-82414F755136}" sibTransId="{073BB41F-72E6-4643-91D0-92B4050FCA81}"/>
    <dgm:cxn modelId="{69C784B8-8B93-4A50-81BA-B22FB9322B9E}" type="presOf" srcId="{CEDAE501-C31F-4A9B-AF97-38D83E577B04}" destId="{0478A118-0687-4521-A636-8DE547FA0AD5}" srcOrd="0" destOrd="0" presId="urn:microsoft.com/office/officeart/2005/8/layout/lProcess2"/>
    <dgm:cxn modelId="{EE6BBCB8-980C-4698-A8F9-415E210FD467}" srcId="{92031291-34F8-4167-A2BB-302F13235D2C}" destId="{43BE1888-DF63-4FAB-AD2E-95446D003E66}" srcOrd="0" destOrd="0" parTransId="{C3093E48-3708-41D6-AD2E-23E7E3FEA2EB}" sibTransId="{152E8A57-08DF-434A-A89D-09D66674893C}"/>
    <dgm:cxn modelId="{8EB5C2BA-0760-408C-9B6F-327258DD4D43}" type="presOf" srcId="{9FAE0B68-A553-4198-93F4-8BFDEDC1FA30}" destId="{839F4FD7-9722-442C-ADA6-757B2C348528}" srcOrd="0" destOrd="0" presId="urn:microsoft.com/office/officeart/2005/8/layout/lProcess2"/>
    <dgm:cxn modelId="{7CF828C1-F406-43AE-B238-64F72B88420B}" srcId="{43BE1888-DF63-4FAB-AD2E-95446D003E66}" destId="{8D3ABF1D-A004-4227-967A-530112108E28}" srcOrd="0" destOrd="0" parTransId="{330D7E0A-7A39-4D32-84E9-7746988A308E}" sibTransId="{23E242FD-A01E-45C8-86B4-144A37CF01A0}"/>
    <dgm:cxn modelId="{8476B8DA-D829-4FE3-98CB-1A2C5AD86CD7}" type="presOf" srcId="{91FA53E9-5CA2-4FA4-8743-87A291A724E8}" destId="{C0A31DE7-B3CB-4A54-A930-98F8C163A5E7}" srcOrd="0" destOrd="0" presId="urn:microsoft.com/office/officeart/2005/8/layout/lProcess2"/>
    <dgm:cxn modelId="{284BEBEC-DCB8-4485-A3BE-8836F41E3748}" type="presOf" srcId="{43BE1888-DF63-4FAB-AD2E-95446D003E66}" destId="{F43FB0F6-17CD-4FDB-94BD-76C8A22E7E5B}" srcOrd="1" destOrd="0" presId="urn:microsoft.com/office/officeart/2005/8/layout/lProcess2"/>
    <dgm:cxn modelId="{075749F0-A301-4D3A-9E0B-9C45FD20140F}" srcId="{927F13E5-2807-48FB-BE5A-AB297E3960AE}" destId="{9FAE0B68-A553-4198-93F4-8BFDEDC1FA30}" srcOrd="2" destOrd="0" parTransId="{15EA652B-1556-46A8-B39D-CEF54C3B4B77}" sibTransId="{DEE39A8E-3F91-4E5F-94A7-ABB38F19A72E}"/>
    <dgm:cxn modelId="{088E22F8-91C3-48F9-8B44-366CBCE14F82}" srcId="{43BE1888-DF63-4FAB-AD2E-95446D003E66}" destId="{016B6215-28DC-4250-8C20-6E2133B78AFA}" srcOrd="2" destOrd="0" parTransId="{29153203-4275-4F19-8B20-0DBCE5FFE99D}" sibTransId="{AE719E80-613B-403D-BB9F-555E7191ADCA}"/>
    <dgm:cxn modelId="{3B3E57FC-C511-4D4D-9D36-E4FDA6FE5016}" type="presOf" srcId="{82E5FD65-F16E-44A7-AFDC-AF4AE3CBD222}" destId="{EEE9A132-E6B9-4B43-8BF4-05EF355FFBB5}" srcOrd="0" destOrd="0" presId="urn:microsoft.com/office/officeart/2005/8/layout/lProcess2"/>
    <dgm:cxn modelId="{E0862CE9-2FD0-4DEE-8FD8-997ABE6A7A86}" type="presParOf" srcId="{0ADF0DFD-4761-4348-853B-DB4B363666E4}" destId="{0C2876E6-A5BA-446A-B54B-6246D69ADFA2}" srcOrd="0" destOrd="0" presId="urn:microsoft.com/office/officeart/2005/8/layout/lProcess2"/>
    <dgm:cxn modelId="{B6E6D2D8-CFB6-480C-8E7C-CBE4097244D6}" type="presParOf" srcId="{0C2876E6-A5BA-446A-B54B-6246D69ADFA2}" destId="{3831E3B3-F46D-4FF0-ADE9-F3A69BC2D301}" srcOrd="0" destOrd="0" presId="urn:microsoft.com/office/officeart/2005/8/layout/lProcess2"/>
    <dgm:cxn modelId="{4EB4D46E-C8DA-42F2-80D2-72D8A993C006}" type="presParOf" srcId="{0C2876E6-A5BA-446A-B54B-6246D69ADFA2}" destId="{F43FB0F6-17CD-4FDB-94BD-76C8A22E7E5B}" srcOrd="1" destOrd="0" presId="urn:microsoft.com/office/officeart/2005/8/layout/lProcess2"/>
    <dgm:cxn modelId="{80E67F61-4183-415B-AB67-DA3F655620CB}" type="presParOf" srcId="{0C2876E6-A5BA-446A-B54B-6246D69ADFA2}" destId="{F884CC4E-0A1F-41D7-B440-786F910217A4}" srcOrd="2" destOrd="0" presId="urn:microsoft.com/office/officeart/2005/8/layout/lProcess2"/>
    <dgm:cxn modelId="{51E9DBB1-B69D-4147-BDA7-CF83F342AA05}" type="presParOf" srcId="{F884CC4E-0A1F-41D7-B440-786F910217A4}" destId="{DA4A08C9-27BE-4A2B-A774-7114E66BB7BF}" srcOrd="0" destOrd="0" presId="urn:microsoft.com/office/officeart/2005/8/layout/lProcess2"/>
    <dgm:cxn modelId="{FABA2E9E-EC9E-4940-ADBB-97BC217680C9}" type="presParOf" srcId="{DA4A08C9-27BE-4A2B-A774-7114E66BB7BF}" destId="{058B53FF-58F8-4018-B4E4-D819CCC8485F}" srcOrd="0" destOrd="0" presId="urn:microsoft.com/office/officeart/2005/8/layout/lProcess2"/>
    <dgm:cxn modelId="{F02C6742-5BBB-4A2F-97FD-2CBE6ACDE26F}" type="presParOf" srcId="{DA4A08C9-27BE-4A2B-A774-7114E66BB7BF}" destId="{EF4007AB-4909-4DEF-99C0-926F9B304D55}" srcOrd="1" destOrd="0" presId="urn:microsoft.com/office/officeart/2005/8/layout/lProcess2"/>
    <dgm:cxn modelId="{7376F1A7-020D-4771-B2C9-37EBC169D955}" type="presParOf" srcId="{DA4A08C9-27BE-4A2B-A774-7114E66BB7BF}" destId="{8B309027-659A-406E-A617-404587F17368}" srcOrd="2" destOrd="0" presId="urn:microsoft.com/office/officeart/2005/8/layout/lProcess2"/>
    <dgm:cxn modelId="{E48E7C39-6802-4F98-9C67-8A69ADA4470A}" type="presParOf" srcId="{DA4A08C9-27BE-4A2B-A774-7114E66BB7BF}" destId="{11097F32-C6ED-44F9-A71C-2CEDE05FF711}" srcOrd="3" destOrd="0" presId="urn:microsoft.com/office/officeart/2005/8/layout/lProcess2"/>
    <dgm:cxn modelId="{9CCC2F18-69FC-4F3A-961A-645800229C10}" type="presParOf" srcId="{DA4A08C9-27BE-4A2B-A774-7114E66BB7BF}" destId="{3D6CA875-84F4-47E9-82DE-8D790421E495}" srcOrd="4" destOrd="0" presId="urn:microsoft.com/office/officeart/2005/8/layout/lProcess2"/>
    <dgm:cxn modelId="{24D2500E-C575-4D51-813F-20C1DB95A008}" type="presParOf" srcId="{0ADF0DFD-4761-4348-853B-DB4B363666E4}" destId="{0BA36974-B170-47BD-A331-8B4E0B86F0B6}" srcOrd="1" destOrd="0" presId="urn:microsoft.com/office/officeart/2005/8/layout/lProcess2"/>
    <dgm:cxn modelId="{0FD54556-C117-4795-8C2A-20B28EB7B7B0}" type="presParOf" srcId="{0ADF0DFD-4761-4348-853B-DB4B363666E4}" destId="{6CEC8A21-E24A-45C0-A6FD-9396DB4394AE}" srcOrd="2" destOrd="0" presId="urn:microsoft.com/office/officeart/2005/8/layout/lProcess2"/>
    <dgm:cxn modelId="{86670F24-09BF-460C-B68A-8FB55710C4DF}" type="presParOf" srcId="{6CEC8A21-E24A-45C0-A6FD-9396DB4394AE}" destId="{C0A31DE7-B3CB-4A54-A930-98F8C163A5E7}" srcOrd="0" destOrd="0" presId="urn:microsoft.com/office/officeart/2005/8/layout/lProcess2"/>
    <dgm:cxn modelId="{3D7CB97D-B4A7-4084-8EF7-936BE0BCAC53}" type="presParOf" srcId="{6CEC8A21-E24A-45C0-A6FD-9396DB4394AE}" destId="{7A68E4FB-C6A0-495F-B4BD-D5EB970DB21D}" srcOrd="1" destOrd="0" presId="urn:microsoft.com/office/officeart/2005/8/layout/lProcess2"/>
    <dgm:cxn modelId="{79F9551D-4BFA-4C82-87AB-CDB732AA5C6D}" type="presParOf" srcId="{6CEC8A21-E24A-45C0-A6FD-9396DB4394AE}" destId="{0DEE9480-EE8A-4D06-A69E-0F577C3CD51A}" srcOrd="2" destOrd="0" presId="urn:microsoft.com/office/officeart/2005/8/layout/lProcess2"/>
    <dgm:cxn modelId="{2DB88A63-A2A1-43A4-84B0-C8750EC50BF4}" type="presParOf" srcId="{0DEE9480-EE8A-4D06-A69E-0F577C3CD51A}" destId="{8F66176F-6F89-43A2-830E-67335DF721F2}" srcOrd="0" destOrd="0" presId="urn:microsoft.com/office/officeart/2005/8/layout/lProcess2"/>
    <dgm:cxn modelId="{83D1407E-9AFB-4BAF-8F24-05669909EE97}" type="presParOf" srcId="{8F66176F-6F89-43A2-830E-67335DF721F2}" destId="{F5DB3D95-CB20-483D-AB8B-DB560FAB46C3}" srcOrd="0" destOrd="0" presId="urn:microsoft.com/office/officeart/2005/8/layout/lProcess2"/>
    <dgm:cxn modelId="{9FFD549B-1B25-4687-842B-E3DAD4B857CD}" type="presParOf" srcId="{8F66176F-6F89-43A2-830E-67335DF721F2}" destId="{449F92C3-0EBD-4A31-B21D-525FA5D6955B}" srcOrd="1" destOrd="0" presId="urn:microsoft.com/office/officeart/2005/8/layout/lProcess2"/>
    <dgm:cxn modelId="{497B236F-CD74-4A66-A06A-2AE54AC2F7BE}" type="presParOf" srcId="{8F66176F-6F89-43A2-830E-67335DF721F2}" destId="{62E52A78-1617-4E81-8C56-07FEA4F27BAC}" srcOrd="2" destOrd="0" presId="urn:microsoft.com/office/officeart/2005/8/layout/lProcess2"/>
    <dgm:cxn modelId="{891E439D-83A3-4B81-9161-110154010F3F}" type="presParOf" srcId="{8F66176F-6F89-43A2-830E-67335DF721F2}" destId="{48FA6264-E730-4E75-B7B6-F71CE44D06B5}" srcOrd="3" destOrd="0" presId="urn:microsoft.com/office/officeart/2005/8/layout/lProcess2"/>
    <dgm:cxn modelId="{CEA44A3D-5B59-46F8-A8ED-2D1443136135}" type="presParOf" srcId="{8F66176F-6F89-43A2-830E-67335DF721F2}" destId="{0478A118-0687-4521-A636-8DE547FA0AD5}" srcOrd="4" destOrd="0" presId="urn:microsoft.com/office/officeart/2005/8/layout/lProcess2"/>
    <dgm:cxn modelId="{C437FE30-8970-4CA4-B63D-565E5CA4470E}" type="presParOf" srcId="{0ADF0DFD-4761-4348-853B-DB4B363666E4}" destId="{EB174A25-2EDA-4D6D-A7EA-3FE632B4450C}" srcOrd="3" destOrd="0" presId="urn:microsoft.com/office/officeart/2005/8/layout/lProcess2"/>
    <dgm:cxn modelId="{B91CABA0-8DCF-43AD-A683-27BFCD05206D}" type="presParOf" srcId="{0ADF0DFD-4761-4348-853B-DB4B363666E4}" destId="{AA1BE46A-DC5E-45B9-A128-5682BB88C311}" srcOrd="4" destOrd="0" presId="urn:microsoft.com/office/officeart/2005/8/layout/lProcess2"/>
    <dgm:cxn modelId="{155F86BC-74C4-4319-9916-B8E0C1731F25}" type="presParOf" srcId="{AA1BE46A-DC5E-45B9-A128-5682BB88C311}" destId="{0A43C8A9-040C-4CFC-B7C1-648A5C0DEC61}" srcOrd="0" destOrd="0" presId="urn:microsoft.com/office/officeart/2005/8/layout/lProcess2"/>
    <dgm:cxn modelId="{68792410-FDA7-4785-A695-FA56AFAA2CAF}" type="presParOf" srcId="{AA1BE46A-DC5E-45B9-A128-5682BB88C311}" destId="{35DB57E5-13B0-41D6-9973-85B1AF5EB6D5}" srcOrd="1" destOrd="0" presId="urn:microsoft.com/office/officeart/2005/8/layout/lProcess2"/>
    <dgm:cxn modelId="{B838AFD8-95F3-4F5A-A20A-616B18699CD5}" type="presParOf" srcId="{AA1BE46A-DC5E-45B9-A128-5682BB88C311}" destId="{A71A4A05-F8F6-4B30-951E-2E307805878F}" srcOrd="2" destOrd="0" presId="urn:microsoft.com/office/officeart/2005/8/layout/lProcess2"/>
    <dgm:cxn modelId="{A580EBB3-BCF4-47D6-99BF-50BD7B5FF31D}" type="presParOf" srcId="{A71A4A05-F8F6-4B30-951E-2E307805878F}" destId="{380B0BD3-B50F-40D1-A0E1-5981D2E55635}" srcOrd="0" destOrd="0" presId="urn:microsoft.com/office/officeart/2005/8/layout/lProcess2"/>
    <dgm:cxn modelId="{012877B3-C40A-440D-8879-ACA5168E4F6D}" type="presParOf" srcId="{380B0BD3-B50F-40D1-A0E1-5981D2E55635}" destId="{EEE9A132-E6B9-4B43-8BF4-05EF355FFBB5}" srcOrd="0" destOrd="0" presId="urn:microsoft.com/office/officeart/2005/8/layout/lProcess2"/>
    <dgm:cxn modelId="{F333F047-E658-473E-A857-4623F8B72540}" type="presParOf" srcId="{380B0BD3-B50F-40D1-A0E1-5981D2E55635}" destId="{AA8CC067-E23A-4BAB-879B-59786684D413}" srcOrd="1" destOrd="0" presId="urn:microsoft.com/office/officeart/2005/8/layout/lProcess2"/>
    <dgm:cxn modelId="{27056751-F900-437F-B0C2-83C91DF9DE4F}" type="presParOf" srcId="{380B0BD3-B50F-40D1-A0E1-5981D2E55635}" destId="{5C12E58E-3623-45A5-9CE2-D0FEDAC94412}" srcOrd="2" destOrd="0" presId="urn:microsoft.com/office/officeart/2005/8/layout/lProcess2"/>
    <dgm:cxn modelId="{A9CED0D3-9FC2-4D05-AF40-99EA939B23B0}" type="presParOf" srcId="{380B0BD3-B50F-40D1-A0E1-5981D2E55635}" destId="{49DE68C3-382A-481B-9200-AA45D2E75F1D}" srcOrd="3" destOrd="0" presId="urn:microsoft.com/office/officeart/2005/8/layout/lProcess2"/>
    <dgm:cxn modelId="{24AADE57-EC70-49E8-8DEC-CB9ABA32CE05}" type="presParOf" srcId="{380B0BD3-B50F-40D1-A0E1-5981D2E55635}" destId="{839F4FD7-9722-442C-ADA6-757B2C348528}"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D90388-3A6C-47A1-9655-983D0F5C915C}" type="doc">
      <dgm:prSet loTypeId="urn:microsoft.com/office/officeart/2005/8/layout/hList2#3" loCatId="list" qsTypeId="urn:microsoft.com/office/officeart/2005/8/quickstyle/3d1" qsCatId="3D" csTypeId="urn:microsoft.com/office/officeart/2005/8/colors/accent1_2" csCatId="accent1" phldr="1"/>
      <dgm:spPr/>
      <dgm:t>
        <a:bodyPr/>
        <a:lstStyle/>
        <a:p>
          <a:endParaRPr lang="es-ES_tradnl"/>
        </a:p>
      </dgm:t>
    </dgm:pt>
    <dgm:pt modelId="{97B166C8-15FD-4807-80CF-BCA6FB7A4A1B}">
      <dgm:prSet phldrT="[Texto]"/>
      <dgm:spPr/>
      <dgm:t>
        <a:bodyPr/>
        <a:lstStyle/>
        <a:p>
          <a:endParaRPr lang="es-ES_tradnl" dirty="0"/>
        </a:p>
        <a:p>
          <a:endParaRPr lang="es-ES_tradnl" dirty="0"/>
        </a:p>
      </dgm:t>
    </dgm:pt>
    <dgm:pt modelId="{49F97C74-7C17-462F-9D92-1F69200F21AB}" type="parTrans" cxnId="{3E3135D1-7DE9-4E45-9DC4-F15422601897}">
      <dgm:prSet/>
      <dgm:spPr/>
      <dgm:t>
        <a:bodyPr/>
        <a:lstStyle/>
        <a:p>
          <a:endParaRPr lang="es-ES_tradnl"/>
        </a:p>
      </dgm:t>
    </dgm:pt>
    <dgm:pt modelId="{7FF77FED-0DA0-4B5D-A6F9-6451B109AA8E}" type="sibTrans" cxnId="{3E3135D1-7DE9-4E45-9DC4-F15422601897}">
      <dgm:prSet/>
      <dgm:spPr/>
      <dgm:t>
        <a:bodyPr/>
        <a:lstStyle/>
        <a:p>
          <a:endParaRPr lang="es-ES_tradnl"/>
        </a:p>
      </dgm:t>
    </dgm:pt>
    <dgm:pt modelId="{E255CC93-DA8A-475E-A5BC-4EF1D407B51B}">
      <dgm:prSet phldrT="[Texto]" custT="1"/>
      <dgm:spPr>
        <a:solidFill>
          <a:srgbClr val="006699"/>
        </a:solidFill>
      </dgm:spPr>
      <dgm:t>
        <a:bodyPr/>
        <a:lstStyle/>
        <a:p>
          <a:r>
            <a:rPr lang="es-HN" sz="2400" b="0">
              <a:solidFill>
                <a:schemeClr val="bg1"/>
              </a:solidFill>
            </a:rPr>
            <a:t>Localización</a:t>
          </a:r>
          <a:endParaRPr lang="es-ES_tradnl" sz="2400" dirty="0"/>
        </a:p>
      </dgm:t>
    </dgm:pt>
    <dgm:pt modelId="{7100F3ED-5983-4BAF-AF83-0C9EFA9B5D0C}" type="parTrans" cxnId="{B76A97D5-AD7F-464F-BEEC-C1644DF71266}">
      <dgm:prSet/>
      <dgm:spPr/>
      <dgm:t>
        <a:bodyPr/>
        <a:lstStyle/>
        <a:p>
          <a:endParaRPr lang="es-ES_tradnl"/>
        </a:p>
      </dgm:t>
    </dgm:pt>
    <dgm:pt modelId="{0C9EA66D-637F-47B4-85A0-740AEF868495}" type="sibTrans" cxnId="{B76A97D5-AD7F-464F-BEEC-C1644DF71266}">
      <dgm:prSet/>
      <dgm:spPr/>
      <dgm:t>
        <a:bodyPr/>
        <a:lstStyle/>
        <a:p>
          <a:endParaRPr lang="es-ES_tradnl"/>
        </a:p>
      </dgm:t>
    </dgm:pt>
    <dgm:pt modelId="{524A6177-388C-479C-AE09-EF6B009C5789}">
      <dgm:prSet phldrT="[Texto]" custT="1"/>
      <dgm:spPr>
        <a:solidFill>
          <a:srgbClr val="006699"/>
        </a:solidFill>
      </dgm:spPr>
      <dgm:t>
        <a:bodyPr/>
        <a:lstStyle/>
        <a:p>
          <a:endParaRPr lang="es-ES_tradnl" sz="2400" dirty="0"/>
        </a:p>
      </dgm:t>
    </dgm:pt>
    <dgm:pt modelId="{AAF152FF-DB43-4879-89D3-F9D236314CBA}" type="parTrans" cxnId="{8C8AB649-9443-4C4F-A983-C0BEB83BEA3B}">
      <dgm:prSet/>
      <dgm:spPr/>
      <dgm:t>
        <a:bodyPr/>
        <a:lstStyle/>
        <a:p>
          <a:endParaRPr lang="es-ES_tradnl"/>
        </a:p>
      </dgm:t>
    </dgm:pt>
    <dgm:pt modelId="{881B6BEB-91B3-494E-9485-F5725F42EC1E}" type="sibTrans" cxnId="{8C8AB649-9443-4C4F-A983-C0BEB83BEA3B}">
      <dgm:prSet/>
      <dgm:spPr/>
      <dgm:t>
        <a:bodyPr/>
        <a:lstStyle/>
        <a:p>
          <a:endParaRPr lang="es-ES_tradnl"/>
        </a:p>
      </dgm:t>
    </dgm:pt>
    <dgm:pt modelId="{BE0F106D-7523-446E-84A6-8DFD46F9286D}">
      <dgm:prSet phldrT="[Texto]" custT="1"/>
      <dgm:spPr>
        <a:solidFill>
          <a:srgbClr val="006699"/>
        </a:solidFill>
      </dgm:spPr>
      <dgm:t>
        <a:bodyPr/>
        <a:lstStyle/>
        <a:p>
          <a:endParaRPr lang="es-ES_tradnl" sz="2400" dirty="0"/>
        </a:p>
      </dgm:t>
    </dgm:pt>
    <dgm:pt modelId="{C9C0DA70-1FC7-45C6-AE77-7B7E36E48A6F}" type="parTrans" cxnId="{DADEC71D-814C-41BF-B10C-AF6A0D54298B}">
      <dgm:prSet/>
      <dgm:spPr/>
      <dgm:t>
        <a:bodyPr/>
        <a:lstStyle/>
        <a:p>
          <a:endParaRPr lang="es-ES_tradnl"/>
        </a:p>
      </dgm:t>
    </dgm:pt>
    <dgm:pt modelId="{570D0127-AE26-495A-A6E0-FA308C295DD2}" type="sibTrans" cxnId="{DADEC71D-814C-41BF-B10C-AF6A0D54298B}">
      <dgm:prSet/>
      <dgm:spPr/>
      <dgm:t>
        <a:bodyPr/>
        <a:lstStyle/>
        <a:p>
          <a:endParaRPr lang="es-ES_tradnl"/>
        </a:p>
      </dgm:t>
    </dgm:pt>
    <dgm:pt modelId="{820E4B25-C7BD-46D8-B16B-8A8639B28D9E}">
      <dgm:prSet custT="1"/>
      <dgm:spPr/>
      <dgm:t>
        <a:bodyPr/>
        <a:lstStyle/>
        <a:p>
          <a:r>
            <a:rPr lang="es-HN" sz="2400" b="0" dirty="0">
              <a:solidFill>
                <a:schemeClr val="bg1"/>
              </a:solidFill>
            </a:rPr>
            <a:t>Capacidad</a:t>
          </a:r>
        </a:p>
      </dgm:t>
    </dgm:pt>
    <dgm:pt modelId="{9C2A0316-BA70-43B4-9B9C-716BAD8F4BB4}" type="parTrans" cxnId="{432E5146-A532-4594-A1EB-E9F8703791EB}">
      <dgm:prSet/>
      <dgm:spPr/>
      <dgm:t>
        <a:bodyPr/>
        <a:lstStyle/>
        <a:p>
          <a:endParaRPr lang="es-HN"/>
        </a:p>
      </dgm:t>
    </dgm:pt>
    <dgm:pt modelId="{12242748-AF96-46F4-808A-DC9250F1C17A}" type="sibTrans" cxnId="{432E5146-A532-4594-A1EB-E9F8703791EB}">
      <dgm:prSet/>
      <dgm:spPr/>
      <dgm:t>
        <a:bodyPr/>
        <a:lstStyle/>
        <a:p>
          <a:endParaRPr lang="es-HN"/>
        </a:p>
      </dgm:t>
    </dgm:pt>
    <dgm:pt modelId="{403E7EBF-9FD8-4B3B-B6B3-674A2F852BF3}">
      <dgm:prSet custT="1"/>
      <dgm:spPr/>
      <dgm:t>
        <a:bodyPr/>
        <a:lstStyle/>
        <a:p>
          <a:r>
            <a:rPr lang="es-HN" sz="2400" b="0" dirty="0">
              <a:solidFill>
                <a:schemeClr val="bg1"/>
              </a:solidFill>
            </a:rPr>
            <a:t>Unidad de Transferencia</a:t>
          </a:r>
        </a:p>
      </dgm:t>
    </dgm:pt>
    <dgm:pt modelId="{5753E7F0-828D-4F49-9D34-41B6ABBAF985}" type="parTrans" cxnId="{021B74FB-7F6A-4B1E-AEC0-E0CE72C77260}">
      <dgm:prSet/>
      <dgm:spPr/>
      <dgm:t>
        <a:bodyPr/>
        <a:lstStyle/>
        <a:p>
          <a:endParaRPr lang="es-HN"/>
        </a:p>
      </dgm:t>
    </dgm:pt>
    <dgm:pt modelId="{F8EE2778-D290-43AD-8FFC-7A4A2F4300D6}" type="sibTrans" cxnId="{021B74FB-7F6A-4B1E-AEC0-E0CE72C77260}">
      <dgm:prSet/>
      <dgm:spPr/>
      <dgm:t>
        <a:bodyPr/>
        <a:lstStyle/>
        <a:p>
          <a:endParaRPr lang="es-HN"/>
        </a:p>
      </dgm:t>
    </dgm:pt>
    <dgm:pt modelId="{7193B18B-617E-419E-8868-84A0019D324E}">
      <dgm:prSet custT="1"/>
      <dgm:spPr/>
      <dgm:t>
        <a:bodyPr/>
        <a:lstStyle/>
        <a:p>
          <a:r>
            <a:rPr lang="es-HN" sz="2400" b="0" dirty="0">
              <a:solidFill>
                <a:schemeClr val="bg1"/>
              </a:solidFill>
            </a:rPr>
            <a:t>Métodos de Acceso</a:t>
          </a:r>
        </a:p>
      </dgm:t>
    </dgm:pt>
    <dgm:pt modelId="{02EB6E7D-7C2B-49FE-87C3-218AD218BF52}" type="parTrans" cxnId="{E991C0D2-5BA9-4CDD-ABF2-26C3FCF9223F}">
      <dgm:prSet/>
      <dgm:spPr/>
      <dgm:t>
        <a:bodyPr/>
        <a:lstStyle/>
        <a:p>
          <a:endParaRPr lang="es-HN"/>
        </a:p>
      </dgm:t>
    </dgm:pt>
    <dgm:pt modelId="{95F35796-99E1-4B68-97D9-194DF116A360}" type="sibTrans" cxnId="{E991C0D2-5BA9-4CDD-ABF2-26C3FCF9223F}">
      <dgm:prSet/>
      <dgm:spPr/>
      <dgm:t>
        <a:bodyPr/>
        <a:lstStyle/>
        <a:p>
          <a:endParaRPr lang="es-HN"/>
        </a:p>
      </dgm:t>
    </dgm:pt>
    <dgm:pt modelId="{A096E046-140F-488C-91E0-E07D4C0487C6}">
      <dgm:prSet custT="1"/>
      <dgm:spPr/>
      <dgm:t>
        <a:bodyPr/>
        <a:lstStyle/>
        <a:p>
          <a:r>
            <a:rPr lang="es-HN" sz="2400" b="0" dirty="0">
              <a:solidFill>
                <a:schemeClr val="bg1"/>
              </a:solidFill>
            </a:rPr>
            <a:t>Rendimiento</a:t>
          </a:r>
        </a:p>
      </dgm:t>
    </dgm:pt>
    <dgm:pt modelId="{819EDEE6-184B-479F-8A9E-F019893A3303}" type="parTrans" cxnId="{F5713807-29A1-4998-B418-5ECCB49162A1}">
      <dgm:prSet/>
      <dgm:spPr/>
      <dgm:t>
        <a:bodyPr/>
        <a:lstStyle/>
        <a:p>
          <a:endParaRPr lang="es-HN"/>
        </a:p>
      </dgm:t>
    </dgm:pt>
    <dgm:pt modelId="{E0A0317F-5AA8-4C59-BECF-4AE2BF5C9EF0}" type="sibTrans" cxnId="{F5713807-29A1-4998-B418-5ECCB49162A1}">
      <dgm:prSet/>
      <dgm:spPr/>
      <dgm:t>
        <a:bodyPr/>
        <a:lstStyle/>
        <a:p>
          <a:endParaRPr lang="es-HN"/>
        </a:p>
      </dgm:t>
    </dgm:pt>
    <dgm:pt modelId="{581CA32A-F029-47BD-AF50-8E2987EE1709}">
      <dgm:prSet custT="1"/>
      <dgm:spPr/>
      <dgm:t>
        <a:bodyPr/>
        <a:lstStyle/>
        <a:p>
          <a:r>
            <a:rPr lang="es-HN" sz="2400" b="0" dirty="0">
              <a:solidFill>
                <a:schemeClr val="bg1"/>
              </a:solidFill>
            </a:rPr>
            <a:t>Tipo Físico </a:t>
          </a:r>
        </a:p>
      </dgm:t>
    </dgm:pt>
    <dgm:pt modelId="{3A43CF6E-EF22-4401-B52B-E4AEA94032C3}" type="parTrans" cxnId="{B3161E57-2751-4D0C-8D29-43BF7C22B020}">
      <dgm:prSet/>
      <dgm:spPr/>
      <dgm:t>
        <a:bodyPr/>
        <a:lstStyle/>
        <a:p>
          <a:endParaRPr lang="es-HN"/>
        </a:p>
      </dgm:t>
    </dgm:pt>
    <dgm:pt modelId="{B51380FE-B177-4201-B312-FEC3A8A5C508}" type="sibTrans" cxnId="{B3161E57-2751-4D0C-8D29-43BF7C22B020}">
      <dgm:prSet/>
      <dgm:spPr/>
      <dgm:t>
        <a:bodyPr/>
        <a:lstStyle/>
        <a:p>
          <a:endParaRPr lang="es-HN"/>
        </a:p>
      </dgm:t>
    </dgm:pt>
    <dgm:pt modelId="{559AB5D7-A6A6-4A58-8155-914AB3F0674E}">
      <dgm:prSet custT="1"/>
      <dgm:spPr/>
      <dgm:t>
        <a:bodyPr/>
        <a:lstStyle/>
        <a:p>
          <a:r>
            <a:rPr lang="es-HN" sz="2400" b="0" dirty="0">
              <a:solidFill>
                <a:schemeClr val="bg1"/>
              </a:solidFill>
            </a:rPr>
            <a:t>Características Físicas</a:t>
          </a:r>
        </a:p>
      </dgm:t>
    </dgm:pt>
    <dgm:pt modelId="{CD9ACE3F-9BE8-4EA0-962B-E62210E794D4}" type="parTrans" cxnId="{215A3B79-15A0-421A-B2DA-90C8F7855097}">
      <dgm:prSet/>
      <dgm:spPr/>
      <dgm:t>
        <a:bodyPr/>
        <a:lstStyle/>
        <a:p>
          <a:endParaRPr lang="es-HN"/>
        </a:p>
      </dgm:t>
    </dgm:pt>
    <dgm:pt modelId="{C64F09B2-F056-4E97-8EDF-4823079E88A2}" type="sibTrans" cxnId="{215A3B79-15A0-421A-B2DA-90C8F7855097}">
      <dgm:prSet/>
      <dgm:spPr/>
      <dgm:t>
        <a:bodyPr/>
        <a:lstStyle/>
        <a:p>
          <a:endParaRPr lang="es-HN"/>
        </a:p>
      </dgm:t>
    </dgm:pt>
    <dgm:pt modelId="{99CB786C-5D59-4696-B91E-1BC714024FA6}">
      <dgm:prSet custT="1"/>
      <dgm:spPr/>
      <dgm:t>
        <a:bodyPr/>
        <a:lstStyle/>
        <a:p>
          <a:r>
            <a:rPr lang="es-ES" sz="2400" b="0" dirty="0">
              <a:solidFill>
                <a:schemeClr val="bg1"/>
              </a:solidFill>
            </a:rPr>
            <a:t>Organización</a:t>
          </a:r>
          <a:endParaRPr lang="es-HN" sz="2400" b="0" dirty="0">
            <a:solidFill>
              <a:schemeClr val="bg1"/>
            </a:solidFill>
          </a:endParaRPr>
        </a:p>
      </dgm:t>
    </dgm:pt>
    <dgm:pt modelId="{C5CB8236-A45D-475A-A615-773F5EAFF40E}" type="parTrans" cxnId="{F56E9EDD-E198-46A8-9E95-A3B269B6072F}">
      <dgm:prSet/>
      <dgm:spPr/>
      <dgm:t>
        <a:bodyPr/>
        <a:lstStyle/>
        <a:p>
          <a:endParaRPr lang="es-HN"/>
        </a:p>
      </dgm:t>
    </dgm:pt>
    <dgm:pt modelId="{84F84C61-4F93-40ED-8BF9-97D7F938C6F5}" type="sibTrans" cxnId="{F56E9EDD-E198-46A8-9E95-A3B269B6072F}">
      <dgm:prSet/>
      <dgm:spPr/>
      <dgm:t>
        <a:bodyPr/>
        <a:lstStyle/>
        <a:p>
          <a:endParaRPr lang="es-HN"/>
        </a:p>
      </dgm:t>
    </dgm:pt>
    <dgm:pt modelId="{3FF96F59-08AF-4917-9788-115EE9CF5147}" type="pres">
      <dgm:prSet presAssocID="{A4D90388-3A6C-47A1-9655-983D0F5C915C}" presName="linearFlow" presStyleCnt="0">
        <dgm:presLayoutVars>
          <dgm:dir/>
          <dgm:animLvl val="lvl"/>
          <dgm:resizeHandles/>
        </dgm:presLayoutVars>
      </dgm:prSet>
      <dgm:spPr/>
    </dgm:pt>
    <dgm:pt modelId="{D9AE3376-CC64-41FD-AC48-5405753177CC}" type="pres">
      <dgm:prSet presAssocID="{97B166C8-15FD-4807-80CF-BCA6FB7A4A1B}" presName="compositeNode" presStyleCnt="0">
        <dgm:presLayoutVars>
          <dgm:bulletEnabled val="1"/>
        </dgm:presLayoutVars>
      </dgm:prSet>
      <dgm:spPr/>
    </dgm:pt>
    <dgm:pt modelId="{B4E25637-D87D-496E-90CD-3FBFECABE82E}" type="pres">
      <dgm:prSet presAssocID="{97B166C8-15FD-4807-80CF-BCA6FB7A4A1B}" presName="imag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dgm:spPr>
    </dgm:pt>
    <dgm:pt modelId="{1C2A298D-1AC8-4EA8-BE67-CDBD562AC6FC}" type="pres">
      <dgm:prSet presAssocID="{97B166C8-15FD-4807-80CF-BCA6FB7A4A1B}" presName="childNode" presStyleLbl="node1" presStyleIdx="0" presStyleCnt="1">
        <dgm:presLayoutVars>
          <dgm:bulletEnabled val="1"/>
        </dgm:presLayoutVars>
      </dgm:prSet>
      <dgm:spPr/>
    </dgm:pt>
    <dgm:pt modelId="{76C02CAE-47DA-42FE-9E57-CD8CB3EBEF7A}" type="pres">
      <dgm:prSet presAssocID="{97B166C8-15FD-4807-80CF-BCA6FB7A4A1B}" presName="parentNode" presStyleLbl="revTx" presStyleIdx="0" presStyleCnt="1">
        <dgm:presLayoutVars>
          <dgm:chMax val="0"/>
          <dgm:bulletEnabled val="1"/>
        </dgm:presLayoutVars>
      </dgm:prSet>
      <dgm:spPr/>
    </dgm:pt>
  </dgm:ptLst>
  <dgm:cxnLst>
    <dgm:cxn modelId="{F5713807-29A1-4998-B418-5ECCB49162A1}" srcId="{97B166C8-15FD-4807-80CF-BCA6FB7A4A1B}" destId="{A096E046-140F-488C-91E0-E07D4C0487C6}" srcOrd="4" destOrd="0" parTransId="{819EDEE6-184B-479F-8A9E-F019893A3303}" sibTransId="{E0A0317F-5AA8-4C59-BECF-4AE2BF5C9EF0}"/>
    <dgm:cxn modelId="{DADEC71D-814C-41BF-B10C-AF6A0D54298B}" srcId="{97B166C8-15FD-4807-80CF-BCA6FB7A4A1B}" destId="{BE0F106D-7523-446E-84A6-8DFD46F9286D}" srcOrd="8" destOrd="0" parTransId="{C9C0DA70-1FC7-45C6-AE77-7B7E36E48A6F}" sibTransId="{570D0127-AE26-495A-A6E0-FA308C295DD2}"/>
    <dgm:cxn modelId="{D4002827-2F6A-4506-910A-51D07CE13CC7}" type="presOf" srcId="{A4D90388-3A6C-47A1-9655-983D0F5C915C}" destId="{3FF96F59-08AF-4917-9788-115EE9CF5147}" srcOrd="0" destOrd="0" presId="urn:microsoft.com/office/officeart/2005/8/layout/hList2#3"/>
    <dgm:cxn modelId="{26005E35-B1A0-44E0-A86B-16E566E2A19F}" type="presOf" srcId="{403E7EBF-9FD8-4B3B-B6B3-674A2F852BF3}" destId="{1C2A298D-1AC8-4EA8-BE67-CDBD562AC6FC}" srcOrd="0" destOrd="2" presId="urn:microsoft.com/office/officeart/2005/8/layout/hList2#3"/>
    <dgm:cxn modelId="{432E5146-A532-4594-A1EB-E9F8703791EB}" srcId="{97B166C8-15FD-4807-80CF-BCA6FB7A4A1B}" destId="{820E4B25-C7BD-46D8-B16B-8A8639B28D9E}" srcOrd="1" destOrd="0" parTransId="{9C2A0316-BA70-43B4-9B9C-716BAD8F4BB4}" sibTransId="{12242748-AF96-46F4-808A-DC9250F1C17A}"/>
    <dgm:cxn modelId="{8C8AB649-9443-4C4F-A983-C0BEB83BEA3B}" srcId="{97B166C8-15FD-4807-80CF-BCA6FB7A4A1B}" destId="{524A6177-388C-479C-AE09-EF6B009C5789}" srcOrd="9" destOrd="0" parTransId="{AAF152FF-DB43-4879-89D3-F9D236314CBA}" sibTransId="{881B6BEB-91B3-494E-9485-F5725F42EC1E}"/>
    <dgm:cxn modelId="{17AD626A-0AB1-44AB-977D-485B49442BF6}" type="presOf" srcId="{A096E046-140F-488C-91E0-E07D4C0487C6}" destId="{1C2A298D-1AC8-4EA8-BE67-CDBD562AC6FC}" srcOrd="0" destOrd="4" presId="urn:microsoft.com/office/officeart/2005/8/layout/hList2#3"/>
    <dgm:cxn modelId="{B3161E57-2751-4D0C-8D29-43BF7C22B020}" srcId="{97B166C8-15FD-4807-80CF-BCA6FB7A4A1B}" destId="{581CA32A-F029-47BD-AF50-8E2987EE1709}" srcOrd="5" destOrd="0" parTransId="{3A43CF6E-EF22-4401-B52B-E4AEA94032C3}" sibTransId="{B51380FE-B177-4201-B312-FEC3A8A5C508}"/>
    <dgm:cxn modelId="{215A3B79-15A0-421A-B2DA-90C8F7855097}" srcId="{97B166C8-15FD-4807-80CF-BCA6FB7A4A1B}" destId="{559AB5D7-A6A6-4A58-8155-914AB3F0674E}" srcOrd="6" destOrd="0" parTransId="{CD9ACE3F-9BE8-4EA0-962B-E62210E794D4}" sibTransId="{C64F09B2-F056-4E97-8EDF-4823079E88A2}"/>
    <dgm:cxn modelId="{2EBFA079-0E79-4DC2-94BD-C61C8744BD8A}" type="presOf" srcId="{559AB5D7-A6A6-4A58-8155-914AB3F0674E}" destId="{1C2A298D-1AC8-4EA8-BE67-CDBD562AC6FC}" srcOrd="0" destOrd="6" presId="urn:microsoft.com/office/officeart/2005/8/layout/hList2#3"/>
    <dgm:cxn modelId="{AFFDB787-2E29-4277-B154-C72D499BA228}" type="presOf" srcId="{97B166C8-15FD-4807-80CF-BCA6FB7A4A1B}" destId="{76C02CAE-47DA-42FE-9E57-CD8CB3EBEF7A}" srcOrd="0" destOrd="0" presId="urn:microsoft.com/office/officeart/2005/8/layout/hList2#3"/>
    <dgm:cxn modelId="{8B70BF92-019C-40CA-83AB-CA4EA6AF6A17}" type="presOf" srcId="{E255CC93-DA8A-475E-A5BC-4EF1D407B51B}" destId="{1C2A298D-1AC8-4EA8-BE67-CDBD562AC6FC}" srcOrd="0" destOrd="0" presId="urn:microsoft.com/office/officeart/2005/8/layout/hList2#3"/>
    <dgm:cxn modelId="{8FAE4493-127B-48BB-8842-13D3475DAF28}" type="presOf" srcId="{581CA32A-F029-47BD-AF50-8E2987EE1709}" destId="{1C2A298D-1AC8-4EA8-BE67-CDBD562AC6FC}" srcOrd="0" destOrd="5" presId="urn:microsoft.com/office/officeart/2005/8/layout/hList2#3"/>
    <dgm:cxn modelId="{12AA35B0-DF1F-423C-91B4-4100D7B8FE6B}" type="presOf" srcId="{99CB786C-5D59-4696-B91E-1BC714024FA6}" destId="{1C2A298D-1AC8-4EA8-BE67-CDBD562AC6FC}" srcOrd="0" destOrd="7" presId="urn:microsoft.com/office/officeart/2005/8/layout/hList2#3"/>
    <dgm:cxn modelId="{500D32B7-330F-44D2-ADA0-F36EB1646533}" type="presOf" srcId="{524A6177-388C-479C-AE09-EF6B009C5789}" destId="{1C2A298D-1AC8-4EA8-BE67-CDBD562AC6FC}" srcOrd="0" destOrd="9" presId="urn:microsoft.com/office/officeart/2005/8/layout/hList2#3"/>
    <dgm:cxn modelId="{3E3135D1-7DE9-4E45-9DC4-F15422601897}" srcId="{A4D90388-3A6C-47A1-9655-983D0F5C915C}" destId="{97B166C8-15FD-4807-80CF-BCA6FB7A4A1B}" srcOrd="0" destOrd="0" parTransId="{49F97C74-7C17-462F-9D92-1F69200F21AB}" sibTransId="{7FF77FED-0DA0-4B5D-A6F9-6451B109AA8E}"/>
    <dgm:cxn modelId="{E991C0D2-5BA9-4CDD-ABF2-26C3FCF9223F}" srcId="{97B166C8-15FD-4807-80CF-BCA6FB7A4A1B}" destId="{7193B18B-617E-419E-8868-84A0019D324E}" srcOrd="3" destOrd="0" parTransId="{02EB6E7D-7C2B-49FE-87C3-218AD218BF52}" sibTransId="{95F35796-99E1-4B68-97D9-194DF116A360}"/>
    <dgm:cxn modelId="{B76A97D5-AD7F-464F-BEEC-C1644DF71266}" srcId="{97B166C8-15FD-4807-80CF-BCA6FB7A4A1B}" destId="{E255CC93-DA8A-475E-A5BC-4EF1D407B51B}" srcOrd="0" destOrd="0" parTransId="{7100F3ED-5983-4BAF-AF83-0C9EFA9B5D0C}" sibTransId="{0C9EA66D-637F-47B4-85A0-740AEF868495}"/>
    <dgm:cxn modelId="{BCA80BDC-6CBD-4D58-9F0E-977C8632EB80}" type="presOf" srcId="{820E4B25-C7BD-46D8-B16B-8A8639B28D9E}" destId="{1C2A298D-1AC8-4EA8-BE67-CDBD562AC6FC}" srcOrd="0" destOrd="1" presId="urn:microsoft.com/office/officeart/2005/8/layout/hList2#3"/>
    <dgm:cxn modelId="{F56E9EDD-E198-46A8-9E95-A3B269B6072F}" srcId="{97B166C8-15FD-4807-80CF-BCA6FB7A4A1B}" destId="{99CB786C-5D59-4696-B91E-1BC714024FA6}" srcOrd="7" destOrd="0" parTransId="{C5CB8236-A45D-475A-A615-773F5EAFF40E}" sibTransId="{84F84C61-4F93-40ED-8BF9-97D7F938C6F5}"/>
    <dgm:cxn modelId="{E99FBBDE-9233-4652-AB99-F814608133C2}" type="presOf" srcId="{7193B18B-617E-419E-8868-84A0019D324E}" destId="{1C2A298D-1AC8-4EA8-BE67-CDBD562AC6FC}" srcOrd="0" destOrd="3" presId="urn:microsoft.com/office/officeart/2005/8/layout/hList2#3"/>
    <dgm:cxn modelId="{4BFD5CED-921E-4A9D-B5E6-D30ED6FF4801}" type="presOf" srcId="{BE0F106D-7523-446E-84A6-8DFD46F9286D}" destId="{1C2A298D-1AC8-4EA8-BE67-CDBD562AC6FC}" srcOrd="0" destOrd="8" presId="urn:microsoft.com/office/officeart/2005/8/layout/hList2#3"/>
    <dgm:cxn modelId="{021B74FB-7F6A-4B1E-AEC0-E0CE72C77260}" srcId="{97B166C8-15FD-4807-80CF-BCA6FB7A4A1B}" destId="{403E7EBF-9FD8-4B3B-B6B3-674A2F852BF3}" srcOrd="2" destOrd="0" parTransId="{5753E7F0-828D-4F49-9D34-41B6ABBAF985}" sibTransId="{F8EE2778-D290-43AD-8FFC-7A4A2F4300D6}"/>
    <dgm:cxn modelId="{FEE72A89-8BA2-41EB-B425-495CCB81C7B2}" type="presParOf" srcId="{3FF96F59-08AF-4917-9788-115EE9CF5147}" destId="{D9AE3376-CC64-41FD-AC48-5405753177CC}" srcOrd="0" destOrd="0" presId="urn:microsoft.com/office/officeart/2005/8/layout/hList2#3"/>
    <dgm:cxn modelId="{FBC0469E-65F6-4DCB-BF3E-18090CCA5FA6}" type="presParOf" srcId="{D9AE3376-CC64-41FD-AC48-5405753177CC}" destId="{B4E25637-D87D-496E-90CD-3FBFECABE82E}" srcOrd="0" destOrd="0" presId="urn:microsoft.com/office/officeart/2005/8/layout/hList2#3"/>
    <dgm:cxn modelId="{E6D34389-DA26-4D85-B1A7-BBB05AB09B91}" type="presParOf" srcId="{D9AE3376-CC64-41FD-AC48-5405753177CC}" destId="{1C2A298D-1AC8-4EA8-BE67-CDBD562AC6FC}" srcOrd="1" destOrd="0" presId="urn:microsoft.com/office/officeart/2005/8/layout/hList2#3"/>
    <dgm:cxn modelId="{2621649F-FA30-4EC4-96E8-7A1EA38E9C54}" type="presParOf" srcId="{D9AE3376-CC64-41FD-AC48-5405753177CC}" destId="{76C02CAE-47DA-42FE-9E57-CD8CB3EBEF7A}" srcOrd="2" destOrd="0" presId="urn:microsoft.com/office/officeart/2005/8/layout/hList2#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6293FF7-49DB-4CF9-AFEB-8766B62E7B28}" type="doc">
      <dgm:prSet loTypeId="urn:microsoft.com/office/officeart/2005/8/layout/lProcess2" loCatId="list" qsTypeId="urn:microsoft.com/office/officeart/2005/8/quickstyle/simple5" qsCatId="simple" csTypeId="urn:microsoft.com/office/officeart/2005/8/colors/accent4_2" csCatId="accent4" phldr="1"/>
      <dgm:spPr/>
      <dgm:t>
        <a:bodyPr/>
        <a:lstStyle/>
        <a:p>
          <a:endParaRPr lang="es-MX"/>
        </a:p>
      </dgm:t>
    </dgm:pt>
    <dgm:pt modelId="{898A933A-F0B6-47B6-BD1E-66FF4EB2A423}">
      <dgm:prSet phldrT="[Texto]" custT="1"/>
      <dgm:spPr>
        <a:solidFill>
          <a:schemeClr val="accent1">
            <a:lumMod val="40000"/>
            <a:lumOff val="60000"/>
          </a:schemeClr>
        </a:solidFill>
      </dgm:spPr>
      <dgm:t>
        <a:bodyPr/>
        <a:lstStyle/>
        <a:p>
          <a:r>
            <a:rPr lang="es-MX" sz="2400" dirty="0">
              <a:solidFill>
                <a:schemeClr val="accent1">
                  <a:lumMod val="50000"/>
                </a:schemeClr>
              </a:solidFill>
            </a:rPr>
            <a:t>LOCALIDAD ESPACIAL</a:t>
          </a:r>
        </a:p>
      </dgm:t>
    </dgm:pt>
    <dgm:pt modelId="{B0BFE42E-5126-4B82-8EAC-3C29ADA264C5}" type="parTrans" cxnId="{91396CCF-09B2-4D00-9A30-8B21BA5F3779}">
      <dgm:prSet/>
      <dgm:spPr/>
      <dgm:t>
        <a:bodyPr/>
        <a:lstStyle/>
        <a:p>
          <a:endParaRPr lang="es-MX"/>
        </a:p>
      </dgm:t>
    </dgm:pt>
    <dgm:pt modelId="{0579BBEE-1C72-49A8-A92B-8DDDFDAD044C}" type="sibTrans" cxnId="{91396CCF-09B2-4D00-9A30-8B21BA5F3779}">
      <dgm:prSet/>
      <dgm:spPr/>
      <dgm:t>
        <a:bodyPr/>
        <a:lstStyle/>
        <a:p>
          <a:endParaRPr lang="es-MX"/>
        </a:p>
      </dgm:t>
    </dgm:pt>
    <dgm:pt modelId="{93C12BAF-2FBD-4AD9-9FE8-FECDB22FE7A6}">
      <dgm:prSet phldrT="[Texto]" custT="1"/>
      <dgm:spPr>
        <a:solidFill>
          <a:schemeClr val="accent1">
            <a:lumMod val="40000"/>
            <a:lumOff val="60000"/>
          </a:schemeClr>
        </a:solidFill>
      </dgm:spPr>
      <dgm:t>
        <a:bodyPr/>
        <a:lstStyle/>
        <a:p>
          <a:r>
            <a:rPr lang="es-MX" sz="2400" b="0" dirty="0">
              <a:solidFill>
                <a:schemeClr val="accent1">
                  <a:lumMod val="50000"/>
                </a:schemeClr>
              </a:solidFill>
            </a:rPr>
            <a:t>LOCALIDAD TEMPORAL</a:t>
          </a:r>
        </a:p>
      </dgm:t>
    </dgm:pt>
    <dgm:pt modelId="{4B058966-21C7-43D7-A639-5D799025A552}" type="parTrans" cxnId="{F40287A6-2AB3-48BA-8719-C27AEFA13DF8}">
      <dgm:prSet/>
      <dgm:spPr/>
      <dgm:t>
        <a:bodyPr/>
        <a:lstStyle/>
        <a:p>
          <a:endParaRPr lang="es-MX"/>
        </a:p>
      </dgm:t>
    </dgm:pt>
    <dgm:pt modelId="{FD1348E4-54AE-41E5-9332-3CE8478C6B52}" type="sibTrans" cxnId="{F40287A6-2AB3-48BA-8719-C27AEFA13DF8}">
      <dgm:prSet/>
      <dgm:spPr/>
      <dgm:t>
        <a:bodyPr/>
        <a:lstStyle/>
        <a:p>
          <a:endParaRPr lang="es-MX"/>
        </a:p>
      </dgm:t>
    </dgm:pt>
    <dgm:pt modelId="{BB08B0BE-262F-4F3C-AC78-D4E422D447C3}">
      <dgm:prSet custT="1"/>
      <dgm:spPr>
        <a:solidFill>
          <a:schemeClr val="accent1">
            <a:lumMod val="50000"/>
          </a:schemeClr>
        </a:solidFill>
      </dgm:spPr>
      <dgm:t>
        <a:bodyPr/>
        <a:lstStyle/>
        <a:p>
          <a:r>
            <a:rPr lang="es-MX" sz="1600">
              <a:solidFill>
                <a:schemeClr val="bg1"/>
              </a:solidFill>
            </a:rPr>
            <a:t>Cuando se accede a una locación de memoria, las locaciones cercanas también tienden a ser referenciadas. </a:t>
          </a:r>
          <a:endParaRPr lang="es-MX" sz="1600" dirty="0">
            <a:solidFill>
              <a:schemeClr val="bg1"/>
            </a:solidFill>
          </a:endParaRPr>
        </a:p>
      </dgm:t>
    </dgm:pt>
    <dgm:pt modelId="{A80547D2-92E3-4560-B5A5-D7E852299A81}" type="parTrans" cxnId="{AB159611-D140-4D95-B383-7A10E0C06A05}">
      <dgm:prSet/>
      <dgm:spPr/>
      <dgm:t>
        <a:bodyPr/>
        <a:lstStyle/>
        <a:p>
          <a:endParaRPr lang="es-MX"/>
        </a:p>
      </dgm:t>
    </dgm:pt>
    <dgm:pt modelId="{E8EF7832-17C5-4FC4-889C-DE633FCB0E8D}" type="sibTrans" cxnId="{AB159611-D140-4D95-B383-7A10E0C06A05}">
      <dgm:prSet/>
      <dgm:spPr/>
      <dgm:t>
        <a:bodyPr/>
        <a:lstStyle/>
        <a:p>
          <a:endParaRPr lang="es-MX"/>
        </a:p>
      </dgm:t>
    </dgm:pt>
    <dgm:pt modelId="{CA88CD4D-1EB1-4B01-9437-5454B08FD649}">
      <dgm:prSet custT="1"/>
      <dgm:spPr>
        <a:solidFill>
          <a:schemeClr val="accent1">
            <a:lumMod val="50000"/>
          </a:schemeClr>
        </a:solidFill>
      </dgm:spPr>
      <dgm:t>
        <a:bodyPr/>
        <a:lstStyle/>
        <a:p>
          <a:r>
            <a:rPr lang="es-ES" sz="1600" dirty="0">
              <a:solidFill>
                <a:schemeClr val="bg1"/>
              </a:solidFill>
            </a:rPr>
            <a:t>Tendencia del procesador a referenciar locaciones de memoria que han sido </a:t>
          </a:r>
          <a:r>
            <a:rPr lang="es-HN" sz="1600" dirty="0">
              <a:solidFill>
                <a:schemeClr val="bg1"/>
              </a:solidFill>
            </a:rPr>
            <a:t>referenciadas recientemente.</a:t>
          </a:r>
          <a:endParaRPr lang="es-MX" sz="1600" dirty="0">
            <a:solidFill>
              <a:schemeClr val="bg1"/>
            </a:solidFill>
          </a:endParaRPr>
        </a:p>
      </dgm:t>
    </dgm:pt>
    <dgm:pt modelId="{71508463-EA0F-4E87-B378-1DC7787A5DE0}" type="parTrans" cxnId="{11EB65E8-F6E5-4BA6-B214-2EB459A94AA0}">
      <dgm:prSet/>
      <dgm:spPr/>
      <dgm:t>
        <a:bodyPr/>
        <a:lstStyle/>
        <a:p>
          <a:endParaRPr lang="es-MX"/>
        </a:p>
      </dgm:t>
    </dgm:pt>
    <dgm:pt modelId="{A689E79A-02E9-42C8-B746-BE1D15E0B293}" type="sibTrans" cxnId="{11EB65E8-F6E5-4BA6-B214-2EB459A94AA0}">
      <dgm:prSet/>
      <dgm:spPr/>
      <dgm:t>
        <a:bodyPr/>
        <a:lstStyle/>
        <a:p>
          <a:endParaRPr lang="es-MX"/>
        </a:p>
      </dgm:t>
    </dgm:pt>
    <dgm:pt modelId="{8F816B0F-C3F1-441C-A4D2-5FC425CA03EE}">
      <dgm:prSet custT="1"/>
      <dgm:spPr>
        <a:solidFill>
          <a:schemeClr val="accent1">
            <a:lumMod val="50000"/>
          </a:schemeClr>
        </a:solidFill>
      </dgm:spPr>
      <dgm:t>
        <a:bodyPr/>
        <a:lstStyle/>
        <a:p>
          <a:r>
            <a:rPr lang="es-MX" sz="1600" dirty="0">
              <a:solidFill>
                <a:schemeClr val="bg1"/>
              </a:solidFill>
            </a:rPr>
            <a:t>Ejemplo</a:t>
          </a:r>
        </a:p>
        <a:p>
          <a:r>
            <a:rPr lang="es-MX" sz="1600" dirty="0">
              <a:solidFill>
                <a:schemeClr val="bg1"/>
              </a:solidFill>
            </a:rPr>
            <a:t> Lazos de programa, uso continuo de conjuntos de variables.</a:t>
          </a:r>
        </a:p>
      </dgm:t>
    </dgm:pt>
    <dgm:pt modelId="{01886CB8-15B8-4D97-B787-BDA0B3522E6A}" type="parTrans" cxnId="{C625073D-0D6B-4B4D-B323-3366510D2696}">
      <dgm:prSet/>
      <dgm:spPr/>
      <dgm:t>
        <a:bodyPr/>
        <a:lstStyle/>
        <a:p>
          <a:endParaRPr lang="es-MX"/>
        </a:p>
      </dgm:t>
    </dgm:pt>
    <dgm:pt modelId="{6FDE258D-98FA-4DDB-9D20-96EC17C0C657}" type="sibTrans" cxnId="{C625073D-0D6B-4B4D-B323-3366510D2696}">
      <dgm:prSet/>
      <dgm:spPr/>
      <dgm:t>
        <a:bodyPr/>
        <a:lstStyle/>
        <a:p>
          <a:endParaRPr lang="es-MX"/>
        </a:p>
      </dgm:t>
    </dgm:pt>
    <dgm:pt modelId="{53D09E51-C88D-458C-BA59-CB44D4564EF3}">
      <dgm:prSet custT="1"/>
      <dgm:spPr>
        <a:solidFill>
          <a:schemeClr val="accent1">
            <a:lumMod val="50000"/>
          </a:schemeClr>
        </a:solidFill>
      </dgm:spPr>
      <dgm:t>
        <a:bodyPr/>
        <a:lstStyle/>
        <a:p>
          <a:r>
            <a:rPr lang="es-MX" sz="1600" dirty="0">
              <a:solidFill>
                <a:schemeClr val="bg1"/>
              </a:solidFill>
            </a:rPr>
            <a:t>Ejemplos</a:t>
          </a:r>
        </a:p>
        <a:p>
          <a:r>
            <a:rPr lang="es-MX" sz="1600" dirty="0">
              <a:solidFill>
                <a:schemeClr val="bg1"/>
              </a:solidFill>
            </a:rPr>
            <a:t>Arreglos en memoria</a:t>
          </a:r>
        </a:p>
      </dgm:t>
    </dgm:pt>
    <dgm:pt modelId="{FF50016A-4BD0-4554-BE90-F45516EE80B3}" type="parTrans" cxnId="{B4570924-7E74-4712-B8EE-C72E227A0CCC}">
      <dgm:prSet/>
      <dgm:spPr/>
      <dgm:t>
        <a:bodyPr/>
        <a:lstStyle/>
        <a:p>
          <a:endParaRPr lang="es-MX"/>
        </a:p>
      </dgm:t>
    </dgm:pt>
    <dgm:pt modelId="{90E9820F-9466-4C04-9133-0A0EA765EF73}" type="sibTrans" cxnId="{B4570924-7E74-4712-B8EE-C72E227A0CCC}">
      <dgm:prSet/>
      <dgm:spPr/>
      <dgm:t>
        <a:bodyPr/>
        <a:lstStyle/>
        <a:p>
          <a:endParaRPr lang="es-MX"/>
        </a:p>
      </dgm:t>
    </dgm:pt>
    <dgm:pt modelId="{D7D4CBD8-DB09-4C6E-A378-FBB448841EB3}" type="pres">
      <dgm:prSet presAssocID="{A6293FF7-49DB-4CF9-AFEB-8766B62E7B28}" presName="theList" presStyleCnt="0">
        <dgm:presLayoutVars>
          <dgm:dir/>
          <dgm:animLvl val="lvl"/>
          <dgm:resizeHandles val="exact"/>
        </dgm:presLayoutVars>
      </dgm:prSet>
      <dgm:spPr/>
    </dgm:pt>
    <dgm:pt modelId="{80DCF633-7312-4961-AF7C-1A2C8E745DCA}" type="pres">
      <dgm:prSet presAssocID="{898A933A-F0B6-47B6-BD1E-66FF4EB2A423}" presName="compNode" presStyleCnt="0"/>
      <dgm:spPr/>
    </dgm:pt>
    <dgm:pt modelId="{422656A1-91F0-4271-9E80-1827E4D92B22}" type="pres">
      <dgm:prSet presAssocID="{898A933A-F0B6-47B6-BD1E-66FF4EB2A423}" presName="aNode" presStyleLbl="bgShp" presStyleIdx="0" presStyleCnt="2"/>
      <dgm:spPr>
        <a:prstGeom prst="rect">
          <a:avLst/>
        </a:prstGeom>
      </dgm:spPr>
    </dgm:pt>
    <dgm:pt modelId="{4DC1BA37-7A3E-457B-B29F-75F93AF01BAB}" type="pres">
      <dgm:prSet presAssocID="{898A933A-F0B6-47B6-BD1E-66FF4EB2A423}" presName="textNode" presStyleLbl="bgShp" presStyleIdx="0" presStyleCnt="2"/>
      <dgm:spPr/>
    </dgm:pt>
    <dgm:pt modelId="{1B4838C8-F0EB-40CC-9E59-B7E2DFE13900}" type="pres">
      <dgm:prSet presAssocID="{898A933A-F0B6-47B6-BD1E-66FF4EB2A423}" presName="compChildNode" presStyleCnt="0"/>
      <dgm:spPr/>
    </dgm:pt>
    <dgm:pt modelId="{97620F07-9B6E-4D43-B38D-F2864181F7B5}" type="pres">
      <dgm:prSet presAssocID="{898A933A-F0B6-47B6-BD1E-66FF4EB2A423}" presName="theInnerList" presStyleCnt="0"/>
      <dgm:spPr/>
    </dgm:pt>
    <dgm:pt modelId="{DCCC5A7F-0EEC-4415-9787-2A0B6AF5A461}" type="pres">
      <dgm:prSet presAssocID="{BB08B0BE-262F-4F3C-AC78-D4E422D447C3}" presName="childNode" presStyleLbl="node1" presStyleIdx="0" presStyleCnt="4">
        <dgm:presLayoutVars>
          <dgm:bulletEnabled val="1"/>
        </dgm:presLayoutVars>
      </dgm:prSet>
      <dgm:spPr>
        <a:prstGeom prst="rect">
          <a:avLst/>
        </a:prstGeom>
      </dgm:spPr>
    </dgm:pt>
    <dgm:pt modelId="{2D2DEC06-9E20-4068-83FD-74D0A7EFC094}" type="pres">
      <dgm:prSet presAssocID="{BB08B0BE-262F-4F3C-AC78-D4E422D447C3}" presName="aSpace2" presStyleCnt="0"/>
      <dgm:spPr/>
    </dgm:pt>
    <dgm:pt modelId="{CA30317B-F665-4A4D-A24E-0813C3717174}" type="pres">
      <dgm:prSet presAssocID="{53D09E51-C88D-458C-BA59-CB44D4564EF3}" presName="childNode" presStyleLbl="node1" presStyleIdx="1" presStyleCnt="4">
        <dgm:presLayoutVars>
          <dgm:bulletEnabled val="1"/>
        </dgm:presLayoutVars>
      </dgm:prSet>
      <dgm:spPr>
        <a:prstGeom prst="rect">
          <a:avLst/>
        </a:prstGeom>
      </dgm:spPr>
    </dgm:pt>
    <dgm:pt modelId="{3C7696F2-C76D-4F7C-84B2-F470E00F807C}" type="pres">
      <dgm:prSet presAssocID="{898A933A-F0B6-47B6-BD1E-66FF4EB2A423}" presName="aSpace" presStyleCnt="0"/>
      <dgm:spPr/>
    </dgm:pt>
    <dgm:pt modelId="{E07CCA96-10AF-4A37-869E-CC2F70DD8ECB}" type="pres">
      <dgm:prSet presAssocID="{93C12BAF-2FBD-4AD9-9FE8-FECDB22FE7A6}" presName="compNode" presStyleCnt="0"/>
      <dgm:spPr/>
    </dgm:pt>
    <dgm:pt modelId="{F8554E3A-7C3F-4484-AC2D-D66B735ED168}" type="pres">
      <dgm:prSet presAssocID="{93C12BAF-2FBD-4AD9-9FE8-FECDB22FE7A6}" presName="aNode" presStyleLbl="bgShp" presStyleIdx="1" presStyleCnt="2" custLinFactNeighborY="-1266"/>
      <dgm:spPr>
        <a:prstGeom prst="rect">
          <a:avLst/>
        </a:prstGeom>
      </dgm:spPr>
    </dgm:pt>
    <dgm:pt modelId="{1ECE739E-7AA8-4855-8890-E1F0F7C04870}" type="pres">
      <dgm:prSet presAssocID="{93C12BAF-2FBD-4AD9-9FE8-FECDB22FE7A6}" presName="textNode" presStyleLbl="bgShp" presStyleIdx="1" presStyleCnt="2"/>
      <dgm:spPr/>
    </dgm:pt>
    <dgm:pt modelId="{516AC11D-E9C0-4398-B124-F54865A9F95D}" type="pres">
      <dgm:prSet presAssocID="{93C12BAF-2FBD-4AD9-9FE8-FECDB22FE7A6}" presName="compChildNode" presStyleCnt="0"/>
      <dgm:spPr/>
    </dgm:pt>
    <dgm:pt modelId="{8685B968-3AC1-4C1C-9165-5900A4A79FD0}" type="pres">
      <dgm:prSet presAssocID="{93C12BAF-2FBD-4AD9-9FE8-FECDB22FE7A6}" presName="theInnerList" presStyleCnt="0"/>
      <dgm:spPr/>
    </dgm:pt>
    <dgm:pt modelId="{42B6B784-7166-4BFB-929B-A699A611F783}" type="pres">
      <dgm:prSet presAssocID="{CA88CD4D-1EB1-4B01-9437-5454B08FD649}" presName="childNode" presStyleLbl="node1" presStyleIdx="2" presStyleCnt="4">
        <dgm:presLayoutVars>
          <dgm:bulletEnabled val="1"/>
        </dgm:presLayoutVars>
      </dgm:prSet>
      <dgm:spPr>
        <a:prstGeom prst="rect">
          <a:avLst/>
        </a:prstGeom>
      </dgm:spPr>
    </dgm:pt>
    <dgm:pt modelId="{6A028522-5825-4D07-BD1D-5FE42C01341E}" type="pres">
      <dgm:prSet presAssocID="{CA88CD4D-1EB1-4B01-9437-5454B08FD649}" presName="aSpace2" presStyleCnt="0"/>
      <dgm:spPr/>
    </dgm:pt>
    <dgm:pt modelId="{EA37B431-D106-416D-8572-D9D00C238E4A}" type="pres">
      <dgm:prSet presAssocID="{8F816B0F-C3F1-441C-A4D2-5FC425CA03EE}" presName="childNode" presStyleLbl="node1" presStyleIdx="3" presStyleCnt="4">
        <dgm:presLayoutVars>
          <dgm:bulletEnabled val="1"/>
        </dgm:presLayoutVars>
      </dgm:prSet>
      <dgm:spPr>
        <a:prstGeom prst="rect">
          <a:avLst/>
        </a:prstGeom>
      </dgm:spPr>
    </dgm:pt>
  </dgm:ptLst>
  <dgm:cxnLst>
    <dgm:cxn modelId="{FC36E500-3D51-4E46-B15A-A10A10DCAE0F}" type="presOf" srcId="{898A933A-F0B6-47B6-BD1E-66FF4EB2A423}" destId="{422656A1-91F0-4271-9E80-1827E4D92B22}" srcOrd="0" destOrd="0" presId="urn:microsoft.com/office/officeart/2005/8/layout/lProcess2"/>
    <dgm:cxn modelId="{68AB2306-4E71-4C92-940A-691E9455A395}" type="presOf" srcId="{BB08B0BE-262F-4F3C-AC78-D4E422D447C3}" destId="{DCCC5A7F-0EEC-4415-9787-2A0B6AF5A461}" srcOrd="0" destOrd="0" presId="urn:microsoft.com/office/officeart/2005/8/layout/lProcess2"/>
    <dgm:cxn modelId="{AB159611-D140-4D95-B383-7A10E0C06A05}" srcId="{898A933A-F0B6-47B6-BD1E-66FF4EB2A423}" destId="{BB08B0BE-262F-4F3C-AC78-D4E422D447C3}" srcOrd="0" destOrd="0" parTransId="{A80547D2-92E3-4560-B5A5-D7E852299A81}" sibTransId="{E8EF7832-17C5-4FC4-889C-DE633FCB0E8D}"/>
    <dgm:cxn modelId="{B4570924-7E74-4712-B8EE-C72E227A0CCC}" srcId="{898A933A-F0B6-47B6-BD1E-66FF4EB2A423}" destId="{53D09E51-C88D-458C-BA59-CB44D4564EF3}" srcOrd="1" destOrd="0" parTransId="{FF50016A-4BD0-4554-BE90-F45516EE80B3}" sibTransId="{90E9820F-9466-4C04-9133-0A0EA765EF73}"/>
    <dgm:cxn modelId="{C625073D-0D6B-4B4D-B323-3366510D2696}" srcId="{93C12BAF-2FBD-4AD9-9FE8-FECDB22FE7A6}" destId="{8F816B0F-C3F1-441C-A4D2-5FC425CA03EE}" srcOrd="1" destOrd="0" parTransId="{01886CB8-15B8-4D97-B787-BDA0B3522E6A}" sibTransId="{6FDE258D-98FA-4DDB-9D20-96EC17C0C657}"/>
    <dgm:cxn modelId="{2F2FB65F-75FC-417C-ABFD-4DAA16A0AE53}" type="presOf" srcId="{53D09E51-C88D-458C-BA59-CB44D4564EF3}" destId="{CA30317B-F665-4A4D-A24E-0813C3717174}" srcOrd="0" destOrd="0" presId="urn:microsoft.com/office/officeart/2005/8/layout/lProcess2"/>
    <dgm:cxn modelId="{84AA186E-4BAC-45D3-8373-D6278C186000}" type="presOf" srcId="{898A933A-F0B6-47B6-BD1E-66FF4EB2A423}" destId="{4DC1BA37-7A3E-457B-B29F-75F93AF01BAB}" srcOrd="1" destOrd="0" presId="urn:microsoft.com/office/officeart/2005/8/layout/lProcess2"/>
    <dgm:cxn modelId="{2464EF71-560D-4F66-89DA-A5050CAC4ED8}" type="presOf" srcId="{93C12BAF-2FBD-4AD9-9FE8-FECDB22FE7A6}" destId="{1ECE739E-7AA8-4855-8890-E1F0F7C04870}" srcOrd="1" destOrd="0" presId="urn:microsoft.com/office/officeart/2005/8/layout/lProcess2"/>
    <dgm:cxn modelId="{09B5337F-C6BA-41E9-B700-BDA10EB0063E}" type="presOf" srcId="{8F816B0F-C3F1-441C-A4D2-5FC425CA03EE}" destId="{EA37B431-D106-416D-8572-D9D00C238E4A}" srcOrd="0" destOrd="0" presId="urn:microsoft.com/office/officeart/2005/8/layout/lProcess2"/>
    <dgm:cxn modelId="{8A77A5A0-3566-4FD5-BA30-D602AE8980D3}" type="presOf" srcId="{CA88CD4D-1EB1-4B01-9437-5454B08FD649}" destId="{42B6B784-7166-4BFB-929B-A699A611F783}" srcOrd="0" destOrd="0" presId="urn:microsoft.com/office/officeart/2005/8/layout/lProcess2"/>
    <dgm:cxn modelId="{F40287A6-2AB3-48BA-8719-C27AEFA13DF8}" srcId="{A6293FF7-49DB-4CF9-AFEB-8766B62E7B28}" destId="{93C12BAF-2FBD-4AD9-9FE8-FECDB22FE7A6}" srcOrd="1" destOrd="0" parTransId="{4B058966-21C7-43D7-A639-5D799025A552}" sibTransId="{FD1348E4-54AE-41E5-9332-3CE8478C6B52}"/>
    <dgm:cxn modelId="{02EA63AC-78AE-4A8A-AB16-7D9332BCF4D8}" type="presOf" srcId="{93C12BAF-2FBD-4AD9-9FE8-FECDB22FE7A6}" destId="{F8554E3A-7C3F-4484-AC2D-D66B735ED168}" srcOrd="0" destOrd="0" presId="urn:microsoft.com/office/officeart/2005/8/layout/lProcess2"/>
    <dgm:cxn modelId="{7246C9C6-E1EB-4035-AB31-7A8731CE2BB7}" type="presOf" srcId="{A6293FF7-49DB-4CF9-AFEB-8766B62E7B28}" destId="{D7D4CBD8-DB09-4C6E-A378-FBB448841EB3}" srcOrd="0" destOrd="0" presId="urn:microsoft.com/office/officeart/2005/8/layout/lProcess2"/>
    <dgm:cxn modelId="{91396CCF-09B2-4D00-9A30-8B21BA5F3779}" srcId="{A6293FF7-49DB-4CF9-AFEB-8766B62E7B28}" destId="{898A933A-F0B6-47B6-BD1E-66FF4EB2A423}" srcOrd="0" destOrd="0" parTransId="{B0BFE42E-5126-4B82-8EAC-3C29ADA264C5}" sibTransId="{0579BBEE-1C72-49A8-A92B-8DDDFDAD044C}"/>
    <dgm:cxn modelId="{11EB65E8-F6E5-4BA6-B214-2EB459A94AA0}" srcId="{93C12BAF-2FBD-4AD9-9FE8-FECDB22FE7A6}" destId="{CA88CD4D-1EB1-4B01-9437-5454B08FD649}" srcOrd="0" destOrd="0" parTransId="{71508463-EA0F-4E87-B378-1DC7787A5DE0}" sibTransId="{A689E79A-02E9-42C8-B746-BE1D15E0B293}"/>
    <dgm:cxn modelId="{40C7DBF3-963B-4A07-ADCE-39205F3D7436}" type="presParOf" srcId="{D7D4CBD8-DB09-4C6E-A378-FBB448841EB3}" destId="{80DCF633-7312-4961-AF7C-1A2C8E745DCA}" srcOrd="0" destOrd="0" presId="urn:microsoft.com/office/officeart/2005/8/layout/lProcess2"/>
    <dgm:cxn modelId="{10F51D17-4CC6-446C-825D-A8275F043D55}" type="presParOf" srcId="{80DCF633-7312-4961-AF7C-1A2C8E745DCA}" destId="{422656A1-91F0-4271-9E80-1827E4D92B22}" srcOrd="0" destOrd="0" presId="urn:microsoft.com/office/officeart/2005/8/layout/lProcess2"/>
    <dgm:cxn modelId="{86533DCA-4858-4963-B795-DE246464EE9D}" type="presParOf" srcId="{80DCF633-7312-4961-AF7C-1A2C8E745DCA}" destId="{4DC1BA37-7A3E-457B-B29F-75F93AF01BAB}" srcOrd="1" destOrd="0" presId="urn:microsoft.com/office/officeart/2005/8/layout/lProcess2"/>
    <dgm:cxn modelId="{501EE919-F766-4073-A332-225C2B0BA37E}" type="presParOf" srcId="{80DCF633-7312-4961-AF7C-1A2C8E745DCA}" destId="{1B4838C8-F0EB-40CC-9E59-B7E2DFE13900}" srcOrd="2" destOrd="0" presId="urn:microsoft.com/office/officeart/2005/8/layout/lProcess2"/>
    <dgm:cxn modelId="{ACB2092C-5783-4281-ACF8-A891CB801FC7}" type="presParOf" srcId="{1B4838C8-F0EB-40CC-9E59-B7E2DFE13900}" destId="{97620F07-9B6E-4D43-B38D-F2864181F7B5}" srcOrd="0" destOrd="0" presId="urn:microsoft.com/office/officeart/2005/8/layout/lProcess2"/>
    <dgm:cxn modelId="{D3FF8661-24DC-48AF-BD6A-0AA8CAE2E45C}" type="presParOf" srcId="{97620F07-9B6E-4D43-B38D-F2864181F7B5}" destId="{DCCC5A7F-0EEC-4415-9787-2A0B6AF5A461}" srcOrd="0" destOrd="0" presId="urn:microsoft.com/office/officeart/2005/8/layout/lProcess2"/>
    <dgm:cxn modelId="{F1C48FC5-9744-491E-B45F-AC1771667A3E}" type="presParOf" srcId="{97620F07-9B6E-4D43-B38D-F2864181F7B5}" destId="{2D2DEC06-9E20-4068-83FD-74D0A7EFC094}" srcOrd="1" destOrd="0" presId="urn:microsoft.com/office/officeart/2005/8/layout/lProcess2"/>
    <dgm:cxn modelId="{1EF93663-734F-4673-BC6D-162CF153E806}" type="presParOf" srcId="{97620F07-9B6E-4D43-B38D-F2864181F7B5}" destId="{CA30317B-F665-4A4D-A24E-0813C3717174}" srcOrd="2" destOrd="0" presId="urn:microsoft.com/office/officeart/2005/8/layout/lProcess2"/>
    <dgm:cxn modelId="{7F5CC3BE-A271-4A3B-B48A-7A89751A9643}" type="presParOf" srcId="{D7D4CBD8-DB09-4C6E-A378-FBB448841EB3}" destId="{3C7696F2-C76D-4F7C-84B2-F470E00F807C}" srcOrd="1" destOrd="0" presId="urn:microsoft.com/office/officeart/2005/8/layout/lProcess2"/>
    <dgm:cxn modelId="{845AD04D-0109-404A-A296-E24C2AE32B52}" type="presParOf" srcId="{D7D4CBD8-DB09-4C6E-A378-FBB448841EB3}" destId="{E07CCA96-10AF-4A37-869E-CC2F70DD8ECB}" srcOrd="2" destOrd="0" presId="urn:microsoft.com/office/officeart/2005/8/layout/lProcess2"/>
    <dgm:cxn modelId="{06C32FB1-4117-4E0E-BA24-758EF36F3955}" type="presParOf" srcId="{E07CCA96-10AF-4A37-869E-CC2F70DD8ECB}" destId="{F8554E3A-7C3F-4484-AC2D-D66B735ED168}" srcOrd="0" destOrd="0" presId="urn:microsoft.com/office/officeart/2005/8/layout/lProcess2"/>
    <dgm:cxn modelId="{DEB82F92-27E2-40E0-922C-83DBC6B81996}" type="presParOf" srcId="{E07CCA96-10AF-4A37-869E-CC2F70DD8ECB}" destId="{1ECE739E-7AA8-4855-8890-E1F0F7C04870}" srcOrd="1" destOrd="0" presId="urn:microsoft.com/office/officeart/2005/8/layout/lProcess2"/>
    <dgm:cxn modelId="{08F0B236-1565-4CB9-B4B9-757D78BF3EEB}" type="presParOf" srcId="{E07CCA96-10AF-4A37-869E-CC2F70DD8ECB}" destId="{516AC11D-E9C0-4398-B124-F54865A9F95D}" srcOrd="2" destOrd="0" presId="urn:microsoft.com/office/officeart/2005/8/layout/lProcess2"/>
    <dgm:cxn modelId="{B931D46D-BDBA-4A80-A5D7-D1244F0D12C6}" type="presParOf" srcId="{516AC11D-E9C0-4398-B124-F54865A9F95D}" destId="{8685B968-3AC1-4C1C-9165-5900A4A79FD0}" srcOrd="0" destOrd="0" presId="urn:microsoft.com/office/officeart/2005/8/layout/lProcess2"/>
    <dgm:cxn modelId="{AEC0C98B-70E9-4853-800C-134E30FAA4DD}" type="presParOf" srcId="{8685B968-3AC1-4C1C-9165-5900A4A79FD0}" destId="{42B6B784-7166-4BFB-929B-A699A611F783}" srcOrd="0" destOrd="0" presId="urn:microsoft.com/office/officeart/2005/8/layout/lProcess2"/>
    <dgm:cxn modelId="{33AA38EB-6EB0-48E3-B283-BD5B4BD6B8E6}" type="presParOf" srcId="{8685B968-3AC1-4C1C-9165-5900A4A79FD0}" destId="{6A028522-5825-4D07-BD1D-5FE42C01341E}" srcOrd="1" destOrd="0" presId="urn:microsoft.com/office/officeart/2005/8/layout/lProcess2"/>
    <dgm:cxn modelId="{102D4680-78E0-4608-A282-363E256FAB80}" type="presParOf" srcId="{8685B968-3AC1-4C1C-9165-5900A4A79FD0}" destId="{EA37B431-D106-416D-8572-D9D00C238E4A}"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1C69C209-636E-4542-8A2D-1BA1545003E0}" type="doc">
      <dgm:prSet loTypeId="urn:microsoft.com/office/officeart/2005/8/layout/lProcess2" loCatId="list" qsTypeId="urn:microsoft.com/office/officeart/2005/8/quickstyle/simple5" qsCatId="simple" csTypeId="urn:microsoft.com/office/officeart/2005/8/colors/accent1_2" csCatId="accent1" phldr="1"/>
      <dgm:spPr/>
      <dgm:t>
        <a:bodyPr/>
        <a:lstStyle/>
        <a:p>
          <a:endParaRPr lang="es-MX"/>
        </a:p>
      </dgm:t>
    </dgm:pt>
    <dgm:pt modelId="{C3D2E87A-8438-40D6-B4D3-F7F3279A1FF8}">
      <dgm:prSet phldrT="[Texto]"/>
      <dgm:spPr/>
      <dgm:t>
        <a:bodyPr/>
        <a:lstStyle/>
        <a:p>
          <a:r>
            <a:rPr lang="es-MX" b="1" dirty="0">
              <a:solidFill>
                <a:srgbClr val="C00000"/>
              </a:solidFill>
            </a:rPr>
            <a:t>ACIERTO</a:t>
          </a:r>
        </a:p>
      </dgm:t>
    </dgm:pt>
    <dgm:pt modelId="{6CA666C6-F555-4B60-9250-BDEBF9F78B5E}" type="parTrans" cxnId="{8B883FA6-004A-4EFE-8B90-2D63C866F06E}">
      <dgm:prSet/>
      <dgm:spPr/>
      <dgm:t>
        <a:bodyPr/>
        <a:lstStyle/>
        <a:p>
          <a:endParaRPr lang="es-MX"/>
        </a:p>
      </dgm:t>
    </dgm:pt>
    <dgm:pt modelId="{0ED7E057-6ADB-4769-A195-8ED962F0BF68}" type="sibTrans" cxnId="{8B883FA6-004A-4EFE-8B90-2D63C866F06E}">
      <dgm:prSet/>
      <dgm:spPr/>
      <dgm:t>
        <a:bodyPr/>
        <a:lstStyle/>
        <a:p>
          <a:endParaRPr lang="es-MX"/>
        </a:p>
      </dgm:t>
    </dgm:pt>
    <dgm:pt modelId="{1C4CB54D-C06B-4E92-974D-AFD387C9A139}">
      <dgm:prSet phldrT="[Texto]" custT="1"/>
      <dgm:spPr/>
      <dgm:t>
        <a:bodyPr/>
        <a:lstStyle/>
        <a:p>
          <a:r>
            <a:rPr lang="es-MX" sz="1800" dirty="0"/>
            <a:t>Los buffers son deshabilitados, solamente existe comunicación entre cache y procesador.</a:t>
          </a:r>
        </a:p>
      </dgm:t>
    </dgm:pt>
    <dgm:pt modelId="{0CACC34C-1C7C-4003-8231-DDBD57039C6D}" type="parTrans" cxnId="{A6652A54-9F09-4F10-84EC-40F823AF17F6}">
      <dgm:prSet/>
      <dgm:spPr/>
      <dgm:t>
        <a:bodyPr/>
        <a:lstStyle/>
        <a:p>
          <a:endParaRPr lang="es-MX"/>
        </a:p>
      </dgm:t>
    </dgm:pt>
    <dgm:pt modelId="{A03F154B-4E90-457A-A6B5-4E9775B7B25A}" type="sibTrans" cxnId="{A6652A54-9F09-4F10-84EC-40F823AF17F6}">
      <dgm:prSet/>
      <dgm:spPr/>
      <dgm:t>
        <a:bodyPr/>
        <a:lstStyle/>
        <a:p>
          <a:endParaRPr lang="es-MX"/>
        </a:p>
      </dgm:t>
    </dgm:pt>
    <dgm:pt modelId="{E3CAF839-D736-46EB-AE4E-C7C3F06FCB02}">
      <dgm:prSet phldrT="[Texto]"/>
      <dgm:spPr/>
      <dgm:t>
        <a:bodyPr/>
        <a:lstStyle/>
        <a:p>
          <a:r>
            <a:rPr lang="es-MX" b="1" dirty="0">
              <a:solidFill>
                <a:srgbClr val="C00000"/>
              </a:solidFill>
            </a:rPr>
            <a:t>FALLO</a:t>
          </a:r>
        </a:p>
      </dgm:t>
    </dgm:pt>
    <dgm:pt modelId="{138087A9-D5DF-49A3-9CA8-D7B905E72E3C}" type="parTrans" cxnId="{7AE3175F-1B0F-4695-8EA6-193B61E16B61}">
      <dgm:prSet/>
      <dgm:spPr/>
      <dgm:t>
        <a:bodyPr/>
        <a:lstStyle/>
        <a:p>
          <a:endParaRPr lang="es-MX"/>
        </a:p>
      </dgm:t>
    </dgm:pt>
    <dgm:pt modelId="{A5CD0768-ABD0-45EF-8330-D2353011EB7B}" type="sibTrans" cxnId="{7AE3175F-1B0F-4695-8EA6-193B61E16B61}">
      <dgm:prSet/>
      <dgm:spPr/>
      <dgm:t>
        <a:bodyPr/>
        <a:lstStyle/>
        <a:p>
          <a:endParaRPr lang="es-MX"/>
        </a:p>
      </dgm:t>
    </dgm:pt>
    <dgm:pt modelId="{18F40409-984D-4381-A617-6169C5946936}">
      <dgm:prSet phldrT="[Texto]" custT="1"/>
      <dgm:spPr/>
      <dgm:t>
        <a:bodyPr/>
        <a:lstStyle/>
        <a:p>
          <a:r>
            <a:rPr lang="es-MX" sz="1800" dirty="0"/>
            <a:t>La dirección es cargada en el bus y el dato retorna a través del buffer de datos hacia ambos, cache y procesador. </a:t>
          </a:r>
        </a:p>
      </dgm:t>
    </dgm:pt>
    <dgm:pt modelId="{F5B0E7A9-EC0C-4C77-AD5C-1DA56F62CCAD}" type="parTrans" cxnId="{D45A6CB0-0F92-4B28-80A4-4F2CB037CC80}">
      <dgm:prSet/>
      <dgm:spPr/>
      <dgm:t>
        <a:bodyPr/>
        <a:lstStyle/>
        <a:p>
          <a:endParaRPr lang="es-MX"/>
        </a:p>
      </dgm:t>
    </dgm:pt>
    <dgm:pt modelId="{8E6D1969-40BA-4E83-B173-68D47310D177}" type="sibTrans" cxnId="{D45A6CB0-0F92-4B28-80A4-4F2CB037CC80}">
      <dgm:prSet/>
      <dgm:spPr/>
      <dgm:t>
        <a:bodyPr/>
        <a:lstStyle/>
        <a:p>
          <a:endParaRPr lang="es-MX"/>
        </a:p>
      </dgm:t>
    </dgm:pt>
    <dgm:pt modelId="{B8FB5477-B828-4AC2-B94D-495FEFC4F3B3}" type="pres">
      <dgm:prSet presAssocID="{1C69C209-636E-4542-8A2D-1BA1545003E0}" presName="theList" presStyleCnt="0">
        <dgm:presLayoutVars>
          <dgm:dir/>
          <dgm:animLvl val="lvl"/>
          <dgm:resizeHandles val="exact"/>
        </dgm:presLayoutVars>
      </dgm:prSet>
      <dgm:spPr/>
    </dgm:pt>
    <dgm:pt modelId="{772C0C82-7A2D-44B0-BEC5-5DC4A0E72081}" type="pres">
      <dgm:prSet presAssocID="{C3D2E87A-8438-40D6-B4D3-F7F3279A1FF8}" presName="compNode" presStyleCnt="0"/>
      <dgm:spPr/>
    </dgm:pt>
    <dgm:pt modelId="{6A57DCAF-5F51-4D5A-8A81-DFE160EC6F80}" type="pres">
      <dgm:prSet presAssocID="{C3D2E87A-8438-40D6-B4D3-F7F3279A1FF8}" presName="aNode" presStyleLbl="bgShp" presStyleIdx="0" presStyleCnt="2"/>
      <dgm:spPr/>
    </dgm:pt>
    <dgm:pt modelId="{154B0D56-3C48-49D1-B982-72A8C9CA8EC3}" type="pres">
      <dgm:prSet presAssocID="{C3D2E87A-8438-40D6-B4D3-F7F3279A1FF8}" presName="textNode" presStyleLbl="bgShp" presStyleIdx="0" presStyleCnt="2"/>
      <dgm:spPr/>
    </dgm:pt>
    <dgm:pt modelId="{F9B395CB-A895-4C92-A508-061B5B01E49D}" type="pres">
      <dgm:prSet presAssocID="{C3D2E87A-8438-40D6-B4D3-F7F3279A1FF8}" presName="compChildNode" presStyleCnt="0"/>
      <dgm:spPr/>
    </dgm:pt>
    <dgm:pt modelId="{CD0ECA3D-62F7-4940-BE7D-D11F1E616A12}" type="pres">
      <dgm:prSet presAssocID="{C3D2E87A-8438-40D6-B4D3-F7F3279A1FF8}" presName="theInnerList" presStyleCnt="0"/>
      <dgm:spPr/>
    </dgm:pt>
    <dgm:pt modelId="{6DCF4DC2-613C-404E-8CE8-D4261E721DE8}" type="pres">
      <dgm:prSet presAssocID="{1C4CB54D-C06B-4E92-974D-AFD387C9A139}" presName="childNode" presStyleLbl="node1" presStyleIdx="0" presStyleCnt="2" custScaleX="97896">
        <dgm:presLayoutVars>
          <dgm:bulletEnabled val="1"/>
        </dgm:presLayoutVars>
      </dgm:prSet>
      <dgm:spPr/>
    </dgm:pt>
    <dgm:pt modelId="{594CADFD-952B-4985-9634-93A1D19FB1D4}" type="pres">
      <dgm:prSet presAssocID="{C3D2E87A-8438-40D6-B4D3-F7F3279A1FF8}" presName="aSpace" presStyleCnt="0"/>
      <dgm:spPr/>
    </dgm:pt>
    <dgm:pt modelId="{CBB140C9-847C-4133-9F18-ED042FEF7633}" type="pres">
      <dgm:prSet presAssocID="{E3CAF839-D736-46EB-AE4E-C7C3F06FCB02}" presName="compNode" presStyleCnt="0"/>
      <dgm:spPr/>
    </dgm:pt>
    <dgm:pt modelId="{9B81FB40-BE55-4DCC-8A13-9AE61EEE872C}" type="pres">
      <dgm:prSet presAssocID="{E3CAF839-D736-46EB-AE4E-C7C3F06FCB02}" presName="aNode" presStyleLbl="bgShp" presStyleIdx="1" presStyleCnt="2" custLinFactNeighborX="1779"/>
      <dgm:spPr/>
    </dgm:pt>
    <dgm:pt modelId="{25D63B31-327C-4DB3-9D13-5BC0A48BE10B}" type="pres">
      <dgm:prSet presAssocID="{E3CAF839-D736-46EB-AE4E-C7C3F06FCB02}" presName="textNode" presStyleLbl="bgShp" presStyleIdx="1" presStyleCnt="2"/>
      <dgm:spPr/>
    </dgm:pt>
    <dgm:pt modelId="{A8BBC0E9-A089-4F73-979B-121471E8C18A}" type="pres">
      <dgm:prSet presAssocID="{E3CAF839-D736-46EB-AE4E-C7C3F06FCB02}" presName="compChildNode" presStyleCnt="0"/>
      <dgm:spPr/>
    </dgm:pt>
    <dgm:pt modelId="{78C93FBB-8F60-4238-978E-B7B91A5178E9}" type="pres">
      <dgm:prSet presAssocID="{E3CAF839-D736-46EB-AE4E-C7C3F06FCB02}" presName="theInnerList" presStyleCnt="0"/>
      <dgm:spPr/>
    </dgm:pt>
    <dgm:pt modelId="{1712A875-7F54-480D-A7C7-3E4C81F7310A}" type="pres">
      <dgm:prSet presAssocID="{18F40409-984D-4381-A617-6169C5946936}" presName="childNode" presStyleLbl="node1" presStyleIdx="1" presStyleCnt="2">
        <dgm:presLayoutVars>
          <dgm:bulletEnabled val="1"/>
        </dgm:presLayoutVars>
      </dgm:prSet>
      <dgm:spPr/>
    </dgm:pt>
  </dgm:ptLst>
  <dgm:cxnLst>
    <dgm:cxn modelId="{FA38BD2E-E71F-413E-B5EB-B1B3F29EB221}" type="presOf" srcId="{1C4CB54D-C06B-4E92-974D-AFD387C9A139}" destId="{6DCF4DC2-613C-404E-8CE8-D4261E721DE8}" srcOrd="0" destOrd="0" presId="urn:microsoft.com/office/officeart/2005/8/layout/lProcess2"/>
    <dgm:cxn modelId="{7AE3175F-1B0F-4695-8EA6-193B61E16B61}" srcId="{1C69C209-636E-4542-8A2D-1BA1545003E0}" destId="{E3CAF839-D736-46EB-AE4E-C7C3F06FCB02}" srcOrd="1" destOrd="0" parTransId="{138087A9-D5DF-49A3-9CA8-D7B905E72E3C}" sibTransId="{A5CD0768-ABD0-45EF-8330-D2353011EB7B}"/>
    <dgm:cxn modelId="{CD9D1F61-612A-44B3-B8CC-A9D9D7C3EF3F}" type="presOf" srcId="{C3D2E87A-8438-40D6-B4D3-F7F3279A1FF8}" destId="{154B0D56-3C48-49D1-B982-72A8C9CA8EC3}" srcOrd="1" destOrd="0" presId="urn:microsoft.com/office/officeart/2005/8/layout/lProcess2"/>
    <dgm:cxn modelId="{A6652A54-9F09-4F10-84EC-40F823AF17F6}" srcId="{C3D2E87A-8438-40D6-B4D3-F7F3279A1FF8}" destId="{1C4CB54D-C06B-4E92-974D-AFD387C9A139}" srcOrd="0" destOrd="0" parTransId="{0CACC34C-1C7C-4003-8231-DDBD57039C6D}" sibTransId="{A03F154B-4E90-457A-A6B5-4E9775B7B25A}"/>
    <dgm:cxn modelId="{8F19E056-EECE-490E-9176-55CCC8880750}" type="presOf" srcId="{1C69C209-636E-4542-8A2D-1BA1545003E0}" destId="{B8FB5477-B828-4AC2-B94D-495FEFC4F3B3}" srcOrd="0" destOrd="0" presId="urn:microsoft.com/office/officeart/2005/8/layout/lProcess2"/>
    <dgm:cxn modelId="{15410496-3A99-43F7-B5E8-41E8BC44AD68}" type="presOf" srcId="{E3CAF839-D736-46EB-AE4E-C7C3F06FCB02}" destId="{9B81FB40-BE55-4DCC-8A13-9AE61EEE872C}" srcOrd="0" destOrd="0" presId="urn:microsoft.com/office/officeart/2005/8/layout/lProcess2"/>
    <dgm:cxn modelId="{8B883FA6-004A-4EFE-8B90-2D63C866F06E}" srcId="{1C69C209-636E-4542-8A2D-1BA1545003E0}" destId="{C3D2E87A-8438-40D6-B4D3-F7F3279A1FF8}" srcOrd="0" destOrd="0" parTransId="{6CA666C6-F555-4B60-9250-BDEBF9F78B5E}" sibTransId="{0ED7E057-6ADB-4769-A195-8ED962F0BF68}"/>
    <dgm:cxn modelId="{D45A6CB0-0F92-4B28-80A4-4F2CB037CC80}" srcId="{E3CAF839-D736-46EB-AE4E-C7C3F06FCB02}" destId="{18F40409-984D-4381-A617-6169C5946936}" srcOrd="0" destOrd="0" parTransId="{F5B0E7A9-EC0C-4C77-AD5C-1DA56F62CCAD}" sibTransId="{8E6D1969-40BA-4E83-B173-68D47310D177}"/>
    <dgm:cxn modelId="{BA5CE2B7-5752-4422-9038-1C0AA0801C30}" type="presOf" srcId="{E3CAF839-D736-46EB-AE4E-C7C3F06FCB02}" destId="{25D63B31-327C-4DB3-9D13-5BC0A48BE10B}" srcOrd="1" destOrd="0" presId="urn:microsoft.com/office/officeart/2005/8/layout/lProcess2"/>
    <dgm:cxn modelId="{02F43CCF-889B-4EBF-8D1B-E386A82638DD}" type="presOf" srcId="{18F40409-984D-4381-A617-6169C5946936}" destId="{1712A875-7F54-480D-A7C7-3E4C81F7310A}" srcOrd="0" destOrd="0" presId="urn:microsoft.com/office/officeart/2005/8/layout/lProcess2"/>
    <dgm:cxn modelId="{EF2A0CE1-51F1-453F-9CC2-BCBF207486A4}" type="presOf" srcId="{C3D2E87A-8438-40D6-B4D3-F7F3279A1FF8}" destId="{6A57DCAF-5F51-4D5A-8A81-DFE160EC6F80}" srcOrd="0" destOrd="0" presId="urn:microsoft.com/office/officeart/2005/8/layout/lProcess2"/>
    <dgm:cxn modelId="{F3245B77-3BB8-4FBC-A10F-05B145625AF4}" type="presParOf" srcId="{B8FB5477-B828-4AC2-B94D-495FEFC4F3B3}" destId="{772C0C82-7A2D-44B0-BEC5-5DC4A0E72081}" srcOrd="0" destOrd="0" presId="urn:microsoft.com/office/officeart/2005/8/layout/lProcess2"/>
    <dgm:cxn modelId="{5A583938-C5D4-4504-B9C0-549D9C4A9C5E}" type="presParOf" srcId="{772C0C82-7A2D-44B0-BEC5-5DC4A0E72081}" destId="{6A57DCAF-5F51-4D5A-8A81-DFE160EC6F80}" srcOrd="0" destOrd="0" presId="urn:microsoft.com/office/officeart/2005/8/layout/lProcess2"/>
    <dgm:cxn modelId="{8EB68BA5-7B3D-4874-86AE-75E3FDC69EB5}" type="presParOf" srcId="{772C0C82-7A2D-44B0-BEC5-5DC4A0E72081}" destId="{154B0D56-3C48-49D1-B982-72A8C9CA8EC3}" srcOrd="1" destOrd="0" presId="urn:microsoft.com/office/officeart/2005/8/layout/lProcess2"/>
    <dgm:cxn modelId="{B7D9E1B6-B266-4C02-91F2-DA1E87CA9AA6}" type="presParOf" srcId="{772C0C82-7A2D-44B0-BEC5-5DC4A0E72081}" destId="{F9B395CB-A895-4C92-A508-061B5B01E49D}" srcOrd="2" destOrd="0" presId="urn:microsoft.com/office/officeart/2005/8/layout/lProcess2"/>
    <dgm:cxn modelId="{3109DF56-1E04-4B33-B24B-54BF9E9262F1}" type="presParOf" srcId="{F9B395CB-A895-4C92-A508-061B5B01E49D}" destId="{CD0ECA3D-62F7-4940-BE7D-D11F1E616A12}" srcOrd="0" destOrd="0" presId="urn:microsoft.com/office/officeart/2005/8/layout/lProcess2"/>
    <dgm:cxn modelId="{2BDB8993-011F-4A6D-AE41-024757B38C1A}" type="presParOf" srcId="{CD0ECA3D-62F7-4940-BE7D-D11F1E616A12}" destId="{6DCF4DC2-613C-404E-8CE8-D4261E721DE8}" srcOrd="0" destOrd="0" presId="urn:microsoft.com/office/officeart/2005/8/layout/lProcess2"/>
    <dgm:cxn modelId="{2ED7C925-DE7C-457B-ACF7-6146228966D3}" type="presParOf" srcId="{B8FB5477-B828-4AC2-B94D-495FEFC4F3B3}" destId="{594CADFD-952B-4985-9634-93A1D19FB1D4}" srcOrd="1" destOrd="0" presId="urn:microsoft.com/office/officeart/2005/8/layout/lProcess2"/>
    <dgm:cxn modelId="{5F6437EB-B576-4E9D-AD1F-0B9541DF5F59}" type="presParOf" srcId="{B8FB5477-B828-4AC2-B94D-495FEFC4F3B3}" destId="{CBB140C9-847C-4133-9F18-ED042FEF7633}" srcOrd="2" destOrd="0" presId="urn:microsoft.com/office/officeart/2005/8/layout/lProcess2"/>
    <dgm:cxn modelId="{7C0154BB-36E1-469E-9876-BBA24A7226F2}" type="presParOf" srcId="{CBB140C9-847C-4133-9F18-ED042FEF7633}" destId="{9B81FB40-BE55-4DCC-8A13-9AE61EEE872C}" srcOrd="0" destOrd="0" presId="urn:microsoft.com/office/officeart/2005/8/layout/lProcess2"/>
    <dgm:cxn modelId="{24B52F5E-E32E-4F09-B932-15A8A40BD4A6}" type="presParOf" srcId="{CBB140C9-847C-4133-9F18-ED042FEF7633}" destId="{25D63B31-327C-4DB3-9D13-5BC0A48BE10B}" srcOrd="1" destOrd="0" presId="urn:microsoft.com/office/officeart/2005/8/layout/lProcess2"/>
    <dgm:cxn modelId="{22E5830F-9C7D-4EB2-AC60-1AAA1194AB27}" type="presParOf" srcId="{CBB140C9-847C-4133-9F18-ED042FEF7633}" destId="{A8BBC0E9-A089-4F73-979B-121471E8C18A}" srcOrd="2" destOrd="0" presId="urn:microsoft.com/office/officeart/2005/8/layout/lProcess2"/>
    <dgm:cxn modelId="{6BDA1C01-5A2B-4F1B-903C-BAE2B2AEA9A2}" type="presParOf" srcId="{A8BBC0E9-A089-4F73-979B-121471E8C18A}" destId="{78C93FBB-8F60-4238-978E-B7B91A5178E9}" srcOrd="0" destOrd="0" presId="urn:microsoft.com/office/officeart/2005/8/layout/lProcess2"/>
    <dgm:cxn modelId="{414738C0-A4EC-40CA-9F29-3088EB8A5FDC}" type="presParOf" srcId="{78C93FBB-8F60-4238-978E-B7B91A5178E9}" destId="{1712A875-7F54-480D-A7C7-3E4C81F7310A}"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9B1D5262-8CAC-42E4-B01A-71E97C735EEE}" type="doc">
      <dgm:prSet loTypeId="urn:microsoft.com/office/officeart/2005/8/layout/hList2#4" loCatId="list" qsTypeId="urn:microsoft.com/office/officeart/2005/8/quickstyle/simple5" qsCatId="simple" csTypeId="urn:microsoft.com/office/officeart/2005/8/colors/accent1_2" csCatId="accent1" phldr="1"/>
      <dgm:spPr/>
      <dgm:t>
        <a:bodyPr/>
        <a:lstStyle/>
        <a:p>
          <a:endParaRPr lang="es-ES"/>
        </a:p>
      </dgm:t>
    </dgm:pt>
    <dgm:pt modelId="{51900535-E321-46E1-9AF7-60BD5EC3010A}">
      <dgm:prSet phldrT="[Texto]"/>
      <dgm:spPr/>
      <dgm:t>
        <a:bodyPr/>
        <a:lstStyle/>
        <a:p>
          <a:endParaRPr lang="es-ES" dirty="0"/>
        </a:p>
        <a:p>
          <a:endParaRPr lang="es-ES" dirty="0"/>
        </a:p>
      </dgm:t>
    </dgm:pt>
    <dgm:pt modelId="{CD81D1A0-E5C7-437B-A130-919BBD0B2DD8}" type="parTrans" cxnId="{7E04C88F-3DDC-4791-8AE4-9D3D24D46CC8}">
      <dgm:prSet/>
      <dgm:spPr/>
      <dgm:t>
        <a:bodyPr/>
        <a:lstStyle/>
        <a:p>
          <a:endParaRPr lang="es-ES"/>
        </a:p>
      </dgm:t>
    </dgm:pt>
    <dgm:pt modelId="{D1C69C05-9F5C-4C0F-B9FD-103302081FEC}" type="sibTrans" cxnId="{7E04C88F-3DDC-4791-8AE4-9D3D24D46CC8}">
      <dgm:prSet/>
      <dgm:spPr/>
      <dgm:t>
        <a:bodyPr/>
        <a:lstStyle/>
        <a:p>
          <a:endParaRPr lang="es-ES"/>
        </a:p>
      </dgm:t>
    </dgm:pt>
    <dgm:pt modelId="{4014B9FA-FBD5-418C-AEA5-E25C7E1F49BE}">
      <dgm:prSet phldrT="[Texto]" custT="1"/>
      <dgm:spPr>
        <a:solidFill>
          <a:srgbClr val="0070C0"/>
        </a:solidFill>
      </dgm:spPr>
      <dgm:t>
        <a:bodyPr/>
        <a:lstStyle/>
        <a:p>
          <a:r>
            <a:rPr lang="es-ES" sz="3200" dirty="0"/>
            <a:t>Directorio o Bloque de Etiquetas (RAM – CAM)</a:t>
          </a:r>
        </a:p>
      </dgm:t>
    </dgm:pt>
    <dgm:pt modelId="{1F08FDE3-DFB6-4713-8C8C-25DCC6D853B5}" type="parTrans" cxnId="{400FA133-0308-490B-A463-D3726C39C26A}">
      <dgm:prSet/>
      <dgm:spPr/>
      <dgm:t>
        <a:bodyPr/>
        <a:lstStyle/>
        <a:p>
          <a:endParaRPr lang="es-ES"/>
        </a:p>
      </dgm:t>
    </dgm:pt>
    <dgm:pt modelId="{9A32CE65-0A7C-4749-AA48-84A3B6C78DCF}" type="sibTrans" cxnId="{400FA133-0308-490B-A463-D3726C39C26A}">
      <dgm:prSet/>
      <dgm:spPr/>
      <dgm:t>
        <a:bodyPr/>
        <a:lstStyle/>
        <a:p>
          <a:endParaRPr lang="es-ES"/>
        </a:p>
      </dgm:t>
    </dgm:pt>
    <dgm:pt modelId="{375B0CFD-5CCA-4623-ADE5-7074890624FB}">
      <dgm:prSet phldrT="[Texto]" custT="1"/>
      <dgm:spPr>
        <a:solidFill>
          <a:srgbClr val="0070C0"/>
        </a:solidFill>
      </dgm:spPr>
      <dgm:t>
        <a:bodyPr/>
        <a:lstStyle/>
        <a:p>
          <a:endParaRPr lang="es-ES" sz="3200" dirty="0"/>
        </a:p>
      </dgm:t>
    </dgm:pt>
    <dgm:pt modelId="{E5067D3F-DF99-4993-9BAC-0DAEC123431F}" type="parTrans" cxnId="{EC3469AB-DBE2-4BA8-A5AE-3AD1905CD9DC}">
      <dgm:prSet/>
      <dgm:spPr/>
      <dgm:t>
        <a:bodyPr/>
        <a:lstStyle/>
        <a:p>
          <a:endParaRPr lang="es-ES"/>
        </a:p>
      </dgm:t>
    </dgm:pt>
    <dgm:pt modelId="{BC028B83-5D0E-4D85-9E99-369D690F6AA4}" type="sibTrans" cxnId="{EC3469AB-DBE2-4BA8-A5AE-3AD1905CD9DC}">
      <dgm:prSet/>
      <dgm:spPr/>
      <dgm:t>
        <a:bodyPr/>
        <a:lstStyle/>
        <a:p>
          <a:endParaRPr lang="es-ES"/>
        </a:p>
      </dgm:t>
    </dgm:pt>
    <dgm:pt modelId="{58D623CB-F9ED-4495-B9B9-3602F98B873D}">
      <dgm:prSet phldrT="[Texto]" custT="1"/>
      <dgm:spPr>
        <a:solidFill>
          <a:srgbClr val="0070C0"/>
        </a:solidFill>
      </dgm:spPr>
      <dgm:t>
        <a:bodyPr/>
        <a:lstStyle/>
        <a:p>
          <a:r>
            <a:rPr lang="es-ES" sz="3200" dirty="0"/>
            <a:t>Memoria de datos (SRAM)</a:t>
          </a:r>
        </a:p>
      </dgm:t>
    </dgm:pt>
    <dgm:pt modelId="{0195257D-86B8-4989-8CBA-2F3DF0DC7AD8}" type="parTrans" cxnId="{2B75CE4C-9CEB-4055-98C5-227DE3EA11F6}">
      <dgm:prSet/>
      <dgm:spPr/>
      <dgm:t>
        <a:bodyPr/>
        <a:lstStyle/>
        <a:p>
          <a:endParaRPr lang="es-ES"/>
        </a:p>
      </dgm:t>
    </dgm:pt>
    <dgm:pt modelId="{4CB1E0F9-C1CC-4B27-AD3A-11A265EE4DD5}" type="sibTrans" cxnId="{2B75CE4C-9CEB-4055-98C5-227DE3EA11F6}">
      <dgm:prSet/>
      <dgm:spPr/>
      <dgm:t>
        <a:bodyPr/>
        <a:lstStyle/>
        <a:p>
          <a:endParaRPr lang="es-ES"/>
        </a:p>
      </dgm:t>
    </dgm:pt>
    <dgm:pt modelId="{1E37D4B2-A637-42F9-8EC1-70BD5EC6C2AC}">
      <dgm:prSet phldrT="[Texto]" custT="1"/>
      <dgm:spPr>
        <a:solidFill>
          <a:srgbClr val="0070C0"/>
        </a:solidFill>
      </dgm:spPr>
      <dgm:t>
        <a:bodyPr/>
        <a:lstStyle/>
        <a:p>
          <a:r>
            <a:rPr lang="es-ES" sz="3200" dirty="0"/>
            <a:t>Lógica de control</a:t>
          </a:r>
        </a:p>
      </dgm:t>
    </dgm:pt>
    <dgm:pt modelId="{B0B61B00-4A9E-4AAC-8028-EBC8FE20CBB7}" type="parTrans" cxnId="{C3347482-F730-43A8-AFAE-5DDA3DB7AA40}">
      <dgm:prSet/>
      <dgm:spPr/>
      <dgm:t>
        <a:bodyPr/>
        <a:lstStyle/>
        <a:p>
          <a:endParaRPr lang="es-ES"/>
        </a:p>
      </dgm:t>
    </dgm:pt>
    <dgm:pt modelId="{559ABBD8-F978-4422-8A65-35F9FD5A0C30}" type="sibTrans" cxnId="{C3347482-F730-43A8-AFAE-5DDA3DB7AA40}">
      <dgm:prSet/>
      <dgm:spPr/>
      <dgm:t>
        <a:bodyPr/>
        <a:lstStyle/>
        <a:p>
          <a:endParaRPr lang="es-ES"/>
        </a:p>
      </dgm:t>
    </dgm:pt>
    <dgm:pt modelId="{D4857B63-6BBB-499D-9981-BE2F3C625679}">
      <dgm:prSet phldrT="[Texto]" custT="1"/>
      <dgm:spPr>
        <a:solidFill>
          <a:srgbClr val="0070C0"/>
        </a:solidFill>
      </dgm:spPr>
      <dgm:t>
        <a:bodyPr/>
        <a:lstStyle/>
        <a:p>
          <a:r>
            <a:rPr lang="es-ES" sz="3200" dirty="0"/>
            <a:t>Controlador de Cache</a:t>
          </a:r>
        </a:p>
      </dgm:t>
    </dgm:pt>
    <dgm:pt modelId="{004619EF-0D2C-43DC-92E1-C9C2910C36D2}" type="parTrans" cxnId="{2C5B92A9-A8B6-42C3-97DB-E2D9CFCED5FB}">
      <dgm:prSet/>
      <dgm:spPr/>
      <dgm:t>
        <a:bodyPr/>
        <a:lstStyle/>
        <a:p>
          <a:endParaRPr lang="es-ES"/>
        </a:p>
      </dgm:t>
    </dgm:pt>
    <dgm:pt modelId="{9FD52A82-CFD4-4386-ACB7-0729472E6462}" type="sibTrans" cxnId="{2C5B92A9-A8B6-42C3-97DB-E2D9CFCED5FB}">
      <dgm:prSet/>
      <dgm:spPr/>
      <dgm:t>
        <a:bodyPr/>
        <a:lstStyle/>
        <a:p>
          <a:endParaRPr lang="es-ES"/>
        </a:p>
      </dgm:t>
    </dgm:pt>
    <dgm:pt modelId="{47AE8FC5-4878-4EAD-A388-B8F332D24D72}" type="pres">
      <dgm:prSet presAssocID="{9B1D5262-8CAC-42E4-B01A-71E97C735EEE}" presName="linearFlow" presStyleCnt="0">
        <dgm:presLayoutVars>
          <dgm:dir/>
          <dgm:animLvl val="lvl"/>
          <dgm:resizeHandles/>
        </dgm:presLayoutVars>
      </dgm:prSet>
      <dgm:spPr/>
    </dgm:pt>
    <dgm:pt modelId="{04FAD2C5-2112-44A6-BFB5-BECA40223094}" type="pres">
      <dgm:prSet presAssocID="{51900535-E321-46E1-9AF7-60BD5EC3010A}" presName="compositeNode" presStyleCnt="0">
        <dgm:presLayoutVars>
          <dgm:bulletEnabled val="1"/>
        </dgm:presLayoutVars>
      </dgm:prSet>
      <dgm:spPr/>
    </dgm:pt>
    <dgm:pt modelId="{1CCAB412-CDA3-4471-8FC2-145125E6C471}" type="pres">
      <dgm:prSet presAssocID="{51900535-E321-46E1-9AF7-60BD5EC3010A}" presName="imag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58000" r="-58000"/>
          </a:stretch>
        </a:blipFill>
      </dgm:spPr>
    </dgm:pt>
    <dgm:pt modelId="{ED5AD868-D7A3-464A-B43C-70F12A26DDD4}" type="pres">
      <dgm:prSet presAssocID="{51900535-E321-46E1-9AF7-60BD5EC3010A}" presName="childNode" presStyleLbl="node1" presStyleIdx="0" presStyleCnt="1">
        <dgm:presLayoutVars>
          <dgm:bulletEnabled val="1"/>
        </dgm:presLayoutVars>
      </dgm:prSet>
      <dgm:spPr/>
    </dgm:pt>
    <dgm:pt modelId="{CF33F3B5-4505-446D-AA5B-AAA0C3B15610}" type="pres">
      <dgm:prSet presAssocID="{51900535-E321-46E1-9AF7-60BD5EC3010A}" presName="parentNode" presStyleLbl="revTx" presStyleIdx="0" presStyleCnt="1">
        <dgm:presLayoutVars>
          <dgm:chMax val="0"/>
          <dgm:bulletEnabled val="1"/>
        </dgm:presLayoutVars>
      </dgm:prSet>
      <dgm:spPr/>
    </dgm:pt>
  </dgm:ptLst>
  <dgm:cxnLst>
    <dgm:cxn modelId="{2DF55D15-6640-4C37-86A4-F43DBA3596EB}" type="presOf" srcId="{9B1D5262-8CAC-42E4-B01A-71E97C735EEE}" destId="{47AE8FC5-4878-4EAD-A388-B8F332D24D72}" srcOrd="0" destOrd="0" presId="urn:microsoft.com/office/officeart/2005/8/layout/hList2#4"/>
    <dgm:cxn modelId="{F9D9D321-AE55-421A-8682-7688568F6092}" type="presOf" srcId="{4014B9FA-FBD5-418C-AEA5-E25C7E1F49BE}" destId="{ED5AD868-D7A3-464A-B43C-70F12A26DDD4}" srcOrd="0" destOrd="1" presId="urn:microsoft.com/office/officeart/2005/8/layout/hList2#4"/>
    <dgm:cxn modelId="{92E88B24-BBBE-4EAD-A4C2-1FC0D6B3AD39}" type="presOf" srcId="{58D623CB-F9ED-4495-B9B9-3602F98B873D}" destId="{ED5AD868-D7A3-464A-B43C-70F12A26DDD4}" srcOrd="0" destOrd="2" presId="urn:microsoft.com/office/officeart/2005/8/layout/hList2#4"/>
    <dgm:cxn modelId="{400FA133-0308-490B-A463-D3726C39C26A}" srcId="{51900535-E321-46E1-9AF7-60BD5EC3010A}" destId="{4014B9FA-FBD5-418C-AEA5-E25C7E1F49BE}" srcOrd="1" destOrd="0" parTransId="{1F08FDE3-DFB6-4713-8C8C-25DCC6D853B5}" sibTransId="{9A32CE65-0A7C-4749-AA48-84A3B6C78DCF}"/>
    <dgm:cxn modelId="{FED1AA38-CCF8-4CA4-BAFE-EC02892CBD5E}" type="presOf" srcId="{51900535-E321-46E1-9AF7-60BD5EC3010A}" destId="{CF33F3B5-4505-446D-AA5B-AAA0C3B15610}" srcOrd="0" destOrd="0" presId="urn:microsoft.com/office/officeart/2005/8/layout/hList2#4"/>
    <dgm:cxn modelId="{D414375C-9AAC-4484-8608-E9FAD186DB3E}" type="presOf" srcId="{1E37D4B2-A637-42F9-8EC1-70BD5EC6C2AC}" destId="{ED5AD868-D7A3-464A-B43C-70F12A26DDD4}" srcOrd="0" destOrd="3" presId="urn:microsoft.com/office/officeart/2005/8/layout/hList2#4"/>
    <dgm:cxn modelId="{2B75CE4C-9CEB-4055-98C5-227DE3EA11F6}" srcId="{51900535-E321-46E1-9AF7-60BD5EC3010A}" destId="{58D623CB-F9ED-4495-B9B9-3602F98B873D}" srcOrd="2" destOrd="0" parTransId="{0195257D-86B8-4989-8CBA-2F3DF0DC7AD8}" sibTransId="{4CB1E0F9-C1CC-4B27-AD3A-11A265EE4DD5}"/>
    <dgm:cxn modelId="{C3347482-F730-43A8-AFAE-5DDA3DB7AA40}" srcId="{51900535-E321-46E1-9AF7-60BD5EC3010A}" destId="{1E37D4B2-A637-42F9-8EC1-70BD5EC6C2AC}" srcOrd="3" destOrd="0" parTransId="{B0B61B00-4A9E-4AAC-8028-EBC8FE20CBB7}" sibTransId="{559ABBD8-F978-4422-8A65-35F9FD5A0C30}"/>
    <dgm:cxn modelId="{FB9E5E8E-0803-4D63-A5FB-BCD2FE4CF930}" type="presOf" srcId="{375B0CFD-5CCA-4623-ADE5-7074890624FB}" destId="{ED5AD868-D7A3-464A-B43C-70F12A26DDD4}" srcOrd="0" destOrd="4" presId="urn:microsoft.com/office/officeart/2005/8/layout/hList2#4"/>
    <dgm:cxn modelId="{7E04C88F-3DDC-4791-8AE4-9D3D24D46CC8}" srcId="{9B1D5262-8CAC-42E4-B01A-71E97C735EEE}" destId="{51900535-E321-46E1-9AF7-60BD5EC3010A}" srcOrd="0" destOrd="0" parTransId="{CD81D1A0-E5C7-437B-A130-919BBD0B2DD8}" sibTransId="{D1C69C05-9F5C-4C0F-B9FD-103302081FEC}"/>
    <dgm:cxn modelId="{2C5B92A9-A8B6-42C3-97DB-E2D9CFCED5FB}" srcId="{51900535-E321-46E1-9AF7-60BD5EC3010A}" destId="{D4857B63-6BBB-499D-9981-BE2F3C625679}" srcOrd="0" destOrd="0" parTransId="{004619EF-0D2C-43DC-92E1-C9C2910C36D2}" sibTransId="{9FD52A82-CFD4-4386-ACB7-0729472E6462}"/>
    <dgm:cxn modelId="{EC3469AB-DBE2-4BA8-A5AE-3AD1905CD9DC}" srcId="{51900535-E321-46E1-9AF7-60BD5EC3010A}" destId="{375B0CFD-5CCA-4623-ADE5-7074890624FB}" srcOrd="4" destOrd="0" parTransId="{E5067D3F-DF99-4993-9BAC-0DAEC123431F}" sibTransId="{BC028B83-5D0E-4D85-9E99-369D690F6AA4}"/>
    <dgm:cxn modelId="{7065F0D7-7F49-4606-89FF-2A6DC724A8DF}" type="presOf" srcId="{D4857B63-6BBB-499D-9981-BE2F3C625679}" destId="{ED5AD868-D7A3-464A-B43C-70F12A26DDD4}" srcOrd="0" destOrd="0" presId="urn:microsoft.com/office/officeart/2005/8/layout/hList2#4"/>
    <dgm:cxn modelId="{A14D1EAA-A014-4B65-972B-41843435C69E}" type="presParOf" srcId="{47AE8FC5-4878-4EAD-A388-B8F332D24D72}" destId="{04FAD2C5-2112-44A6-BFB5-BECA40223094}" srcOrd="0" destOrd="0" presId="urn:microsoft.com/office/officeart/2005/8/layout/hList2#4"/>
    <dgm:cxn modelId="{1E0E58B1-BB77-488F-BE2A-9CFEEFF6D2BF}" type="presParOf" srcId="{04FAD2C5-2112-44A6-BFB5-BECA40223094}" destId="{1CCAB412-CDA3-4471-8FC2-145125E6C471}" srcOrd="0" destOrd="0" presId="urn:microsoft.com/office/officeart/2005/8/layout/hList2#4"/>
    <dgm:cxn modelId="{60B06892-4BFB-454F-8288-E7B499FB2422}" type="presParOf" srcId="{04FAD2C5-2112-44A6-BFB5-BECA40223094}" destId="{ED5AD868-D7A3-464A-B43C-70F12A26DDD4}" srcOrd="1" destOrd="0" presId="urn:microsoft.com/office/officeart/2005/8/layout/hList2#4"/>
    <dgm:cxn modelId="{7ECC6DD1-8C49-418A-829B-EF0011C043A8}" type="presParOf" srcId="{04FAD2C5-2112-44A6-BFB5-BECA40223094}" destId="{CF33F3B5-4505-446D-AA5B-AAA0C3B15610}" srcOrd="2" destOrd="0" presId="urn:microsoft.com/office/officeart/2005/8/layout/hList2#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1033D767-AA20-4037-BF06-04966783CCB0}" type="doc">
      <dgm:prSet loTypeId="urn:microsoft.com/office/officeart/2005/8/layout/pyramid2" loCatId="list" qsTypeId="urn:microsoft.com/office/officeart/2005/8/quickstyle/3d1" qsCatId="3D" csTypeId="urn:microsoft.com/office/officeart/2005/8/colors/accent6_3" csCatId="accent6" phldr="1"/>
      <dgm:spPr/>
    </dgm:pt>
    <dgm:pt modelId="{4A90738F-C8B8-4CF4-AFBA-7AFA1E9F7076}">
      <dgm:prSet phldrT="[Texto]"/>
      <dgm:spPr>
        <a:solidFill>
          <a:srgbClr val="0070C0">
            <a:alpha val="90000"/>
          </a:srgbClr>
        </a:solidFill>
        <a:ln>
          <a:noFill/>
        </a:ln>
        <a:effectLst>
          <a:outerShdw blurRad="50800" dist="38100" dir="2700000" algn="tl" rotWithShape="0">
            <a:prstClr val="black">
              <a:alpha val="40000"/>
            </a:prstClr>
          </a:outerShdw>
        </a:effectLst>
        <a:scene3d>
          <a:camera prst="orthographicFront"/>
          <a:lightRig rig="flat" dir="t"/>
        </a:scene3d>
      </dgm:spPr>
      <dgm:t>
        <a:bodyPr/>
        <a:lstStyle/>
        <a:p>
          <a:r>
            <a:rPr lang="es-MX" b="1" dirty="0">
              <a:solidFill>
                <a:schemeClr val="bg1"/>
              </a:solidFill>
            </a:rPr>
            <a:t>Tamaño</a:t>
          </a:r>
        </a:p>
      </dgm:t>
    </dgm:pt>
    <dgm:pt modelId="{F961BB0D-56FE-4AA0-87B1-3497F1931A9E}" type="parTrans" cxnId="{E808BD7B-C255-4CC0-B6EB-7675C6BD9348}">
      <dgm:prSet/>
      <dgm:spPr/>
      <dgm:t>
        <a:bodyPr/>
        <a:lstStyle/>
        <a:p>
          <a:endParaRPr lang="es-MX">
            <a:solidFill>
              <a:srgbClr val="002060"/>
            </a:solidFill>
          </a:endParaRPr>
        </a:p>
      </dgm:t>
    </dgm:pt>
    <dgm:pt modelId="{C5A022BE-08BE-4EFA-8340-00E4D11CE542}" type="sibTrans" cxnId="{E808BD7B-C255-4CC0-B6EB-7675C6BD9348}">
      <dgm:prSet/>
      <dgm:spPr/>
      <dgm:t>
        <a:bodyPr/>
        <a:lstStyle/>
        <a:p>
          <a:endParaRPr lang="es-MX">
            <a:solidFill>
              <a:srgbClr val="002060"/>
            </a:solidFill>
          </a:endParaRPr>
        </a:p>
      </dgm:t>
    </dgm:pt>
    <dgm:pt modelId="{FB721351-3B77-4D07-80F1-A5BC73BA4937}">
      <dgm:prSet phldrT="[Texto]"/>
      <dgm:spPr>
        <a:solidFill>
          <a:srgbClr val="0070C0">
            <a:alpha val="90000"/>
          </a:srgbClr>
        </a:solidFill>
        <a:ln>
          <a:noFill/>
        </a:ln>
        <a:effectLst/>
        <a:scene3d>
          <a:camera prst="orthographicFront"/>
          <a:lightRig rig="flat" dir="t"/>
        </a:scene3d>
      </dgm:spPr>
      <dgm:t>
        <a:bodyPr/>
        <a:lstStyle/>
        <a:p>
          <a:r>
            <a:rPr lang="es-MX" b="1" dirty="0">
              <a:solidFill>
                <a:schemeClr val="bg1"/>
              </a:solidFill>
            </a:rPr>
            <a:t>Función de Asignación</a:t>
          </a:r>
        </a:p>
      </dgm:t>
    </dgm:pt>
    <dgm:pt modelId="{79B0C44E-7FFF-465D-B982-84BE993FE6A6}" type="parTrans" cxnId="{F815A5A3-1DB5-4E28-BC43-53981ACC1A2E}">
      <dgm:prSet/>
      <dgm:spPr/>
      <dgm:t>
        <a:bodyPr/>
        <a:lstStyle/>
        <a:p>
          <a:endParaRPr lang="es-MX">
            <a:solidFill>
              <a:srgbClr val="002060"/>
            </a:solidFill>
          </a:endParaRPr>
        </a:p>
      </dgm:t>
    </dgm:pt>
    <dgm:pt modelId="{38271057-C917-49F0-ABD7-1C967C7E9C65}" type="sibTrans" cxnId="{F815A5A3-1DB5-4E28-BC43-53981ACC1A2E}">
      <dgm:prSet/>
      <dgm:spPr/>
      <dgm:t>
        <a:bodyPr/>
        <a:lstStyle/>
        <a:p>
          <a:endParaRPr lang="es-MX">
            <a:solidFill>
              <a:srgbClr val="002060"/>
            </a:solidFill>
          </a:endParaRPr>
        </a:p>
      </dgm:t>
    </dgm:pt>
    <dgm:pt modelId="{53BE8A58-A292-4A95-97AB-A8F722AEC25D}">
      <dgm:prSet phldrT="[Texto]"/>
      <dgm:spPr>
        <a:solidFill>
          <a:srgbClr val="0070C0">
            <a:alpha val="90000"/>
          </a:srgbClr>
        </a:solidFill>
        <a:ln>
          <a:noFill/>
        </a:ln>
        <a:effectLst/>
        <a:scene3d>
          <a:camera prst="orthographicFront"/>
          <a:lightRig rig="flat" dir="t"/>
        </a:scene3d>
      </dgm:spPr>
      <dgm:t>
        <a:bodyPr/>
        <a:lstStyle/>
        <a:p>
          <a:r>
            <a:rPr lang="es-MX" b="1" dirty="0">
              <a:solidFill>
                <a:schemeClr val="bg1"/>
              </a:solidFill>
            </a:rPr>
            <a:t>Algoritmos de Reemplazo</a:t>
          </a:r>
        </a:p>
      </dgm:t>
    </dgm:pt>
    <dgm:pt modelId="{D511AAB1-EA26-4DD3-8E12-593E23CA1330}" type="parTrans" cxnId="{BDC25FA1-9679-4FB8-9474-33AA88FE76DD}">
      <dgm:prSet/>
      <dgm:spPr/>
      <dgm:t>
        <a:bodyPr/>
        <a:lstStyle/>
        <a:p>
          <a:endParaRPr lang="es-MX">
            <a:solidFill>
              <a:srgbClr val="002060"/>
            </a:solidFill>
          </a:endParaRPr>
        </a:p>
      </dgm:t>
    </dgm:pt>
    <dgm:pt modelId="{F98D573E-8B61-428F-A3CD-9E16D86B237B}" type="sibTrans" cxnId="{BDC25FA1-9679-4FB8-9474-33AA88FE76DD}">
      <dgm:prSet/>
      <dgm:spPr/>
      <dgm:t>
        <a:bodyPr/>
        <a:lstStyle/>
        <a:p>
          <a:endParaRPr lang="es-MX">
            <a:solidFill>
              <a:srgbClr val="002060"/>
            </a:solidFill>
          </a:endParaRPr>
        </a:p>
      </dgm:t>
    </dgm:pt>
    <dgm:pt modelId="{E967CCAC-6B67-441C-994B-E9023B440AB2}">
      <dgm:prSet/>
      <dgm:spPr>
        <a:solidFill>
          <a:srgbClr val="0070C0">
            <a:alpha val="90000"/>
          </a:srgbClr>
        </a:solidFill>
        <a:ln>
          <a:noFill/>
        </a:ln>
        <a:effectLst/>
        <a:scene3d>
          <a:camera prst="orthographicFront"/>
          <a:lightRig rig="flat" dir="t"/>
        </a:scene3d>
      </dgm:spPr>
      <dgm:t>
        <a:bodyPr/>
        <a:lstStyle/>
        <a:p>
          <a:r>
            <a:rPr lang="es-MX" b="1" dirty="0">
              <a:solidFill>
                <a:schemeClr val="bg1"/>
              </a:solidFill>
            </a:rPr>
            <a:t>Políticas de Escritura</a:t>
          </a:r>
        </a:p>
      </dgm:t>
    </dgm:pt>
    <dgm:pt modelId="{2482E7F3-37B2-4A63-BAE5-20F4BB594302}" type="parTrans" cxnId="{AA162F05-87DB-47FB-B1F9-151B5C9AF10B}">
      <dgm:prSet/>
      <dgm:spPr/>
      <dgm:t>
        <a:bodyPr/>
        <a:lstStyle/>
        <a:p>
          <a:endParaRPr lang="es-MX">
            <a:solidFill>
              <a:srgbClr val="002060"/>
            </a:solidFill>
          </a:endParaRPr>
        </a:p>
      </dgm:t>
    </dgm:pt>
    <dgm:pt modelId="{E2DE9365-3D7F-402F-9E58-1E8943157BB9}" type="sibTrans" cxnId="{AA162F05-87DB-47FB-B1F9-151B5C9AF10B}">
      <dgm:prSet/>
      <dgm:spPr/>
      <dgm:t>
        <a:bodyPr/>
        <a:lstStyle/>
        <a:p>
          <a:endParaRPr lang="es-MX">
            <a:solidFill>
              <a:srgbClr val="002060"/>
            </a:solidFill>
          </a:endParaRPr>
        </a:p>
      </dgm:t>
    </dgm:pt>
    <dgm:pt modelId="{EEC6D007-A472-4BAB-B42E-DE039EEC6E88}">
      <dgm:prSet/>
      <dgm:spPr>
        <a:solidFill>
          <a:srgbClr val="0070C0">
            <a:alpha val="90000"/>
          </a:srgbClr>
        </a:solidFill>
        <a:ln>
          <a:noFill/>
        </a:ln>
        <a:effectLst/>
        <a:scene3d>
          <a:camera prst="orthographicFront"/>
          <a:lightRig rig="flat" dir="t"/>
        </a:scene3d>
      </dgm:spPr>
      <dgm:t>
        <a:bodyPr/>
        <a:lstStyle/>
        <a:p>
          <a:r>
            <a:rPr lang="es-MX" b="1" dirty="0">
              <a:solidFill>
                <a:schemeClr val="bg1"/>
              </a:solidFill>
            </a:rPr>
            <a:t>Tamaño de Líneas</a:t>
          </a:r>
        </a:p>
      </dgm:t>
    </dgm:pt>
    <dgm:pt modelId="{CF0A276F-A3D5-45CE-BE18-85E4A0D501D9}" type="parTrans" cxnId="{0172C58D-F095-45CE-B121-1F71E6017E01}">
      <dgm:prSet/>
      <dgm:spPr/>
      <dgm:t>
        <a:bodyPr/>
        <a:lstStyle/>
        <a:p>
          <a:endParaRPr lang="es-MX">
            <a:solidFill>
              <a:srgbClr val="002060"/>
            </a:solidFill>
          </a:endParaRPr>
        </a:p>
      </dgm:t>
    </dgm:pt>
    <dgm:pt modelId="{089F6F47-96D6-4D47-A7C1-076D6DD37271}" type="sibTrans" cxnId="{0172C58D-F095-45CE-B121-1F71E6017E01}">
      <dgm:prSet/>
      <dgm:spPr/>
      <dgm:t>
        <a:bodyPr/>
        <a:lstStyle/>
        <a:p>
          <a:endParaRPr lang="es-MX">
            <a:solidFill>
              <a:srgbClr val="002060"/>
            </a:solidFill>
          </a:endParaRPr>
        </a:p>
      </dgm:t>
    </dgm:pt>
    <dgm:pt modelId="{0148F037-2671-4D79-9FC5-4CE773BE234E}">
      <dgm:prSet/>
      <dgm:spPr>
        <a:solidFill>
          <a:srgbClr val="0070C0">
            <a:alpha val="90000"/>
          </a:srgbClr>
        </a:solidFill>
        <a:ln>
          <a:noFill/>
        </a:ln>
        <a:effectLst/>
        <a:scene3d>
          <a:camera prst="orthographicFront"/>
          <a:lightRig rig="flat" dir="t"/>
        </a:scene3d>
      </dgm:spPr>
      <dgm:t>
        <a:bodyPr/>
        <a:lstStyle/>
        <a:p>
          <a:r>
            <a:rPr lang="es-MX" b="1" dirty="0">
              <a:solidFill>
                <a:schemeClr val="bg1"/>
              </a:solidFill>
            </a:rPr>
            <a:t>Número de Caches</a:t>
          </a:r>
        </a:p>
      </dgm:t>
    </dgm:pt>
    <dgm:pt modelId="{DE245E23-076B-457F-94AA-20C9BC63B1EA}" type="parTrans" cxnId="{3F645297-C9A0-4A63-A0FC-35F7DC51B15B}">
      <dgm:prSet/>
      <dgm:spPr/>
      <dgm:t>
        <a:bodyPr/>
        <a:lstStyle/>
        <a:p>
          <a:endParaRPr lang="es-MX">
            <a:solidFill>
              <a:srgbClr val="002060"/>
            </a:solidFill>
          </a:endParaRPr>
        </a:p>
      </dgm:t>
    </dgm:pt>
    <dgm:pt modelId="{FD224C5B-18F9-4BCC-8662-1BECE04D32E8}" type="sibTrans" cxnId="{3F645297-C9A0-4A63-A0FC-35F7DC51B15B}">
      <dgm:prSet/>
      <dgm:spPr/>
      <dgm:t>
        <a:bodyPr/>
        <a:lstStyle/>
        <a:p>
          <a:endParaRPr lang="es-MX">
            <a:solidFill>
              <a:srgbClr val="002060"/>
            </a:solidFill>
          </a:endParaRPr>
        </a:p>
      </dgm:t>
    </dgm:pt>
    <dgm:pt modelId="{DC31D55A-B283-48BC-950E-0CCDC7891D2C}">
      <dgm:prSet/>
      <dgm:spPr>
        <a:solidFill>
          <a:srgbClr val="0070C0">
            <a:alpha val="90000"/>
          </a:srgbClr>
        </a:solidFill>
        <a:ln>
          <a:noFill/>
        </a:ln>
        <a:effectLst>
          <a:outerShdw blurRad="50800" dist="38100" dir="2700000" algn="tl" rotWithShape="0">
            <a:prstClr val="black">
              <a:alpha val="40000"/>
            </a:prstClr>
          </a:outerShdw>
        </a:effectLst>
        <a:scene3d>
          <a:camera prst="orthographicFront"/>
          <a:lightRig rig="flat" dir="t"/>
        </a:scene3d>
      </dgm:spPr>
      <dgm:t>
        <a:bodyPr/>
        <a:lstStyle/>
        <a:p>
          <a:r>
            <a:rPr lang="es-ES" b="1" dirty="0">
              <a:solidFill>
                <a:schemeClr val="bg1"/>
              </a:solidFill>
            </a:rPr>
            <a:t>Direcciones</a:t>
          </a:r>
          <a:endParaRPr lang="es-HN" b="1" dirty="0">
            <a:solidFill>
              <a:schemeClr val="bg1"/>
            </a:solidFill>
          </a:endParaRPr>
        </a:p>
      </dgm:t>
    </dgm:pt>
    <dgm:pt modelId="{72011D8F-DA46-4ABF-B1B1-141BE55E27C0}" type="parTrans" cxnId="{EDF870B3-6942-49DF-B580-0372111D13B3}">
      <dgm:prSet/>
      <dgm:spPr/>
      <dgm:t>
        <a:bodyPr/>
        <a:lstStyle/>
        <a:p>
          <a:endParaRPr lang="es-HN"/>
        </a:p>
      </dgm:t>
    </dgm:pt>
    <dgm:pt modelId="{A4850FE8-EA21-42DD-A61D-C57DCB4897B2}" type="sibTrans" cxnId="{EDF870B3-6942-49DF-B580-0372111D13B3}">
      <dgm:prSet/>
      <dgm:spPr/>
      <dgm:t>
        <a:bodyPr/>
        <a:lstStyle/>
        <a:p>
          <a:endParaRPr lang="es-HN"/>
        </a:p>
      </dgm:t>
    </dgm:pt>
    <dgm:pt modelId="{A3848C74-753D-47EF-AEA5-B6840DD3103D}" type="pres">
      <dgm:prSet presAssocID="{1033D767-AA20-4037-BF06-04966783CCB0}" presName="compositeShape" presStyleCnt="0">
        <dgm:presLayoutVars>
          <dgm:dir/>
          <dgm:resizeHandles/>
        </dgm:presLayoutVars>
      </dgm:prSet>
      <dgm:spPr/>
    </dgm:pt>
    <dgm:pt modelId="{32768A2E-E776-44BE-AAB4-A82EDCF0CB3A}" type="pres">
      <dgm:prSet presAssocID="{1033D767-AA20-4037-BF06-04966783CCB0}" presName="pyramid" presStyleLbl="node1" presStyleIdx="0" presStyleCnt="1"/>
      <dgm:spPr>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AB573C04-724E-4860-9CBA-048F66FA4EF2}" type="pres">
      <dgm:prSet presAssocID="{1033D767-AA20-4037-BF06-04966783CCB0}" presName="theList" presStyleCnt="0"/>
      <dgm:spPr/>
    </dgm:pt>
    <dgm:pt modelId="{E254810F-E5AF-44F8-A895-98C76AD971C9}" type="pres">
      <dgm:prSet presAssocID="{DC31D55A-B283-48BC-950E-0CCDC7891D2C}" presName="aNode" presStyleLbl="fgAcc1" presStyleIdx="0" presStyleCnt="7">
        <dgm:presLayoutVars>
          <dgm:bulletEnabled val="1"/>
        </dgm:presLayoutVars>
      </dgm:prSet>
      <dgm:spPr/>
    </dgm:pt>
    <dgm:pt modelId="{8FECD59F-6E62-4A36-946E-F0B09D4F3B33}" type="pres">
      <dgm:prSet presAssocID="{DC31D55A-B283-48BC-950E-0CCDC7891D2C}" presName="aSpace" presStyleCnt="0"/>
      <dgm:spPr/>
    </dgm:pt>
    <dgm:pt modelId="{A3916F80-5B4A-4B6B-BD64-D308E4A980AF}" type="pres">
      <dgm:prSet presAssocID="{4A90738F-C8B8-4CF4-AFBA-7AFA1E9F7076}" presName="aNode" presStyleLbl="fgAcc1" presStyleIdx="1" presStyleCnt="7">
        <dgm:presLayoutVars>
          <dgm:bulletEnabled val="1"/>
        </dgm:presLayoutVars>
      </dgm:prSet>
      <dgm:spPr/>
    </dgm:pt>
    <dgm:pt modelId="{B9A0AD8E-C9D7-4240-89B4-5AF369D99665}" type="pres">
      <dgm:prSet presAssocID="{4A90738F-C8B8-4CF4-AFBA-7AFA1E9F7076}" presName="aSpace" presStyleCnt="0"/>
      <dgm:spPr/>
    </dgm:pt>
    <dgm:pt modelId="{F941AF0E-550A-41D4-86C0-081DBD8F8EC6}" type="pres">
      <dgm:prSet presAssocID="{FB721351-3B77-4D07-80F1-A5BC73BA4937}" presName="aNode" presStyleLbl="fgAcc1" presStyleIdx="2" presStyleCnt="7">
        <dgm:presLayoutVars>
          <dgm:bulletEnabled val="1"/>
        </dgm:presLayoutVars>
      </dgm:prSet>
      <dgm:spPr/>
    </dgm:pt>
    <dgm:pt modelId="{739963E4-DFF6-4653-BEE0-74903C029E7F}" type="pres">
      <dgm:prSet presAssocID="{FB721351-3B77-4D07-80F1-A5BC73BA4937}" presName="aSpace" presStyleCnt="0"/>
      <dgm:spPr/>
    </dgm:pt>
    <dgm:pt modelId="{E3B94310-76BF-4CB3-95E0-1EE7DF5F789D}" type="pres">
      <dgm:prSet presAssocID="{53BE8A58-A292-4A95-97AB-A8F722AEC25D}" presName="aNode" presStyleLbl="fgAcc1" presStyleIdx="3" presStyleCnt="7">
        <dgm:presLayoutVars>
          <dgm:bulletEnabled val="1"/>
        </dgm:presLayoutVars>
      </dgm:prSet>
      <dgm:spPr/>
    </dgm:pt>
    <dgm:pt modelId="{772574A4-DA7C-4D07-A67C-9715DEC737BD}" type="pres">
      <dgm:prSet presAssocID="{53BE8A58-A292-4A95-97AB-A8F722AEC25D}" presName="aSpace" presStyleCnt="0"/>
      <dgm:spPr/>
    </dgm:pt>
    <dgm:pt modelId="{53C06A4E-AACD-4D02-A877-FFC33153FF6C}" type="pres">
      <dgm:prSet presAssocID="{E967CCAC-6B67-441C-994B-E9023B440AB2}" presName="aNode" presStyleLbl="fgAcc1" presStyleIdx="4" presStyleCnt="7">
        <dgm:presLayoutVars>
          <dgm:bulletEnabled val="1"/>
        </dgm:presLayoutVars>
      </dgm:prSet>
      <dgm:spPr/>
    </dgm:pt>
    <dgm:pt modelId="{3B668E7F-7119-4DC8-9D39-6265B36CA6EC}" type="pres">
      <dgm:prSet presAssocID="{E967CCAC-6B67-441C-994B-E9023B440AB2}" presName="aSpace" presStyleCnt="0"/>
      <dgm:spPr/>
    </dgm:pt>
    <dgm:pt modelId="{CC0B3FD5-5EF0-408F-B1E3-022BE7EE9387}" type="pres">
      <dgm:prSet presAssocID="{EEC6D007-A472-4BAB-B42E-DE039EEC6E88}" presName="aNode" presStyleLbl="fgAcc1" presStyleIdx="5" presStyleCnt="7">
        <dgm:presLayoutVars>
          <dgm:bulletEnabled val="1"/>
        </dgm:presLayoutVars>
      </dgm:prSet>
      <dgm:spPr/>
    </dgm:pt>
    <dgm:pt modelId="{40359469-452F-4CC3-8B81-B5BF26BC4C5E}" type="pres">
      <dgm:prSet presAssocID="{EEC6D007-A472-4BAB-B42E-DE039EEC6E88}" presName="aSpace" presStyleCnt="0"/>
      <dgm:spPr/>
    </dgm:pt>
    <dgm:pt modelId="{DC9C4FDC-EC21-45A4-A2F1-16DDB19D710A}" type="pres">
      <dgm:prSet presAssocID="{0148F037-2671-4D79-9FC5-4CE773BE234E}" presName="aNode" presStyleLbl="fgAcc1" presStyleIdx="6" presStyleCnt="7">
        <dgm:presLayoutVars>
          <dgm:bulletEnabled val="1"/>
        </dgm:presLayoutVars>
      </dgm:prSet>
      <dgm:spPr/>
    </dgm:pt>
    <dgm:pt modelId="{708EC854-F180-423F-94E8-FA3C854B7BAB}" type="pres">
      <dgm:prSet presAssocID="{0148F037-2671-4D79-9FC5-4CE773BE234E}" presName="aSpace" presStyleCnt="0"/>
      <dgm:spPr/>
    </dgm:pt>
  </dgm:ptLst>
  <dgm:cxnLst>
    <dgm:cxn modelId="{AA162F05-87DB-47FB-B1F9-151B5C9AF10B}" srcId="{1033D767-AA20-4037-BF06-04966783CCB0}" destId="{E967CCAC-6B67-441C-994B-E9023B440AB2}" srcOrd="4" destOrd="0" parTransId="{2482E7F3-37B2-4A63-BAE5-20F4BB594302}" sibTransId="{E2DE9365-3D7F-402F-9E58-1E8943157BB9}"/>
    <dgm:cxn modelId="{CD781C12-196B-4552-A717-D1A3150797D5}" type="presOf" srcId="{4A90738F-C8B8-4CF4-AFBA-7AFA1E9F7076}" destId="{A3916F80-5B4A-4B6B-BD64-D308E4A980AF}" srcOrd="0" destOrd="0" presId="urn:microsoft.com/office/officeart/2005/8/layout/pyramid2"/>
    <dgm:cxn modelId="{FE3BBC20-A3B0-4FB0-800D-FF51A70C374A}" type="presOf" srcId="{1033D767-AA20-4037-BF06-04966783CCB0}" destId="{A3848C74-753D-47EF-AEA5-B6840DD3103D}" srcOrd="0" destOrd="0" presId="urn:microsoft.com/office/officeart/2005/8/layout/pyramid2"/>
    <dgm:cxn modelId="{05E3606B-6CF6-447D-B106-C75EA91E06AF}" type="presOf" srcId="{53BE8A58-A292-4A95-97AB-A8F722AEC25D}" destId="{E3B94310-76BF-4CB3-95E0-1EE7DF5F789D}" srcOrd="0" destOrd="0" presId="urn:microsoft.com/office/officeart/2005/8/layout/pyramid2"/>
    <dgm:cxn modelId="{E808BD7B-C255-4CC0-B6EB-7675C6BD9348}" srcId="{1033D767-AA20-4037-BF06-04966783CCB0}" destId="{4A90738F-C8B8-4CF4-AFBA-7AFA1E9F7076}" srcOrd="1" destOrd="0" parTransId="{F961BB0D-56FE-4AA0-87B1-3497F1931A9E}" sibTransId="{C5A022BE-08BE-4EFA-8340-00E4D11CE542}"/>
    <dgm:cxn modelId="{0172C58D-F095-45CE-B121-1F71E6017E01}" srcId="{1033D767-AA20-4037-BF06-04966783CCB0}" destId="{EEC6D007-A472-4BAB-B42E-DE039EEC6E88}" srcOrd="5" destOrd="0" parTransId="{CF0A276F-A3D5-45CE-BE18-85E4A0D501D9}" sibTransId="{089F6F47-96D6-4D47-A7C1-076D6DD37271}"/>
    <dgm:cxn modelId="{EDA13690-0535-4B87-880F-DD324834B246}" type="presOf" srcId="{EEC6D007-A472-4BAB-B42E-DE039EEC6E88}" destId="{CC0B3FD5-5EF0-408F-B1E3-022BE7EE9387}" srcOrd="0" destOrd="0" presId="urn:microsoft.com/office/officeart/2005/8/layout/pyramid2"/>
    <dgm:cxn modelId="{3F645297-C9A0-4A63-A0FC-35F7DC51B15B}" srcId="{1033D767-AA20-4037-BF06-04966783CCB0}" destId="{0148F037-2671-4D79-9FC5-4CE773BE234E}" srcOrd="6" destOrd="0" parTransId="{DE245E23-076B-457F-94AA-20C9BC63B1EA}" sibTransId="{FD224C5B-18F9-4BCC-8662-1BECE04D32E8}"/>
    <dgm:cxn modelId="{9B724D9A-CD88-47D2-85A4-C46A4F17C5F2}" type="presOf" srcId="{FB721351-3B77-4D07-80F1-A5BC73BA4937}" destId="{F941AF0E-550A-41D4-86C0-081DBD8F8EC6}" srcOrd="0" destOrd="0" presId="urn:microsoft.com/office/officeart/2005/8/layout/pyramid2"/>
    <dgm:cxn modelId="{BDC25FA1-9679-4FB8-9474-33AA88FE76DD}" srcId="{1033D767-AA20-4037-BF06-04966783CCB0}" destId="{53BE8A58-A292-4A95-97AB-A8F722AEC25D}" srcOrd="3" destOrd="0" parTransId="{D511AAB1-EA26-4DD3-8E12-593E23CA1330}" sibTransId="{F98D573E-8B61-428F-A3CD-9E16D86B237B}"/>
    <dgm:cxn modelId="{F815A5A3-1DB5-4E28-BC43-53981ACC1A2E}" srcId="{1033D767-AA20-4037-BF06-04966783CCB0}" destId="{FB721351-3B77-4D07-80F1-A5BC73BA4937}" srcOrd="2" destOrd="0" parTransId="{79B0C44E-7FFF-465D-B982-84BE993FE6A6}" sibTransId="{38271057-C917-49F0-ABD7-1C967C7E9C65}"/>
    <dgm:cxn modelId="{79B577A6-BDB2-4DF2-A068-380F7449FF73}" type="presOf" srcId="{0148F037-2671-4D79-9FC5-4CE773BE234E}" destId="{DC9C4FDC-EC21-45A4-A2F1-16DDB19D710A}" srcOrd="0" destOrd="0" presId="urn:microsoft.com/office/officeart/2005/8/layout/pyramid2"/>
    <dgm:cxn modelId="{EDF870B3-6942-49DF-B580-0372111D13B3}" srcId="{1033D767-AA20-4037-BF06-04966783CCB0}" destId="{DC31D55A-B283-48BC-950E-0CCDC7891D2C}" srcOrd="0" destOrd="0" parTransId="{72011D8F-DA46-4ABF-B1B1-141BE55E27C0}" sibTransId="{A4850FE8-EA21-42DD-A61D-C57DCB4897B2}"/>
    <dgm:cxn modelId="{48BFDCE9-F6EE-4C96-91C5-501E141E4C85}" type="presOf" srcId="{E967CCAC-6B67-441C-994B-E9023B440AB2}" destId="{53C06A4E-AACD-4D02-A877-FFC33153FF6C}" srcOrd="0" destOrd="0" presId="urn:microsoft.com/office/officeart/2005/8/layout/pyramid2"/>
    <dgm:cxn modelId="{0ED1DEFD-09DF-4F10-A1B9-445B38300A51}" type="presOf" srcId="{DC31D55A-B283-48BC-950E-0CCDC7891D2C}" destId="{E254810F-E5AF-44F8-A895-98C76AD971C9}" srcOrd="0" destOrd="0" presId="urn:microsoft.com/office/officeart/2005/8/layout/pyramid2"/>
    <dgm:cxn modelId="{6C6D2D72-6C6D-4874-962B-EA6D063BBB8D}" type="presParOf" srcId="{A3848C74-753D-47EF-AEA5-B6840DD3103D}" destId="{32768A2E-E776-44BE-AAB4-A82EDCF0CB3A}" srcOrd="0" destOrd="0" presId="urn:microsoft.com/office/officeart/2005/8/layout/pyramid2"/>
    <dgm:cxn modelId="{AE4BAB68-24C8-4E3B-B8A5-BA4AA2BE13F0}" type="presParOf" srcId="{A3848C74-753D-47EF-AEA5-B6840DD3103D}" destId="{AB573C04-724E-4860-9CBA-048F66FA4EF2}" srcOrd="1" destOrd="0" presId="urn:microsoft.com/office/officeart/2005/8/layout/pyramid2"/>
    <dgm:cxn modelId="{7F580B10-BBBB-4011-A880-A0C82721F776}" type="presParOf" srcId="{AB573C04-724E-4860-9CBA-048F66FA4EF2}" destId="{E254810F-E5AF-44F8-A895-98C76AD971C9}" srcOrd="0" destOrd="0" presId="urn:microsoft.com/office/officeart/2005/8/layout/pyramid2"/>
    <dgm:cxn modelId="{2283A89A-B9CC-459F-B46F-8E67E87B9C4F}" type="presParOf" srcId="{AB573C04-724E-4860-9CBA-048F66FA4EF2}" destId="{8FECD59F-6E62-4A36-946E-F0B09D4F3B33}" srcOrd="1" destOrd="0" presId="urn:microsoft.com/office/officeart/2005/8/layout/pyramid2"/>
    <dgm:cxn modelId="{588D159F-51ED-425A-812F-64492CB60B72}" type="presParOf" srcId="{AB573C04-724E-4860-9CBA-048F66FA4EF2}" destId="{A3916F80-5B4A-4B6B-BD64-D308E4A980AF}" srcOrd="2" destOrd="0" presId="urn:microsoft.com/office/officeart/2005/8/layout/pyramid2"/>
    <dgm:cxn modelId="{2069FE7C-02FD-47D1-A6AF-C86C01215732}" type="presParOf" srcId="{AB573C04-724E-4860-9CBA-048F66FA4EF2}" destId="{B9A0AD8E-C9D7-4240-89B4-5AF369D99665}" srcOrd="3" destOrd="0" presId="urn:microsoft.com/office/officeart/2005/8/layout/pyramid2"/>
    <dgm:cxn modelId="{A70D87E3-3661-4831-8BDF-8521442EB5EA}" type="presParOf" srcId="{AB573C04-724E-4860-9CBA-048F66FA4EF2}" destId="{F941AF0E-550A-41D4-86C0-081DBD8F8EC6}" srcOrd="4" destOrd="0" presId="urn:microsoft.com/office/officeart/2005/8/layout/pyramid2"/>
    <dgm:cxn modelId="{AF9CDEA7-D681-4A7C-B03F-DD7AC7BFDDA1}" type="presParOf" srcId="{AB573C04-724E-4860-9CBA-048F66FA4EF2}" destId="{739963E4-DFF6-4653-BEE0-74903C029E7F}" srcOrd="5" destOrd="0" presId="urn:microsoft.com/office/officeart/2005/8/layout/pyramid2"/>
    <dgm:cxn modelId="{3895EDDE-5CB5-456C-97BB-A3E965A06609}" type="presParOf" srcId="{AB573C04-724E-4860-9CBA-048F66FA4EF2}" destId="{E3B94310-76BF-4CB3-95E0-1EE7DF5F789D}" srcOrd="6" destOrd="0" presId="urn:microsoft.com/office/officeart/2005/8/layout/pyramid2"/>
    <dgm:cxn modelId="{045AAF8F-A5D5-4114-B0C2-E4467CAAA696}" type="presParOf" srcId="{AB573C04-724E-4860-9CBA-048F66FA4EF2}" destId="{772574A4-DA7C-4D07-A67C-9715DEC737BD}" srcOrd="7" destOrd="0" presId="urn:microsoft.com/office/officeart/2005/8/layout/pyramid2"/>
    <dgm:cxn modelId="{012EE785-70D6-42B6-9CD2-63A8B4E13476}" type="presParOf" srcId="{AB573C04-724E-4860-9CBA-048F66FA4EF2}" destId="{53C06A4E-AACD-4D02-A877-FFC33153FF6C}" srcOrd="8" destOrd="0" presId="urn:microsoft.com/office/officeart/2005/8/layout/pyramid2"/>
    <dgm:cxn modelId="{29542B9A-9285-4FD0-BE35-67F62F0363D2}" type="presParOf" srcId="{AB573C04-724E-4860-9CBA-048F66FA4EF2}" destId="{3B668E7F-7119-4DC8-9D39-6265B36CA6EC}" srcOrd="9" destOrd="0" presId="urn:microsoft.com/office/officeart/2005/8/layout/pyramid2"/>
    <dgm:cxn modelId="{901FFC41-FE54-4C4E-978E-5CB81AABF4C7}" type="presParOf" srcId="{AB573C04-724E-4860-9CBA-048F66FA4EF2}" destId="{CC0B3FD5-5EF0-408F-B1E3-022BE7EE9387}" srcOrd="10" destOrd="0" presId="urn:microsoft.com/office/officeart/2005/8/layout/pyramid2"/>
    <dgm:cxn modelId="{0861045B-64BC-4621-812A-9B4C8CF76F81}" type="presParOf" srcId="{AB573C04-724E-4860-9CBA-048F66FA4EF2}" destId="{40359469-452F-4CC3-8B81-B5BF26BC4C5E}" srcOrd="11" destOrd="0" presId="urn:microsoft.com/office/officeart/2005/8/layout/pyramid2"/>
    <dgm:cxn modelId="{14A9A5C9-27B7-40CD-8AF8-EC1654B77625}" type="presParOf" srcId="{AB573C04-724E-4860-9CBA-048F66FA4EF2}" destId="{DC9C4FDC-EC21-45A4-A2F1-16DDB19D710A}" srcOrd="12" destOrd="0" presId="urn:microsoft.com/office/officeart/2005/8/layout/pyramid2"/>
    <dgm:cxn modelId="{8F55E344-F06C-47E0-8C8B-76D51AE120A8}" type="presParOf" srcId="{AB573C04-724E-4860-9CBA-048F66FA4EF2}" destId="{708EC854-F180-423F-94E8-FA3C854B7BAB}" srcOrd="13"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9B1D5262-8CAC-42E4-B01A-71E97C735EEE}" type="doc">
      <dgm:prSet loTypeId="urn:microsoft.com/office/officeart/2005/8/layout/hList2#4" loCatId="list" qsTypeId="urn:microsoft.com/office/officeart/2005/8/quickstyle/simple5" qsCatId="simple" csTypeId="urn:microsoft.com/office/officeart/2005/8/colors/accent1_2" csCatId="accent1" phldr="1"/>
      <dgm:spPr/>
      <dgm:t>
        <a:bodyPr/>
        <a:lstStyle/>
        <a:p>
          <a:endParaRPr lang="es-ES"/>
        </a:p>
      </dgm:t>
    </dgm:pt>
    <dgm:pt modelId="{51900535-E321-46E1-9AF7-60BD5EC3010A}">
      <dgm:prSet phldrT="[Texto]"/>
      <dgm:spPr/>
      <dgm:t>
        <a:bodyPr/>
        <a:lstStyle/>
        <a:p>
          <a:endParaRPr lang="es-ES" dirty="0"/>
        </a:p>
        <a:p>
          <a:endParaRPr lang="es-ES" dirty="0"/>
        </a:p>
      </dgm:t>
    </dgm:pt>
    <dgm:pt modelId="{CD81D1A0-E5C7-437B-A130-919BBD0B2DD8}" type="parTrans" cxnId="{7E04C88F-3DDC-4791-8AE4-9D3D24D46CC8}">
      <dgm:prSet/>
      <dgm:spPr/>
      <dgm:t>
        <a:bodyPr/>
        <a:lstStyle/>
        <a:p>
          <a:endParaRPr lang="es-ES"/>
        </a:p>
      </dgm:t>
    </dgm:pt>
    <dgm:pt modelId="{D1C69C05-9F5C-4C0F-B9FD-103302081FEC}" type="sibTrans" cxnId="{7E04C88F-3DDC-4791-8AE4-9D3D24D46CC8}">
      <dgm:prSet/>
      <dgm:spPr/>
      <dgm:t>
        <a:bodyPr/>
        <a:lstStyle/>
        <a:p>
          <a:endParaRPr lang="es-ES"/>
        </a:p>
      </dgm:t>
    </dgm:pt>
    <dgm:pt modelId="{375B0CFD-5CCA-4623-ADE5-7074890624FB}">
      <dgm:prSet phldrT="[Texto]" custT="1"/>
      <dgm:spPr>
        <a:solidFill>
          <a:srgbClr val="0070C0"/>
        </a:solidFill>
      </dgm:spPr>
      <dgm:t>
        <a:bodyPr/>
        <a:lstStyle/>
        <a:p>
          <a:endParaRPr lang="es-ES" sz="2200" dirty="0"/>
        </a:p>
      </dgm:t>
    </dgm:pt>
    <dgm:pt modelId="{E5067D3F-DF99-4993-9BAC-0DAEC123431F}" type="parTrans" cxnId="{EC3469AB-DBE2-4BA8-A5AE-3AD1905CD9DC}">
      <dgm:prSet/>
      <dgm:spPr/>
      <dgm:t>
        <a:bodyPr/>
        <a:lstStyle/>
        <a:p>
          <a:endParaRPr lang="es-ES"/>
        </a:p>
      </dgm:t>
    </dgm:pt>
    <dgm:pt modelId="{BC028B83-5D0E-4D85-9E99-369D690F6AA4}" type="sibTrans" cxnId="{EC3469AB-DBE2-4BA8-A5AE-3AD1905CD9DC}">
      <dgm:prSet/>
      <dgm:spPr/>
      <dgm:t>
        <a:bodyPr/>
        <a:lstStyle/>
        <a:p>
          <a:endParaRPr lang="es-ES"/>
        </a:p>
      </dgm:t>
    </dgm:pt>
    <dgm:pt modelId="{D4857B63-6BBB-499D-9981-BE2F3C625679}">
      <dgm:prSet phldrT="[Texto]" custT="1"/>
      <dgm:spPr>
        <a:solidFill>
          <a:srgbClr val="0070C0"/>
        </a:solidFill>
      </dgm:spPr>
      <dgm:t>
        <a:bodyPr/>
        <a:lstStyle/>
        <a:p>
          <a:r>
            <a:rPr lang="es-ES" sz="2200" dirty="0"/>
            <a:t>Casi todos los procesadores no embebidos y muchos procesadores embebidos admiten </a:t>
          </a:r>
          <a:r>
            <a:rPr lang="es-HN" sz="2200" dirty="0"/>
            <a:t>memoria virtual.</a:t>
          </a:r>
          <a:endParaRPr lang="es-ES" sz="2200" dirty="0"/>
        </a:p>
      </dgm:t>
    </dgm:pt>
    <dgm:pt modelId="{004619EF-0D2C-43DC-92E1-C9C2910C36D2}" type="parTrans" cxnId="{2C5B92A9-A8B6-42C3-97DB-E2D9CFCED5FB}">
      <dgm:prSet/>
      <dgm:spPr/>
      <dgm:t>
        <a:bodyPr/>
        <a:lstStyle/>
        <a:p>
          <a:endParaRPr lang="es-ES"/>
        </a:p>
      </dgm:t>
    </dgm:pt>
    <dgm:pt modelId="{9FD52A82-CFD4-4386-ACB7-0729472E6462}" type="sibTrans" cxnId="{2C5B92A9-A8B6-42C3-97DB-E2D9CFCED5FB}">
      <dgm:prSet/>
      <dgm:spPr/>
      <dgm:t>
        <a:bodyPr/>
        <a:lstStyle/>
        <a:p>
          <a:endParaRPr lang="es-ES"/>
        </a:p>
      </dgm:t>
    </dgm:pt>
    <dgm:pt modelId="{D4CC3D40-5FC2-468B-A1DC-7AF8FE741EB5}">
      <dgm:prSet phldrT="[Texto]" custT="1"/>
      <dgm:spPr>
        <a:solidFill>
          <a:srgbClr val="0070C0"/>
        </a:solidFill>
      </dgm:spPr>
      <dgm:t>
        <a:bodyPr/>
        <a:lstStyle/>
        <a:p>
          <a:pPr>
            <a:buNone/>
          </a:pPr>
          <a:endParaRPr lang="es-ES" sz="2200" dirty="0"/>
        </a:p>
      </dgm:t>
    </dgm:pt>
    <dgm:pt modelId="{BC5FA1EE-F741-498A-9F1E-1821300A862C}" type="parTrans" cxnId="{877D3416-618F-45AC-82F7-917A749125F2}">
      <dgm:prSet/>
      <dgm:spPr/>
      <dgm:t>
        <a:bodyPr/>
        <a:lstStyle/>
        <a:p>
          <a:endParaRPr lang="es-HN"/>
        </a:p>
      </dgm:t>
    </dgm:pt>
    <dgm:pt modelId="{8DE0CAA2-5D9F-4AD0-91EB-C2EB931CEA5C}" type="sibTrans" cxnId="{877D3416-618F-45AC-82F7-917A749125F2}">
      <dgm:prSet/>
      <dgm:spPr/>
      <dgm:t>
        <a:bodyPr/>
        <a:lstStyle/>
        <a:p>
          <a:endParaRPr lang="es-HN"/>
        </a:p>
      </dgm:t>
    </dgm:pt>
    <dgm:pt modelId="{EB5118C9-4642-43CD-B8FB-D0C9EDC972B5}">
      <dgm:prSet custT="1"/>
      <dgm:spPr/>
      <dgm:t>
        <a:bodyPr/>
        <a:lstStyle/>
        <a:p>
          <a:r>
            <a:rPr lang="es-ES" sz="2200" dirty="0"/>
            <a:t>La memoria virtual permite direccionar los programas en memoria desde un punto de vista lógico, sin considerar la cantidad de memoria principal disponible físicamente.</a:t>
          </a:r>
          <a:endParaRPr lang="es-HN" sz="2200" dirty="0"/>
        </a:p>
      </dgm:t>
    </dgm:pt>
    <dgm:pt modelId="{884D4D10-6420-41C5-9E26-D4ADE9DF8390}" type="parTrans" cxnId="{90296613-8E4F-4626-9C09-8F77D2DBC8EF}">
      <dgm:prSet/>
      <dgm:spPr/>
      <dgm:t>
        <a:bodyPr/>
        <a:lstStyle/>
        <a:p>
          <a:endParaRPr lang="es-HN"/>
        </a:p>
      </dgm:t>
    </dgm:pt>
    <dgm:pt modelId="{DE04D409-A1AB-47B0-B439-E4A240C0993B}" type="sibTrans" cxnId="{90296613-8E4F-4626-9C09-8F77D2DBC8EF}">
      <dgm:prSet/>
      <dgm:spPr/>
      <dgm:t>
        <a:bodyPr/>
        <a:lstStyle/>
        <a:p>
          <a:endParaRPr lang="es-HN"/>
        </a:p>
      </dgm:t>
    </dgm:pt>
    <dgm:pt modelId="{433BB818-D8BD-47A9-B688-36E1633BA34D}">
      <dgm:prSet custT="1"/>
      <dgm:spPr/>
      <dgm:t>
        <a:bodyPr/>
        <a:lstStyle/>
        <a:p>
          <a:r>
            <a:rPr lang="es-ES" sz="2200" dirty="0"/>
            <a:t>Cuando la memoria virtual es utilizada, los campos de dirección de las instrucciones de la máquina contienen direcciones virtuales. </a:t>
          </a:r>
          <a:endParaRPr lang="es-HN" sz="2200" dirty="0"/>
        </a:p>
      </dgm:t>
    </dgm:pt>
    <dgm:pt modelId="{6E011661-2697-4DFE-9F02-253B8BED1EEB}" type="parTrans" cxnId="{8AEF5988-5498-4EA1-9A66-F26D305C86BC}">
      <dgm:prSet/>
      <dgm:spPr/>
      <dgm:t>
        <a:bodyPr/>
        <a:lstStyle/>
        <a:p>
          <a:endParaRPr lang="es-HN"/>
        </a:p>
      </dgm:t>
    </dgm:pt>
    <dgm:pt modelId="{92BDB4BA-AA88-4607-A294-8899F272D717}" type="sibTrans" cxnId="{8AEF5988-5498-4EA1-9A66-F26D305C86BC}">
      <dgm:prSet/>
      <dgm:spPr/>
      <dgm:t>
        <a:bodyPr/>
        <a:lstStyle/>
        <a:p>
          <a:endParaRPr lang="es-HN"/>
        </a:p>
      </dgm:t>
    </dgm:pt>
    <dgm:pt modelId="{DDD27B80-5FE0-44B3-80BD-F4E009101D72}">
      <dgm:prSet custT="1"/>
      <dgm:spPr/>
      <dgm:t>
        <a:bodyPr/>
        <a:lstStyle/>
        <a:p>
          <a:r>
            <a:rPr lang="es-ES" sz="2200" dirty="0"/>
            <a:t>Una unidad de administración de memoria de hardware (MMU) traduce cada dirección virtual en una dirección física en la memoria principal.</a:t>
          </a:r>
          <a:endParaRPr lang="es-HN" sz="2200" dirty="0"/>
        </a:p>
      </dgm:t>
    </dgm:pt>
    <dgm:pt modelId="{8D298C1D-9160-494A-8AF4-DFF2302AC303}" type="parTrans" cxnId="{D5A7F856-9DBB-4B3E-B0E9-A66C99561685}">
      <dgm:prSet/>
      <dgm:spPr/>
      <dgm:t>
        <a:bodyPr/>
        <a:lstStyle/>
        <a:p>
          <a:endParaRPr lang="es-HN"/>
        </a:p>
      </dgm:t>
    </dgm:pt>
    <dgm:pt modelId="{6D4C7C97-6032-4397-A07D-E43DCBBEED16}" type="sibTrans" cxnId="{D5A7F856-9DBB-4B3E-B0E9-A66C99561685}">
      <dgm:prSet/>
      <dgm:spPr/>
      <dgm:t>
        <a:bodyPr/>
        <a:lstStyle/>
        <a:p>
          <a:endParaRPr lang="es-HN"/>
        </a:p>
      </dgm:t>
    </dgm:pt>
    <dgm:pt modelId="{47AE8FC5-4878-4EAD-A388-B8F332D24D72}" type="pres">
      <dgm:prSet presAssocID="{9B1D5262-8CAC-42E4-B01A-71E97C735EEE}" presName="linearFlow" presStyleCnt="0">
        <dgm:presLayoutVars>
          <dgm:dir/>
          <dgm:animLvl val="lvl"/>
          <dgm:resizeHandles/>
        </dgm:presLayoutVars>
      </dgm:prSet>
      <dgm:spPr/>
    </dgm:pt>
    <dgm:pt modelId="{04FAD2C5-2112-44A6-BFB5-BECA40223094}" type="pres">
      <dgm:prSet presAssocID="{51900535-E321-46E1-9AF7-60BD5EC3010A}" presName="compositeNode" presStyleCnt="0">
        <dgm:presLayoutVars>
          <dgm:bulletEnabled val="1"/>
        </dgm:presLayoutVars>
      </dgm:prSet>
      <dgm:spPr/>
    </dgm:pt>
    <dgm:pt modelId="{1CCAB412-CDA3-4471-8FC2-145125E6C471}" type="pres">
      <dgm:prSet presAssocID="{51900535-E321-46E1-9AF7-60BD5EC3010A}" presName="imag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pt>
    <dgm:pt modelId="{ED5AD868-D7A3-464A-B43C-70F12A26DDD4}" type="pres">
      <dgm:prSet presAssocID="{51900535-E321-46E1-9AF7-60BD5EC3010A}" presName="childNode" presStyleLbl="node1" presStyleIdx="0" presStyleCnt="1">
        <dgm:presLayoutVars>
          <dgm:bulletEnabled val="1"/>
        </dgm:presLayoutVars>
      </dgm:prSet>
      <dgm:spPr/>
    </dgm:pt>
    <dgm:pt modelId="{CF33F3B5-4505-446D-AA5B-AAA0C3B15610}" type="pres">
      <dgm:prSet presAssocID="{51900535-E321-46E1-9AF7-60BD5EC3010A}" presName="parentNode" presStyleLbl="revTx" presStyleIdx="0" presStyleCnt="1">
        <dgm:presLayoutVars>
          <dgm:chMax val="0"/>
          <dgm:bulletEnabled val="1"/>
        </dgm:presLayoutVars>
      </dgm:prSet>
      <dgm:spPr/>
    </dgm:pt>
  </dgm:ptLst>
  <dgm:cxnLst>
    <dgm:cxn modelId="{90296613-8E4F-4626-9C09-8F77D2DBC8EF}" srcId="{51900535-E321-46E1-9AF7-60BD5EC3010A}" destId="{EB5118C9-4642-43CD-B8FB-D0C9EDC972B5}" srcOrd="1" destOrd="0" parTransId="{884D4D10-6420-41C5-9E26-D4ADE9DF8390}" sibTransId="{DE04D409-A1AB-47B0-B439-E4A240C0993B}"/>
    <dgm:cxn modelId="{2DF55D15-6640-4C37-86A4-F43DBA3596EB}" type="presOf" srcId="{9B1D5262-8CAC-42E4-B01A-71E97C735EEE}" destId="{47AE8FC5-4878-4EAD-A388-B8F332D24D72}" srcOrd="0" destOrd="0" presId="urn:microsoft.com/office/officeart/2005/8/layout/hList2#4"/>
    <dgm:cxn modelId="{877D3416-618F-45AC-82F7-917A749125F2}" srcId="{51900535-E321-46E1-9AF7-60BD5EC3010A}" destId="{D4CC3D40-5FC2-468B-A1DC-7AF8FE741EB5}" srcOrd="4" destOrd="0" parTransId="{BC5FA1EE-F741-498A-9F1E-1821300A862C}" sibTransId="{8DE0CAA2-5D9F-4AD0-91EB-C2EB931CEA5C}"/>
    <dgm:cxn modelId="{FD174C27-82E0-4435-8CCB-616A43D3AFBE}" type="presOf" srcId="{D4CC3D40-5FC2-468B-A1DC-7AF8FE741EB5}" destId="{ED5AD868-D7A3-464A-B43C-70F12A26DDD4}" srcOrd="0" destOrd="4" presId="urn:microsoft.com/office/officeart/2005/8/layout/hList2#4"/>
    <dgm:cxn modelId="{FED1AA38-CCF8-4CA4-BAFE-EC02892CBD5E}" type="presOf" srcId="{51900535-E321-46E1-9AF7-60BD5EC3010A}" destId="{CF33F3B5-4505-446D-AA5B-AAA0C3B15610}" srcOrd="0" destOrd="0" presId="urn:microsoft.com/office/officeart/2005/8/layout/hList2#4"/>
    <dgm:cxn modelId="{9FB7FC4A-A08E-43F6-8A75-1BFBDB7CDF4C}" type="presOf" srcId="{EB5118C9-4642-43CD-B8FB-D0C9EDC972B5}" destId="{ED5AD868-D7A3-464A-B43C-70F12A26DDD4}" srcOrd="0" destOrd="1" presId="urn:microsoft.com/office/officeart/2005/8/layout/hList2#4"/>
    <dgm:cxn modelId="{4FA6AD6D-C87D-4B2C-B0BC-9DBDE2D62E53}" type="presOf" srcId="{433BB818-D8BD-47A9-B688-36E1633BA34D}" destId="{ED5AD868-D7A3-464A-B43C-70F12A26DDD4}" srcOrd="0" destOrd="2" presId="urn:microsoft.com/office/officeart/2005/8/layout/hList2#4"/>
    <dgm:cxn modelId="{D1254C6E-2EBC-41CE-A23C-8235634D5F70}" type="presOf" srcId="{DDD27B80-5FE0-44B3-80BD-F4E009101D72}" destId="{ED5AD868-D7A3-464A-B43C-70F12A26DDD4}" srcOrd="0" destOrd="3" presId="urn:microsoft.com/office/officeart/2005/8/layout/hList2#4"/>
    <dgm:cxn modelId="{D5A7F856-9DBB-4B3E-B0E9-A66C99561685}" srcId="{51900535-E321-46E1-9AF7-60BD5EC3010A}" destId="{DDD27B80-5FE0-44B3-80BD-F4E009101D72}" srcOrd="3" destOrd="0" parTransId="{8D298C1D-9160-494A-8AF4-DFF2302AC303}" sibTransId="{6D4C7C97-6032-4397-A07D-E43DCBBEED16}"/>
    <dgm:cxn modelId="{8AEF5988-5498-4EA1-9A66-F26D305C86BC}" srcId="{51900535-E321-46E1-9AF7-60BD5EC3010A}" destId="{433BB818-D8BD-47A9-B688-36E1633BA34D}" srcOrd="2" destOrd="0" parTransId="{6E011661-2697-4DFE-9F02-253B8BED1EEB}" sibTransId="{92BDB4BA-AA88-4607-A294-8899F272D717}"/>
    <dgm:cxn modelId="{FB9E5E8E-0803-4D63-A5FB-BCD2FE4CF930}" type="presOf" srcId="{375B0CFD-5CCA-4623-ADE5-7074890624FB}" destId="{ED5AD868-D7A3-464A-B43C-70F12A26DDD4}" srcOrd="0" destOrd="5" presId="urn:microsoft.com/office/officeart/2005/8/layout/hList2#4"/>
    <dgm:cxn modelId="{7E04C88F-3DDC-4791-8AE4-9D3D24D46CC8}" srcId="{9B1D5262-8CAC-42E4-B01A-71E97C735EEE}" destId="{51900535-E321-46E1-9AF7-60BD5EC3010A}" srcOrd="0" destOrd="0" parTransId="{CD81D1A0-E5C7-437B-A130-919BBD0B2DD8}" sibTransId="{D1C69C05-9F5C-4C0F-B9FD-103302081FEC}"/>
    <dgm:cxn modelId="{2C5B92A9-A8B6-42C3-97DB-E2D9CFCED5FB}" srcId="{51900535-E321-46E1-9AF7-60BD5EC3010A}" destId="{D4857B63-6BBB-499D-9981-BE2F3C625679}" srcOrd="0" destOrd="0" parTransId="{004619EF-0D2C-43DC-92E1-C9C2910C36D2}" sibTransId="{9FD52A82-CFD4-4386-ACB7-0729472E6462}"/>
    <dgm:cxn modelId="{EC3469AB-DBE2-4BA8-A5AE-3AD1905CD9DC}" srcId="{51900535-E321-46E1-9AF7-60BD5EC3010A}" destId="{375B0CFD-5CCA-4623-ADE5-7074890624FB}" srcOrd="5" destOrd="0" parTransId="{E5067D3F-DF99-4993-9BAC-0DAEC123431F}" sibTransId="{BC028B83-5D0E-4D85-9E99-369D690F6AA4}"/>
    <dgm:cxn modelId="{7065F0D7-7F49-4606-89FF-2A6DC724A8DF}" type="presOf" srcId="{D4857B63-6BBB-499D-9981-BE2F3C625679}" destId="{ED5AD868-D7A3-464A-B43C-70F12A26DDD4}" srcOrd="0" destOrd="0" presId="urn:microsoft.com/office/officeart/2005/8/layout/hList2#4"/>
    <dgm:cxn modelId="{A14D1EAA-A014-4B65-972B-41843435C69E}" type="presParOf" srcId="{47AE8FC5-4878-4EAD-A388-B8F332D24D72}" destId="{04FAD2C5-2112-44A6-BFB5-BECA40223094}" srcOrd="0" destOrd="0" presId="urn:microsoft.com/office/officeart/2005/8/layout/hList2#4"/>
    <dgm:cxn modelId="{1E0E58B1-BB77-488F-BE2A-9CFEEFF6D2BF}" type="presParOf" srcId="{04FAD2C5-2112-44A6-BFB5-BECA40223094}" destId="{1CCAB412-CDA3-4471-8FC2-145125E6C471}" srcOrd="0" destOrd="0" presId="urn:microsoft.com/office/officeart/2005/8/layout/hList2#4"/>
    <dgm:cxn modelId="{60B06892-4BFB-454F-8288-E7B499FB2422}" type="presParOf" srcId="{04FAD2C5-2112-44A6-BFB5-BECA40223094}" destId="{ED5AD868-D7A3-464A-B43C-70F12A26DDD4}" srcOrd="1" destOrd="0" presId="urn:microsoft.com/office/officeart/2005/8/layout/hList2#4"/>
    <dgm:cxn modelId="{7ECC6DD1-8C49-418A-829B-EF0011C043A8}" type="presParOf" srcId="{04FAD2C5-2112-44A6-BFB5-BECA40223094}" destId="{CF33F3B5-4505-446D-AA5B-AAA0C3B15610}" srcOrd="2" destOrd="0" presId="urn:microsoft.com/office/officeart/2005/8/layout/hList2#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651130F1-6E19-4D2C-B6D5-61E6FF26D569}"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s-HN"/>
        </a:p>
      </dgm:t>
    </dgm:pt>
    <dgm:pt modelId="{0808A85C-4C1B-4EB0-8EF3-180161DEAC01}">
      <dgm:prSet phldrT="[Texto]"/>
      <dgm:spPr/>
      <dgm:t>
        <a:bodyPr/>
        <a:lstStyle/>
        <a:p>
          <a:endParaRPr lang="es-ES" dirty="0"/>
        </a:p>
        <a:p>
          <a:endParaRPr lang="es-HN" dirty="0"/>
        </a:p>
      </dgm:t>
    </dgm:pt>
    <dgm:pt modelId="{02A8F618-7F88-4CFF-B1E5-1112186A43E1}" type="parTrans" cxnId="{E0763679-BF97-491A-B7A0-CDCD590DC96C}">
      <dgm:prSet/>
      <dgm:spPr/>
      <dgm:t>
        <a:bodyPr/>
        <a:lstStyle/>
        <a:p>
          <a:endParaRPr lang="es-HN"/>
        </a:p>
      </dgm:t>
    </dgm:pt>
    <dgm:pt modelId="{4ADF1ED0-F9CE-4BD0-9B2B-E64937AB37F7}" type="sibTrans" cxnId="{E0763679-BF97-491A-B7A0-CDCD590DC96C}">
      <dgm:prSet/>
      <dgm:spPr/>
      <dgm:t>
        <a:bodyPr/>
        <a:lstStyle/>
        <a:p>
          <a:endParaRPr lang="es-HN"/>
        </a:p>
      </dgm:t>
    </dgm:pt>
    <dgm:pt modelId="{B28375DA-9C58-47C6-9F07-AA50DD5B71FE}">
      <dgm:prSet phldrT="[Texto]" custT="1"/>
      <dgm:spPr/>
      <dgm:t>
        <a:bodyPr/>
        <a:lstStyle/>
        <a:p>
          <a:r>
            <a:rPr lang="es-ES" sz="2200" dirty="0"/>
            <a:t>También conocida como caché virtual, almacena datos usando direcciones virtuales. </a:t>
          </a:r>
          <a:endParaRPr lang="es-HN" sz="2200" dirty="0"/>
        </a:p>
      </dgm:t>
    </dgm:pt>
    <dgm:pt modelId="{8F8E07E6-0A58-4DAD-BF43-6EE3590D27BA}" type="parTrans" cxnId="{DDB406F5-26B6-487E-8FB7-EF57B4E96861}">
      <dgm:prSet/>
      <dgm:spPr/>
      <dgm:t>
        <a:bodyPr/>
        <a:lstStyle/>
        <a:p>
          <a:endParaRPr lang="es-HN"/>
        </a:p>
      </dgm:t>
    </dgm:pt>
    <dgm:pt modelId="{70FB4663-1BD3-42A2-9FF7-EB0A1BFC2457}" type="sibTrans" cxnId="{DDB406F5-26B6-487E-8FB7-EF57B4E96861}">
      <dgm:prSet/>
      <dgm:spPr/>
      <dgm:t>
        <a:bodyPr/>
        <a:lstStyle/>
        <a:p>
          <a:endParaRPr lang="es-HN"/>
        </a:p>
      </dgm:t>
    </dgm:pt>
    <dgm:pt modelId="{E17B2F74-02B5-4EC8-AFC9-B2F7961A022F}">
      <dgm:prSet phldrT="[Texto]" custT="1"/>
      <dgm:spPr/>
      <dgm:t>
        <a:bodyPr/>
        <a:lstStyle/>
        <a:p>
          <a:r>
            <a:rPr lang="es-ES" sz="2200" dirty="0"/>
            <a:t>Una ventaja es que la velocidad de acceso a la caché es más rápida que para una caché física, porque la caché puede responder antes de que la MMU realice </a:t>
          </a:r>
          <a:r>
            <a:rPr lang="es-HN" sz="2200" dirty="0"/>
            <a:t>una traducción de direcciones. </a:t>
          </a:r>
        </a:p>
      </dgm:t>
    </dgm:pt>
    <dgm:pt modelId="{BD52FF89-FF3A-4B05-B6A4-13728B060582}" type="parTrans" cxnId="{2888541F-96B9-479F-B7E8-BAF26A5F8B88}">
      <dgm:prSet/>
      <dgm:spPr/>
      <dgm:t>
        <a:bodyPr/>
        <a:lstStyle/>
        <a:p>
          <a:endParaRPr lang="es-HN"/>
        </a:p>
      </dgm:t>
    </dgm:pt>
    <dgm:pt modelId="{70016D2B-B451-4507-9557-39433951954D}" type="sibTrans" cxnId="{2888541F-96B9-479F-B7E8-BAF26A5F8B88}">
      <dgm:prSet/>
      <dgm:spPr/>
      <dgm:t>
        <a:bodyPr/>
        <a:lstStyle/>
        <a:p>
          <a:endParaRPr lang="es-HN"/>
        </a:p>
      </dgm:t>
    </dgm:pt>
    <dgm:pt modelId="{20E73C74-56F1-4869-B4FE-0C857B27E9D1}">
      <dgm:prSet custT="1"/>
      <dgm:spPr/>
      <dgm:t>
        <a:bodyPr/>
        <a:lstStyle/>
        <a:p>
          <a:r>
            <a:rPr lang="es-ES" sz="2200" dirty="0"/>
            <a:t>El procesador accede directamente a la memoria caché, sin pasar por la MMU.</a:t>
          </a:r>
          <a:endParaRPr lang="es-HN" sz="2200" dirty="0"/>
        </a:p>
      </dgm:t>
    </dgm:pt>
    <dgm:pt modelId="{82F2863A-3951-4D6A-B326-36CC49C1A5D0}" type="parTrans" cxnId="{9A3078A6-DEB7-4913-B136-249418211DB4}">
      <dgm:prSet/>
      <dgm:spPr/>
      <dgm:t>
        <a:bodyPr/>
        <a:lstStyle/>
        <a:p>
          <a:endParaRPr lang="es-HN"/>
        </a:p>
      </dgm:t>
    </dgm:pt>
    <dgm:pt modelId="{E98C0A9D-1F4F-435D-A4B8-B84B802B61F0}" type="sibTrans" cxnId="{9A3078A6-DEB7-4913-B136-249418211DB4}">
      <dgm:prSet/>
      <dgm:spPr/>
      <dgm:t>
        <a:bodyPr/>
        <a:lstStyle/>
        <a:p>
          <a:endParaRPr lang="es-HN"/>
        </a:p>
      </dgm:t>
    </dgm:pt>
    <dgm:pt modelId="{3B2E61FF-3437-4AF9-96BB-860939FA58BA}">
      <dgm:prSet phldrT="[Texto]" custT="1"/>
      <dgm:spPr/>
      <dgm:t>
        <a:bodyPr/>
        <a:lstStyle/>
        <a:p>
          <a:r>
            <a:rPr lang="es-ES" sz="2200" dirty="0"/>
            <a:t>La desventaja tiene que ver con el hecho de que la mayoría de los sistemas de memoria virtual proporcionan a cada aplicación el mismo espacio virtual de direcciones memoria.</a:t>
          </a:r>
          <a:endParaRPr lang="es-HN" sz="2200" dirty="0"/>
        </a:p>
      </dgm:t>
    </dgm:pt>
    <dgm:pt modelId="{32D0593C-3188-4338-9361-C760210F3653}" type="parTrans" cxnId="{61563D72-03DE-4B89-9195-0760FB66A2B7}">
      <dgm:prSet/>
      <dgm:spPr/>
      <dgm:t>
        <a:bodyPr/>
        <a:lstStyle/>
        <a:p>
          <a:endParaRPr lang="es-HN"/>
        </a:p>
      </dgm:t>
    </dgm:pt>
    <dgm:pt modelId="{E7D7C982-8151-4FB8-9AF5-6A35D6D86FD8}" type="sibTrans" cxnId="{61563D72-03DE-4B89-9195-0760FB66A2B7}">
      <dgm:prSet/>
      <dgm:spPr/>
      <dgm:t>
        <a:bodyPr/>
        <a:lstStyle/>
        <a:p>
          <a:endParaRPr lang="es-HN"/>
        </a:p>
      </dgm:t>
    </dgm:pt>
    <dgm:pt modelId="{59096E9F-324D-4895-A46A-38386C53A6A8}" type="pres">
      <dgm:prSet presAssocID="{651130F1-6E19-4D2C-B6D5-61E6FF26D569}" presName="linearFlow" presStyleCnt="0">
        <dgm:presLayoutVars>
          <dgm:dir/>
          <dgm:animLvl val="lvl"/>
          <dgm:resizeHandles/>
        </dgm:presLayoutVars>
      </dgm:prSet>
      <dgm:spPr/>
    </dgm:pt>
    <dgm:pt modelId="{9798787E-7E98-4D68-8BD3-B75BBEC72D6A}" type="pres">
      <dgm:prSet presAssocID="{0808A85C-4C1B-4EB0-8EF3-180161DEAC01}" presName="compositeNode" presStyleCnt="0">
        <dgm:presLayoutVars>
          <dgm:bulletEnabled val="1"/>
        </dgm:presLayoutVars>
      </dgm:prSet>
      <dgm:spPr/>
    </dgm:pt>
    <dgm:pt modelId="{37C0990D-6D95-40EC-8DB9-CE11EFF4C997}" type="pres">
      <dgm:prSet presAssocID="{0808A85C-4C1B-4EB0-8EF3-180161DEAC01}" presName="imag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50000" r="-50000"/>
          </a:stretch>
        </a:blipFill>
      </dgm:spPr>
    </dgm:pt>
    <dgm:pt modelId="{573E1766-9F21-429D-802B-63089EC7C6A8}" type="pres">
      <dgm:prSet presAssocID="{0808A85C-4C1B-4EB0-8EF3-180161DEAC01}" presName="childNode" presStyleLbl="node1" presStyleIdx="0" presStyleCnt="1">
        <dgm:presLayoutVars>
          <dgm:bulletEnabled val="1"/>
        </dgm:presLayoutVars>
      </dgm:prSet>
      <dgm:spPr/>
    </dgm:pt>
    <dgm:pt modelId="{D6877236-4B39-415C-B9C8-0A1761A2CB98}" type="pres">
      <dgm:prSet presAssocID="{0808A85C-4C1B-4EB0-8EF3-180161DEAC01}" presName="parentNode" presStyleLbl="revTx" presStyleIdx="0" presStyleCnt="1">
        <dgm:presLayoutVars>
          <dgm:chMax val="0"/>
          <dgm:bulletEnabled val="1"/>
        </dgm:presLayoutVars>
      </dgm:prSet>
      <dgm:spPr/>
    </dgm:pt>
  </dgm:ptLst>
  <dgm:cxnLst>
    <dgm:cxn modelId="{6825CE16-A754-4938-962A-44640DCA0C54}" type="presOf" srcId="{651130F1-6E19-4D2C-B6D5-61E6FF26D569}" destId="{59096E9F-324D-4895-A46A-38386C53A6A8}" srcOrd="0" destOrd="0" presId="urn:microsoft.com/office/officeart/2005/8/layout/hList2"/>
    <dgm:cxn modelId="{2888541F-96B9-479F-B7E8-BAF26A5F8B88}" srcId="{0808A85C-4C1B-4EB0-8EF3-180161DEAC01}" destId="{E17B2F74-02B5-4EC8-AFC9-B2F7961A022F}" srcOrd="2" destOrd="0" parTransId="{BD52FF89-FF3A-4B05-B6A4-13728B060582}" sibTransId="{70016D2B-B451-4507-9557-39433951954D}"/>
    <dgm:cxn modelId="{D17A7420-311D-4076-B233-301FDDD12504}" type="presOf" srcId="{B28375DA-9C58-47C6-9F07-AA50DD5B71FE}" destId="{573E1766-9F21-429D-802B-63089EC7C6A8}" srcOrd="0" destOrd="0" presId="urn:microsoft.com/office/officeart/2005/8/layout/hList2"/>
    <dgm:cxn modelId="{2E2A763D-2E77-4936-9F94-2F7F9687C9DD}" type="presOf" srcId="{20E73C74-56F1-4869-B4FE-0C857B27E9D1}" destId="{573E1766-9F21-429D-802B-63089EC7C6A8}" srcOrd="0" destOrd="1" presId="urn:microsoft.com/office/officeart/2005/8/layout/hList2"/>
    <dgm:cxn modelId="{9015086D-ACC8-4D2D-8787-48AF259521A8}" type="presOf" srcId="{0808A85C-4C1B-4EB0-8EF3-180161DEAC01}" destId="{D6877236-4B39-415C-B9C8-0A1761A2CB98}" srcOrd="0" destOrd="0" presId="urn:microsoft.com/office/officeart/2005/8/layout/hList2"/>
    <dgm:cxn modelId="{61563D72-03DE-4B89-9195-0760FB66A2B7}" srcId="{0808A85C-4C1B-4EB0-8EF3-180161DEAC01}" destId="{3B2E61FF-3437-4AF9-96BB-860939FA58BA}" srcOrd="3" destOrd="0" parTransId="{32D0593C-3188-4338-9361-C760210F3653}" sibTransId="{E7D7C982-8151-4FB8-9AF5-6A35D6D86FD8}"/>
    <dgm:cxn modelId="{E0763679-BF97-491A-B7A0-CDCD590DC96C}" srcId="{651130F1-6E19-4D2C-B6D5-61E6FF26D569}" destId="{0808A85C-4C1B-4EB0-8EF3-180161DEAC01}" srcOrd="0" destOrd="0" parTransId="{02A8F618-7F88-4CFF-B1E5-1112186A43E1}" sibTransId="{4ADF1ED0-F9CE-4BD0-9B2B-E64937AB37F7}"/>
    <dgm:cxn modelId="{878B7C9C-28FF-44E3-B14F-AD70370833D2}" type="presOf" srcId="{E17B2F74-02B5-4EC8-AFC9-B2F7961A022F}" destId="{573E1766-9F21-429D-802B-63089EC7C6A8}" srcOrd="0" destOrd="2" presId="urn:microsoft.com/office/officeart/2005/8/layout/hList2"/>
    <dgm:cxn modelId="{9A3078A6-DEB7-4913-B136-249418211DB4}" srcId="{0808A85C-4C1B-4EB0-8EF3-180161DEAC01}" destId="{20E73C74-56F1-4869-B4FE-0C857B27E9D1}" srcOrd="1" destOrd="0" parTransId="{82F2863A-3951-4D6A-B326-36CC49C1A5D0}" sibTransId="{E98C0A9D-1F4F-435D-A4B8-B84B802B61F0}"/>
    <dgm:cxn modelId="{EB50A5DB-243D-445C-B4D4-5EA8BC607290}" type="presOf" srcId="{3B2E61FF-3437-4AF9-96BB-860939FA58BA}" destId="{573E1766-9F21-429D-802B-63089EC7C6A8}" srcOrd="0" destOrd="3" presId="urn:microsoft.com/office/officeart/2005/8/layout/hList2"/>
    <dgm:cxn modelId="{DDB406F5-26B6-487E-8FB7-EF57B4E96861}" srcId="{0808A85C-4C1B-4EB0-8EF3-180161DEAC01}" destId="{B28375DA-9C58-47C6-9F07-AA50DD5B71FE}" srcOrd="0" destOrd="0" parTransId="{8F8E07E6-0A58-4DAD-BF43-6EE3590D27BA}" sibTransId="{70FB4663-1BD3-42A2-9FF7-EB0A1BFC2457}"/>
    <dgm:cxn modelId="{57CA6187-1EBA-42E4-9907-61D7F238A610}" type="presParOf" srcId="{59096E9F-324D-4895-A46A-38386C53A6A8}" destId="{9798787E-7E98-4D68-8BD3-B75BBEC72D6A}" srcOrd="0" destOrd="0" presId="urn:microsoft.com/office/officeart/2005/8/layout/hList2"/>
    <dgm:cxn modelId="{D167EF9F-7F4D-4B06-985D-9523F8D7A376}" type="presParOf" srcId="{9798787E-7E98-4D68-8BD3-B75BBEC72D6A}" destId="{37C0990D-6D95-40EC-8DB9-CE11EFF4C997}" srcOrd="0" destOrd="0" presId="urn:microsoft.com/office/officeart/2005/8/layout/hList2"/>
    <dgm:cxn modelId="{45C7161F-3B7A-455C-A50D-15FFB787BFED}" type="presParOf" srcId="{9798787E-7E98-4D68-8BD3-B75BBEC72D6A}" destId="{573E1766-9F21-429D-802B-63089EC7C6A8}" srcOrd="1" destOrd="0" presId="urn:microsoft.com/office/officeart/2005/8/layout/hList2"/>
    <dgm:cxn modelId="{B139204C-E4F1-4198-AE14-BE9071A5E39A}" type="presParOf" srcId="{9798787E-7E98-4D68-8BD3-B75BBEC72D6A}" destId="{D6877236-4B39-415C-B9C8-0A1761A2CB98}" srcOrd="2" destOrd="0" presId="urn:microsoft.com/office/officeart/2005/8/layout/h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651130F1-6E19-4D2C-B6D5-61E6FF26D569}"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s-HN"/>
        </a:p>
      </dgm:t>
    </dgm:pt>
    <dgm:pt modelId="{0808A85C-4C1B-4EB0-8EF3-180161DEAC01}">
      <dgm:prSet phldrT="[Texto]"/>
      <dgm:spPr/>
      <dgm:t>
        <a:bodyPr/>
        <a:lstStyle/>
        <a:p>
          <a:endParaRPr lang="es-ES" dirty="0"/>
        </a:p>
        <a:p>
          <a:endParaRPr lang="es-HN" dirty="0"/>
        </a:p>
      </dgm:t>
    </dgm:pt>
    <dgm:pt modelId="{02A8F618-7F88-4CFF-B1E5-1112186A43E1}" type="parTrans" cxnId="{E0763679-BF97-491A-B7A0-CDCD590DC96C}">
      <dgm:prSet/>
      <dgm:spPr/>
      <dgm:t>
        <a:bodyPr/>
        <a:lstStyle/>
        <a:p>
          <a:endParaRPr lang="es-HN"/>
        </a:p>
      </dgm:t>
    </dgm:pt>
    <dgm:pt modelId="{4ADF1ED0-F9CE-4BD0-9B2B-E64937AB37F7}" type="sibTrans" cxnId="{E0763679-BF97-491A-B7A0-CDCD590DC96C}">
      <dgm:prSet/>
      <dgm:spPr/>
      <dgm:t>
        <a:bodyPr/>
        <a:lstStyle/>
        <a:p>
          <a:endParaRPr lang="es-HN"/>
        </a:p>
      </dgm:t>
    </dgm:pt>
    <dgm:pt modelId="{B28375DA-9C58-47C6-9F07-AA50DD5B71FE}">
      <dgm:prSet phldrT="[Texto]" custT="1"/>
      <dgm:spPr/>
      <dgm:t>
        <a:bodyPr/>
        <a:lstStyle/>
        <a:p>
          <a:endParaRPr lang="es-HN" sz="3600" dirty="0"/>
        </a:p>
      </dgm:t>
    </dgm:pt>
    <dgm:pt modelId="{8F8E07E6-0A58-4DAD-BF43-6EE3590D27BA}" type="parTrans" cxnId="{DDB406F5-26B6-487E-8FB7-EF57B4E96861}">
      <dgm:prSet/>
      <dgm:spPr/>
      <dgm:t>
        <a:bodyPr/>
        <a:lstStyle/>
        <a:p>
          <a:endParaRPr lang="es-HN"/>
        </a:p>
      </dgm:t>
    </dgm:pt>
    <dgm:pt modelId="{70FB4663-1BD3-42A2-9FF7-EB0A1BFC2457}" type="sibTrans" cxnId="{DDB406F5-26B6-487E-8FB7-EF57B4E96861}">
      <dgm:prSet/>
      <dgm:spPr/>
      <dgm:t>
        <a:bodyPr/>
        <a:lstStyle/>
        <a:p>
          <a:endParaRPr lang="es-HN"/>
        </a:p>
      </dgm:t>
    </dgm:pt>
    <dgm:pt modelId="{8BEDC823-1E1B-443F-ADC7-4876316D977D}">
      <dgm:prSet custT="1"/>
      <dgm:spPr/>
      <dgm:t>
        <a:bodyPr/>
        <a:lstStyle/>
        <a:p>
          <a:r>
            <a:rPr lang="es-ES" sz="3600" dirty="0"/>
            <a:t>Almacena datos utilizando direcciones físicas de la memoria principal. </a:t>
          </a:r>
          <a:endParaRPr lang="es-HN" sz="3600" dirty="0"/>
        </a:p>
      </dgm:t>
    </dgm:pt>
    <dgm:pt modelId="{8FC12C36-9B38-499A-92E8-41192BD6EA8B}" type="parTrans" cxnId="{D3B5C394-65CF-4664-A96B-E0021DB1B0DD}">
      <dgm:prSet/>
      <dgm:spPr/>
      <dgm:t>
        <a:bodyPr/>
        <a:lstStyle/>
        <a:p>
          <a:endParaRPr lang="es-HN"/>
        </a:p>
      </dgm:t>
    </dgm:pt>
    <dgm:pt modelId="{79CC0CC0-8DED-4A3E-90BF-2802A988944B}" type="sibTrans" cxnId="{D3B5C394-65CF-4664-A96B-E0021DB1B0DD}">
      <dgm:prSet/>
      <dgm:spPr/>
      <dgm:t>
        <a:bodyPr/>
        <a:lstStyle/>
        <a:p>
          <a:endParaRPr lang="es-HN"/>
        </a:p>
      </dgm:t>
    </dgm:pt>
    <dgm:pt modelId="{9CD4BE3A-4442-4D65-BC24-4E3EA40E9242}">
      <dgm:prSet custT="1"/>
      <dgm:spPr/>
      <dgm:t>
        <a:bodyPr/>
        <a:lstStyle/>
        <a:p>
          <a:endParaRPr lang="es-HN" sz="3600" dirty="0"/>
        </a:p>
      </dgm:t>
    </dgm:pt>
    <dgm:pt modelId="{99D43C4B-9605-46CB-9E59-6E24B5C29733}" type="parTrans" cxnId="{09859D35-9B5A-4607-A28A-085E26CA2B5E}">
      <dgm:prSet/>
      <dgm:spPr/>
      <dgm:t>
        <a:bodyPr/>
        <a:lstStyle/>
        <a:p>
          <a:endParaRPr lang="es-HN"/>
        </a:p>
      </dgm:t>
    </dgm:pt>
    <dgm:pt modelId="{5AF43DD7-F566-4F79-8F06-BF833DFAB40C}" type="sibTrans" cxnId="{09859D35-9B5A-4607-A28A-085E26CA2B5E}">
      <dgm:prSet/>
      <dgm:spPr/>
      <dgm:t>
        <a:bodyPr/>
        <a:lstStyle/>
        <a:p>
          <a:endParaRPr lang="es-HN"/>
        </a:p>
      </dgm:t>
    </dgm:pt>
    <dgm:pt modelId="{59096E9F-324D-4895-A46A-38386C53A6A8}" type="pres">
      <dgm:prSet presAssocID="{651130F1-6E19-4D2C-B6D5-61E6FF26D569}" presName="linearFlow" presStyleCnt="0">
        <dgm:presLayoutVars>
          <dgm:dir/>
          <dgm:animLvl val="lvl"/>
          <dgm:resizeHandles/>
        </dgm:presLayoutVars>
      </dgm:prSet>
      <dgm:spPr/>
    </dgm:pt>
    <dgm:pt modelId="{9798787E-7E98-4D68-8BD3-B75BBEC72D6A}" type="pres">
      <dgm:prSet presAssocID="{0808A85C-4C1B-4EB0-8EF3-180161DEAC01}" presName="compositeNode" presStyleCnt="0">
        <dgm:presLayoutVars>
          <dgm:bulletEnabled val="1"/>
        </dgm:presLayoutVars>
      </dgm:prSet>
      <dgm:spPr/>
    </dgm:pt>
    <dgm:pt modelId="{37C0990D-6D95-40EC-8DB9-CE11EFF4C997}" type="pres">
      <dgm:prSet presAssocID="{0808A85C-4C1B-4EB0-8EF3-180161DEAC01}" presName="imag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18000" r="-18000"/>
          </a:stretch>
        </a:blipFill>
      </dgm:spPr>
    </dgm:pt>
    <dgm:pt modelId="{573E1766-9F21-429D-802B-63089EC7C6A8}" type="pres">
      <dgm:prSet presAssocID="{0808A85C-4C1B-4EB0-8EF3-180161DEAC01}" presName="childNode" presStyleLbl="node1" presStyleIdx="0" presStyleCnt="1">
        <dgm:presLayoutVars>
          <dgm:bulletEnabled val="1"/>
        </dgm:presLayoutVars>
      </dgm:prSet>
      <dgm:spPr/>
    </dgm:pt>
    <dgm:pt modelId="{D6877236-4B39-415C-B9C8-0A1761A2CB98}" type="pres">
      <dgm:prSet presAssocID="{0808A85C-4C1B-4EB0-8EF3-180161DEAC01}" presName="parentNode" presStyleLbl="revTx" presStyleIdx="0" presStyleCnt="1">
        <dgm:presLayoutVars>
          <dgm:chMax val="0"/>
          <dgm:bulletEnabled val="1"/>
        </dgm:presLayoutVars>
      </dgm:prSet>
      <dgm:spPr/>
    </dgm:pt>
  </dgm:ptLst>
  <dgm:cxnLst>
    <dgm:cxn modelId="{6825CE16-A754-4938-962A-44640DCA0C54}" type="presOf" srcId="{651130F1-6E19-4D2C-B6D5-61E6FF26D569}" destId="{59096E9F-324D-4895-A46A-38386C53A6A8}" srcOrd="0" destOrd="0" presId="urn:microsoft.com/office/officeart/2005/8/layout/hList2"/>
    <dgm:cxn modelId="{D17A7420-311D-4076-B233-301FDDD12504}" type="presOf" srcId="{B28375DA-9C58-47C6-9F07-AA50DD5B71FE}" destId="{573E1766-9F21-429D-802B-63089EC7C6A8}" srcOrd="0" destOrd="0" presId="urn:microsoft.com/office/officeart/2005/8/layout/hList2"/>
    <dgm:cxn modelId="{09859D35-9B5A-4607-A28A-085E26CA2B5E}" srcId="{0808A85C-4C1B-4EB0-8EF3-180161DEAC01}" destId="{9CD4BE3A-4442-4D65-BC24-4E3EA40E9242}" srcOrd="2" destOrd="0" parTransId="{99D43C4B-9605-46CB-9E59-6E24B5C29733}" sibTransId="{5AF43DD7-F566-4F79-8F06-BF833DFAB40C}"/>
    <dgm:cxn modelId="{B9FE7C3A-6B71-4651-A192-286533F94B8B}" type="presOf" srcId="{9CD4BE3A-4442-4D65-BC24-4E3EA40E9242}" destId="{573E1766-9F21-429D-802B-63089EC7C6A8}" srcOrd="0" destOrd="2" presId="urn:microsoft.com/office/officeart/2005/8/layout/hList2"/>
    <dgm:cxn modelId="{9015086D-ACC8-4D2D-8787-48AF259521A8}" type="presOf" srcId="{0808A85C-4C1B-4EB0-8EF3-180161DEAC01}" destId="{D6877236-4B39-415C-B9C8-0A1761A2CB98}" srcOrd="0" destOrd="0" presId="urn:microsoft.com/office/officeart/2005/8/layout/hList2"/>
    <dgm:cxn modelId="{E0763679-BF97-491A-B7A0-CDCD590DC96C}" srcId="{651130F1-6E19-4D2C-B6D5-61E6FF26D569}" destId="{0808A85C-4C1B-4EB0-8EF3-180161DEAC01}" srcOrd="0" destOrd="0" parTransId="{02A8F618-7F88-4CFF-B1E5-1112186A43E1}" sibTransId="{4ADF1ED0-F9CE-4BD0-9B2B-E64937AB37F7}"/>
    <dgm:cxn modelId="{D3B5C394-65CF-4664-A96B-E0021DB1B0DD}" srcId="{0808A85C-4C1B-4EB0-8EF3-180161DEAC01}" destId="{8BEDC823-1E1B-443F-ADC7-4876316D977D}" srcOrd="1" destOrd="0" parTransId="{8FC12C36-9B38-499A-92E8-41192BD6EA8B}" sibTransId="{79CC0CC0-8DED-4A3E-90BF-2802A988944B}"/>
    <dgm:cxn modelId="{DCAC0CD2-07EB-4FBC-9375-8049DE195EF5}" type="presOf" srcId="{8BEDC823-1E1B-443F-ADC7-4876316D977D}" destId="{573E1766-9F21-429D-802B-63089EC7C6A8}" srcOrd="0" destOrd="1" presId="urn:microsoft.com/office/officeart/2005/8/layout/hList2"/>
    <dgm:cxn modelId="{DDB406F5-26B6-487E-8FB7-EF57B4E96861}" srcId="{0808A85C-4C1B-4EB0-8EF3-180161DEAC01}" destId="{B28375DA-9C58-47C6-9F07-AA50DD5B71FE}" srcOrd="0" destOrd="0" parTransId="{8F8E07E6-0A58-4DAD-BF43-6EE3590D27BA}" sibTransId="{70FB4663-1BD3-42A2-9FF7-EB0A1BFC2457}"/>
    <dgm:cxn modelId="{57CA6187-1EBA-42E4-9907-61D7F238A610}" type="presParOf" srcId="{59096E9F-324D-4895-A46A-38386C53A6A8}" destId="{9798787E-7E98-4D68-8BD3-B75BBEC72D6A}" srcOrd="0" destOrd="0" presId="urn:microsoft.com/office/officeart/2005/8/layout/hList2"/>
    <dgm:cxn modelId="{D167EF9F-7F4D-4B06-985D-9523F8D7A376}" type="presParOf" srcId="{9798787E-7E98-4D68-8BD3-B75BBEC72D6A}" destId="{37C0990D-6D95-40EC-8DB9-CE11EFF4C997}" srcOrd="0" destOrd="0" presId="urn:microsoft.com/office/officeart/2005/8/layout/hList2"/>
    <dgm:cxn modelId="{45C7161F-3B7A-455C-A50D-15FFB787BFED}" type="presParOf" srcId="{9798787E-7E98-4D68-8BD3-B75BBEC72D6A}" destId="{573E1766-9F21-429D-802B-63089EC7C6A8}" srcOrd="1" destOrd="0" presId="urn:microsoft.com/office/officeart/2005/8/layout/hList2"/>
    <dgm:cxn modelId="{B139204C-E4F1-4198-AE14-BE9071A5E39A}" type="presParOf" srcId="{9798787E-7E98-4D68-8BD3-B75BBEC72D6A}" destId="{D6877236-4B39-415C-B9C8-0A1761A2CB98}"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91883C14-E3C4-4B32-BDD6-4677BED95948}" type="doc">
      <dgm:prSet loTypeId="urn:microsoft.com/office/officeart/2005/8/layout/process2" loCatId="process" qsTypeId="urn:microsoft.com/office/officeart/2005/8/quickstyle/simple5" qsCatId="simple" csTypeId="urn:microsoft.com/office/officeart/2005/8/colors/accent4_5" csCatId="accent4" phldr="1"/>
      <dgm:spPr/>
    </dgm:pt>
    <dgm:pt modelId="{602F0DE3-A51C-4129-81BB-75D1A52E4D43}">
      <dgm:prSet custT="1"/>
      <dgm:spPr>
        <a:solidFill>
          <a:srgbClr val="006699"/>
        </a:solidFill>
        <a:effectLst>
          <a:glow rad="139700">
            <a:schemeClr val="accent1">
              <a:satMod val="175000"/>
              <a:alpha val="40000"/>
            </a:schemeClr>
          </a:glow>
        </a:effectLst>
      </dgm:spPr>
      <dgm:t>
        <a:bodyPr/>
        <a:lstStyle/>
        <a:p>
          <a:r>
            <a:rPr lang="es-MX" sz="2000" b="0" dirty="0">
              <a:solidFill>
                <a:schemeClr val="bg1"/>
              </a:solidFill>
            </a:rPr>
            <a:t>Numero de líneas de cache &lt;&lt; Numero de bloques memoria principal</a:t>
          </a:r>
        </a:p>
      </dgm:t>
    </dgm:pt>
    <dgm:pt modelId="{10F628BB-553A-4EEA-BF29-145FFF34B4D3}" type="parTrans" cxnId="{C74AD2E8-8D3F-4B59-9966-22BFD693A298}">
      <dgm:prSet/>
      <dgm:spPr/>
      <dgm:t>
        <a:bodyPr/>
        <a:lstStyle/>
        <a:p>
          <a:endParaRPr lang="es-MX" sz="2000" b="1">
            <a:solidFill>
              <a:srgbClr val="002060"/>
            </a:solidFill>
          </a:endParaRPr>
        </a:p>
      </dgm:t>
    </dgm:pt>
    <dgm:pt modelId="{CE4BE4C4-39CA-42F6-ABC2-76C6F5B2E83B}" type="sibTrans" cxnId="{C74AD2E8-8D3F-4B59-9966-22BFD693A298}">
      <dgm:prSet custT="1"/>
      <dgm:spPr>
        <a:solidFill>
          <a:srgbClr val="006699"/>
        </a:solidFill>
      </dgm:spPr>
      <dgm:t>
        <a:bodyPr/>
        <a:lstStyle/>
        <a:p>
          <a:endParaRPr lang="es-MX" sz="2000" b="1">
            <a:solidFill>
              <a:srgbClr val="002060"/>
            </a:solidFill>
          </a:endParaRPr>
        </a:p>
      </dgm:t>
    </dgm:pt>
    <dgm:pt modelId="{C1DAAD03-DEEB-430B-B5E5-C1CAAA38589B}">
      <dgm:prSet custT="1"/>
      <dgm:spPr>
        <a:solidFill>
          <a:srgbClr val="006699"/>
        </a:solidFill>
        <a:effectLst>
          <a:glow rad="139700">
            <a:schemeClr val="accent1">
              <a:satMod val="175000"/>
              <a:alpha val="40000"/>
            </a:schemeClr>
          </a:glow>
        </a:effectLst>
      </dgm:spPr>
      <dgm:t>
        <a:bodyPr/>
        <a:lstStyle/>
        <a:p>
          <a:r>
            <a:rPr lang="es-MX" sz="2000" b="0" dirty="0">
              <a:solidFill>
                <a:schemeClr val="bg1"/>
              </a:solidFill>
            </a:rPr>
            <a:t>Entonces es necesario un algoritmo para asignar bloques de memoria en líneas de cache.</a:t>
          </a:r>
        </a:p>
      </dgm:t>
    </dgm:pt>
    <dgm:pt modelId="{658D2CA1-97D1-4F17-955C-FEAEA823E747}" type="parTrans" cxnId="{114A1847-983A-4C42-908B-19CA1077B6E2}">
      <dgm:prSet/>
      <dgm:spPr/>
      <dgm:t>
        <a:bodyPr/>
        <a:lstStyle/>
        <a:p>
          <a:endParaRPr lang="es-MX" sz="2000" b="1">
            <a:solidFill>
              <a:srgbClr val="002060"/>
            </a:solidFill>
          </a:endParaRPr>
        </a:p>
      </dgm:t>
    </dgm:pt>
    <dgm:pt modelId="{0B248C02-D426-453F-B028-CF4A4FC286FF}" type="sibTrans" cxnId="{114A1847-983A-4C42-908B-19CA1077B6E2}">
      <dgm:prSet custT="1"/>
      <dgm:spPr>
        <a:solidFill>
          <a:srgbClr val="006699"/>
        </a:solidFill>
      </dgm:spPr>
      <dgm:t>
        <a:bodyPr/>
        <a:lstStyle/>
        <a:p>
          <a:endParaRPr lang="es-MX" sz="2000" b="1">
            <a:solidFill>
              <a:srgbClr val="002060"/>
            </a:solidFill>
          </a:endParaRPr>
        </a:p>
      </dgm:t>
    </dgm:pt>
    <dgm:pt modelId="{2F817685-9013-494B-AFA6-79AA2214CD80}">
      <dgm:prSet custT="1"/>
      <dgm:spPr>
        <a:solidFill>
          <a:srgbClr val="006699"/>
        </a:solidFill>
        <a:effectLst>
          <a:glow rad="139700">
            <a:schemeClr val="accent1">
              <a:satMod val="175000"/>
              <a:alpha val="40000"/>
            </a:schemeClr>
          </a:glow>
        </a:effectLst>
      </dgm:spPr>
      <dgm:t>
        <a:bodyPr/>
        <a:lstStyle/>
        <a:p>
          <a:r>
            <a:rPr lang="es-MX" sz="2000" b="0">
              <a:solidFill>
                <a:schemeClr val="bg1"/>
              </a:solidFill>
            </a:rPr>
            <a:t>La función de asignación dicta como esta organizada la cache.</a:t>
          </a:r>
          <a:endParaRPr lang="es-MX" sz="2000" b="0" dirty="0">
            <a:solidFill>
              <a:schemeClr val="bg1"/>
            </a:solidFill>
          </a:endParaRPr>
        </a:p>
      </dgm:t>
    </dgm:pt>
    <dgm:pt modelId="{B5C27D19-AA3C-4575-BA24-A6A6782CCDED}" type="parTrans" cxnId="{905CF40F-B0AF-47CF-A691-722F9D4CC750}">
      <dgm:prSet/>
      <dgm:spPr/>
      <dgm:t>
        <a:bodyPr/>
        <a:lstStyle/>
        <a:p>
          <a:endParaRPr lang="es-MX" sz="2000" b="1">
            <a:solidFill>
              <a:srgbClr val="002060"/>
            </a:solidFill>
          </a:endParaRPr>
        </a:p>
      </dgm:t>
    </dgm:pt>
    <dgm:pt modelId="{FAD8D1B7-3CD5-4CC3-AF96-DAA455060D20}" type="sibTrans" cxnId="{905CF40F-B0AF-47CF-A691-722F9D4CC750}">
      <dgm:prSet/>
      <dgm:spPr/>
      <dgm:t>
        <a:bodyPr/>
        <a:lstStyle/>
        <a:p>
          <a:endParaRPr lang="es-MX" sz="2000" b="1">
            <a:solidFill>
              <a:srgbClr val="002060"/>
            </a:solidFill>
          </a:endParaRPr>
        </a:p>
      </dgm:t>
    </dgm:pt>
    <dgm:pt modelId="{B8E4C58C-35BA-4F4D-B618-B643B90C9522}" type="pres">
      <dgm:prSet presAssocID="{91883C14-E3C4-4B32-BDD6-4677BED95948}" presName="linearFlow" presStyleCnt="0">
        <dgm:presLayoutVars>
          <dgm:resizeHandles val="exact"/>
        </dgm:presLayoutVars>
      </dgm:prSet>
      <dgm:spPr/>
    </dgm:pt>
    <dgm:pt modelId="{CA52B706-A719-4D8F-8DAE-EC68FC79A9CA}" type="pres">
      <dgm:prSet presAssocID="{602F0DE3-A51C-4129-81BB-75D1A52E4D43}" presName="node" presStyleLbl="node1" presStyleIdx="0" presStyleCnt="3" custScaleX="221893">
        <dgm:presLayoutVars>
          <dgm:bulletEnabled val="1"/>
        </dgm:presLayoutVars>
      </dgm:prSet>
      <dgm:spPr/>
    </dgm:pt>
    <dgm:pt modelId="{D1F50374-6283-4979-BC1D-6D9C483837DC}" type="pres">
      <dgm:prSet presAssocID="{CE4BE4C4-39CA-42F6-ABC2-76C6F5B2E83B}" presName="sibTrans" presStyleLbl="sibTrans2D1" presStyleIdx="0" presStyleCnt="2"/>
      <dgm:spPr/>
    </dgm:pt>
    <dgm:pt modelId="{BADBD9EE-27F9-4673-9E2D-B5C663ED28C2}" type="pres">
      <dgm:prSet presAssocID="{CE4BE4C4-39CA-42F6-ABC2-76C6F5B2E83B}" presName="connectorText" presStyleLbl="sibTrans2D1" presStyleIdx="0" presStyleCnt="2"/>
      <dgm:spPr/>
    </dgm:pt>
    <dgm:pt modelId="{A389AEB5-1093-4955-9131-DE8C3B775FAA}" type="pres">
      <dgm:prSet presAssocID="{C1DAAD03-DEEB-430B-B5E5-C1CAAA38589B}" presName="node" presStyleLbl="node1" presStyleIdx="1" presStyleCnt="3" custScaleX="156290" custLinFactNeighborX="1491" custLinFactNeighborY="-1130">
        <dgm:presLayoutVars>
          <dgm:bulletEnabled val="1"/>
        </dgm:presLayoutVars>
      </dgm:prSet>
      <dgm:spPr/>
    </dgm:pt>
    <dgm:pt modelId="{95098E48-6850-4946-8CE5-D1CADAC5F64D}" type="pres">
      <dgm:prSet presAssocID="{0B248C02-D426-453F-B028-CF4A4FC286FF}" presName="sibTrans" presStyleLbl="sibTrans2D1" presStyleIdx="1" presStyleCnt="2"/>
      <dgm:spPr/>
    </dgm:pt>
    <dgm:pt modelId="{1590DB3A-B117-4DD9-B895-09A0DFDE2311}" type="pres">
      <dgm:prSet presAssocID="{0B248C02-D426-453F-B028-CF4A4FC286FF}" presName="connectorText" presStyleLbl="sibTrans2D1" presStyleIdx="1" presStyleCnt="2"/>
      <dgm:spPr/>
    </dgm:pt>
    <dgm:pt modelId="{60657802-687A-4D49-A468-85F7F64889D7}" type="pres">
      <dgm:prSet presAssocID="{2F817685-9013-494B-AFA6-79AA2214CD80}" presName="node" presStyleLbl="node1" presStyleIdx="2" presStyleCnt="3">
        <dgm:presLayoutVars>
          <dgm:bulletEnabled val="1"/>
        </dgm:presLayoutVars>
      </dgm:prSet>
      <dgm:spPr/>
    </dgm:pt>
  </dgm:ptLst>
  <dgm:cxnLst>
    <dgm:cxn modelId="{905CF40F-B0AF-47CF-A691-722F9D4CC750}" srcId="{91883C14-E3C4-4B32-BDD6-4677BED95948}" destId="{2F817685-9013-494B-AFA6-79AA2214CD80}" srcOrd="2" destOrd="0" parTransId="{B5C27D19-AA3C-4575-BA24-A6A6782CCDED}" sibTransId="{FAD8D1B7-3CD5-4CC3-AF96-DAA455060D20}"/>
    <dgm:cxn modelId="{61A5F910-024F-4F74-821F-0D83BFC664BC}" type="presOf" srcId="{602F0DE3-A51C-4129-81BB-75D1A52E4D43}" destId="{CA52B706-A719-4D8F-8DAE-EC68FC79A9CA}" srcOrd="0" destOrd="0" presId="urn:microsoft.com/office/officeart/2005/8/layout/process2"/>
    <dgm:cxn modelId="{8F92C735-1DA5-4B82-A386-471677B5F253}" type="presOf" srcId="{0B248C02-D426-453F-B028-CF4A4FC286FF}" destId="{1590DB3A-B117-4DD9-B895-09A0DFDE2311}" srcOrd="1" destOrd="0" presId="urn:microsoft.com/office/officeart/2005/8/layout/process2"/>
    <dgm:cxn modelId="{22AC013F-8368-44C2-9BEC-D71F55B891FF}" type="presOf" srcId="{2F817685-9013-494B-AFA6-79AA2214CD80}" destId="{60657802-687A-4D49-A468-85F7F64889D7}" srcOrd="0" destOrd="0" presId="urn:microsoft.com/office/officeart/2005/8/layout/process2"/>
    <dgm:cxn modelId="{C7964D41-2BEF-43FB-8D2D-7F9707276099}" type="presOf" srcId="{0B248C02-D426-453F-B028-CF4A4FC286FF}" destId="{95098E48-6850-4946-8CE5-D1CADAC5F64D}" srcOrd="0" destOrd="0" presId="urn:microsoft.com/office/officeart/2005/8/layout/process2"/>
    <dgm:cxn modelId="{114A1847-983A-4C42-908B-19CA1077B6E2}" srcId="{91883C14-E3C4-4B32-BDD6-4677BED95948}" destId="{C1DAAD03-DEEB-430B-B5E5-C1CAAA38589B}" srcOrd="1" destOrd="0" parTransId="{658D2CA1-97D1-4F17-955C-FEAEA823E747}" sibTransId="{0B248C02-D426-453F-B028-CF4A4FC286FF}"/>
    <dgm:cxn modelId="{8DDFCB4F-E3AD-491E-A8AB-DA8A58BC01AF}" type="presOf" srcId="{C1DAAD03-DEEB-430B-B5E5-C1CAAA38589B}" destId="{A389AEB5-1093-4955-9131-DE8C3B775FAA}" srcOrd="0" destOrd="0" presId="urn:microsoft.com/office/officeart/2005/8/layout/process2"/>
    <dgm:cxn modelId="{E0430796-8823-479F-A2F9-8B8B42AA0442}" type="presOf" srcId="{CE4BE4C4-39CA-42F6-ABC2-76C6F5B2E83B}" destId="{D1F50374-6283-4979-BC1D-6D9C483837DC}" srcOrd="0" destOrd="0" presId="urn:microsoft.com/office/officeart/2005/8/layout/process2"/>
    <dgm:cxn modelId="{04DC37B6-DD04-4C3B-BB39-E9ABE990A730}" type="presOf" srcId="{CE4BE4C4-39CA-42F6-ABC2-76C6F5B2E83B}" destId="{BADBD9EE-27F9-4673-9E2D-B5C663ED28C2}" srcOrd="1" destOrd="0" presId="urn:microsoft.com/office/officeart/2005/8/layout/process2"/>
    <dgm:cxn modelId="{C74AD2E8-8D3F-4B59-9966-22BFD693A298}" srcId="{91883C14-E3C4-4B32-BDD6-4677BED95948}" destId="{602F0DE3-A51C-4129-81BB-75D1A52E4D43}" srcOrd="0" destOrd="0" parTransId="{10F628BB-553A-4EEA-BF29-145FFF34B4D3}" sibTransId="{CE4BE4C4-39CA-42F6-ABC2-76C6F5B2E83B}"/>
    <dgm:cxn modelId="{9D3EE0EA-BB59-4B6A-998F-998A993C194F}" type="presOf" srcId="{91883C14-E3C4-4B32-BDD6-4677BED95948}" destId="{B8E4C58C-35BA-4F4D-B618-B643B90C9522}" srcOrd="0" destOrd="0" presId="urn:microsoft.com/office/officeart/2005/8/layout/process2"/>
    <dgm:cxn modelId="{C8B9232C-563C-4CEB-935D-FE4324FEA034}" type="presParOf" srcId="{B8E4C58C-35BA-4F4D-B618-B643B90C9522}" destId="{CA52B706-A719-4D8F-8DAE-EC68FC79A9CA}" srcOrd="0" destOrd="0" presId="urn:microsoft.com/office/officeart/2005/8/layout/process2"/>
    <dgm:cxn modelId="{05CBAA87-01EC-4107-A159-81C0A71C5B9D}" type="presParOf" srcId="{B8E4C58C-35BA-4F4D-B618-B643B90C9522}" destId="{D1F50374-6283-4979-BC1D-6D9C483837DC}" srcOrd="1" destOrd="0" presId="urn:microsoft.com/office/officeart/2005/8/layout/process2"/>
    <dgm:cxn modelId="{18FA4D46-7DD5-449A-815B-6C9FBD9A42C1}" type="presParOf" srcId="{D1F50374-6283-4979-BC1D-6D9C483837DC}" destId="{BADBD9EE-27F9-4673-9E2D-B5C663ED28C2}" srcOrd="0" destOrd="0" presId="urn:microsoft.com/office/officeart/2005/8/layout/process2"/>
    <dgm:cxn modelId="{9594BA65-9B15-483F-9DD4-3F53FE894660}" type="presParOf" srcId="{B8E4C58C-35BA-4F4D-B618-B643B90C9522}" destId="{A389AEB5-1093-4955-9131-DE8C3B775FAA}" srcOrd="2" destOrd="0" presId="urn:microsoft.com/office/officeart/2005/8/layout/process2"/>
    <dgm:cxn modelId="{50322123-F4EB-40FF-B901-561C7BCB7470}" type="presParOf" srcId="{B8E4C58C-35BA-4F4D-B618-B643B90C9522}" destId="{95098E48-6850-4946-8CE5-D1CADAC5F64D}" srcOrd="3" destOrd="0" presId="urn:microsoft.com/office/officeart/2005/8/layout/process2"/>
    <dgm:cxn modelId="{76663785-4BCA-427C-9C5A-5F0C5878B44B}" type="presParOf" srcId="{95098E48-6850-4946-8CE5-D1CADAC5F64D}" destId="{1590DB3A-B117-4DD9-B895-09A0DFDE2311}" srcOrd="0" destOrd="0" presId="urn:microsoft.com/office/officeart/2005/8/layout/process2"/>
    <dgm:cxn modelId="{FF771856-3D2D-43F1-8247-ADC8B5A9FB18}" type="presParOf" srcId="{B8E4C58C-35BA-4F4D-B618-B643B90C9522}" destId="{60657802-687A-4D49-A468-85F7F64889D7}" srcOrd="4"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4B883CE9-1AE4-40EC-B08D-D1CCCE1FF62D}" type="doc">
      <dgm:prSet loTypeId="urn:microsoft.com/office/officeart/2005/8/layout/hProcess9" loCatId="process" qsTypeId="urn:microsoft.com/office/officeart/2005/8/quickstyle/simple5" qsCatId="simple" csTypeId="urn:microsoft.com/office/officeart/2005/8/colors/colorful1#5" csCatId="colorful" phldr="1"/>
      <dgm:spPr/>
    </dgm:pt>
    <dgm:pt modelId="{D6E51455-DB66-4B59-8BBF-EA45B8D21965}">
      <dgm:prSet phldrT="[Texto]"/>
      <dgm:spPr/>
      <dgm:t>
        <a:bodyPr/>
        <a:lstStyle/>
        <a:p>
          <a:r>
            <a:rPr lang="es-MX" dirty="0"/>
            <a:t>DIRECTA</a:t>
          </a:r>
        </a:p>
      </dgm:t>
    </dgm:pt>
    <dgm:pt modelId="{ECD706F1-D3E4-43A5-A185-67C3EBE44054}" type="parTrans" cxnId="{35E713BC-871B-4F54-80AE-3689E24D8720}">
      <dgm:prSet/>
      <dgm:spPr/>
      <dgm:t>
        <a:bodyPr/>
        <a:lstStyle/>
        <a:p>
          <a:endParaRPr lang="es-MX"/>
        </a:p>
      </dgm:t>
    </dgm:pt>
    <dgm:pt modelId="{E992FA73-7E40-4E38-8D16-382D64EFAB2F}" type="sibTrans" cxnId="{35E713BC-871B-4F54-80AE-3689E24D8720}">
      <dgm:prSet/>
      <dgm:spPr/>
      <dgm:t>
        <a:bodyPr/>
        <a:lstStyle/>
        <a:p>
          <a:endParaRPr lang="es-MX"/>
        </a:p>
      </dgm:t>
    </dgm:pt>
    <dgm:pt modelId="{633DB945-1515-4E91-B29A-D7621DD1FC17}">
      <dgm:prSet phldrT="[Texto]"/>
      <dgm:spPr/>
      <dgm:t>
        <a:bodyPr/>
        <a:lstStyle/>
        <a:p>
          <a:r>
            <a:rPr lang="es-MX" dirty="0"/>
            <a:t>ASOCIATIVA</a:t>
          </a:r>
        </a:p>
      </dgm:t>
    </dgm:pt>
    <dgm:pt modelId="{F070D198-F523-4FB8-9CCC-B36993178A8D}" type="parTrans" cxnId="{D61F305A-83B3-46FD-93FD-ACA04AFB072B}">
      <dgm:prSet/>
      <dgm:spPr/>
      <dgm:t>
        <a:bodyPr/>
        <a:lstStyle/>
        <a:p>
          <a:endParaRPr lang="es-MX"/>
        </a:p>
      </dgm:t>
    </dgm:pt>
    <dgm:pt modelId="{EA00F698-0382-4EE0-8306-82BA029236E9}" type="sibTrans" cxnId="{D61F305A-83B3-46FD-93FD-ACA04AFB072B}">
      <dgm:prSet/>
      <dgm:spPr/>
      <dgm:t>
        <a:bodyPr/>
        <a:lstStyle/>
        <a:p>
          <a:endParaRPr lang="es-MX"/>
        </a:p>
      </dgm:t>
    </dgm:pt>
    <dgm:pt modelId="{B85A5E3B-1756-4595-8C4E-52551E6CC420}">
      <dgm:prSet phldrT="[Texto]"/>
      <dgm:spPr/>
      <dgm:t>
        <a:bodyPr/>
        <a:lstStyle/>
        <a:p>
          <a:r>
            <a:rPr lang="es-MX" dirty="0"/>
            <a:t>ASOCIATIVA POR CONJUNTOS</a:t>
          </a:r>
        </a:p>
      </dgm:t>
    </dgm:pt>
    <dgm:pt modelId="{D7E79BFD-1CB7-4E0E-BF5A-6BCDED7F9294}" type="parTrans" cxnId="{4A8FAD17-A585-4D9D-BD96-E0096704EA88}">
      <dgm:prSet/>
      <dgm:spPr/>
      <dgm:t>
        <a:bodyPr/>
        <a:lstStyle/>
        <a:p>
          <a:endParaRPr lang="es-MX"/>
        </a:p>
      </dgm:t>
    </dgm:pt>
    <dgm:pt modelId="{E86FDEFB-D875-4312-B75A-1C73261B7989}" type="sibTrans" cxnId="{4A8FAD17-A585-4D9D-BD96-E0096704EA88}">
      <dgm:prSet/>
      <dgm:spPr/>
      <dgm:t>
        <a:bodyPr/>
        <a:lstStyle/>
        <a:p>
          <a:endParaRPr lang="es-MX"/>
        </a:p>
      </dgm:t>
    </dgm:pt>
    <dgm:pt modelId="{60660B0A-F30D-4316-9E97-DDB63351FB48}" type="pres">
      <dgm:prSet presAssocID="{4B883CE9-1AE4-40EC-B08D-D1CCCE1FF62D}" presName="CompostProcess" presStyleCnt="0">
        <dgm:presLayoutVars>
          <dgm:dir/>
          <dgm:resizeHandles val="exact"/>
        </dgm:presLayoutVars>
      </dgm:prSet>
      <dgm:spPr/>
    </dgm:pt>
    <dgm:pt modelId="{A8A08C23-DAC9-450C-82C5-D43131859D52}" type="pres">
      <dgm:prSet presAssocID="{4B883CE9-1AE4-40EC-B08D-D1CCCE1FF62D}" presName="arrow" presStyleLbl="bgShp" presStyleIdx="0" presStyleCnt="1"/>
      <dgm:spPr/>
    </dgm:pt>
    <dgm:pt modelId="{A6F09882-CF43-4DF0-AE22-34B36D5B6626}" type="pres">
      <dgm:prSet presAssocID="{4B883CE9-1AE4-40EC-B08D-D1CCCE1FF62D}" presName="linearProcess" presStyleCnt="0"/>
      <dgm:spPr/>
    </dgm:pt>
    <dgm:pt modelId="{96067992-61E3-43A5-A4C5-5E72068AB57C}" type="pres">
      <dgm:prSet presAssocID="{D6E51455-DB66-4B59-8BBF-EA45B8D21965}" presName="textNode" presStyleLbl="node1" presStyleIdx="0" presStyleCnt="3">
        <dgm:presLayoutVars>
          <dgm:bulletEnabled val="1"/>
        </dgm:presLayoutVars>
      </dgm:prSet>
      <dgm:spPr/>
    </dgm:pt>
    <dgm:pt modelId="{02F10DC2-F186-4466-B383-E06C371668D4}" type="pres">
      <dgm:prSet presAssocID="{E992FA73-7E40-4E38-8D16-382D64EFAB2F}" presName="sibTrans" presStyleCnt="0"/>
      <dgm:spPr/>
    </dgm:pt>
    <dgm:pt modelId="{51B42E03-60B3-46D2-89C7-1813C1955DF7}" type="pres">
      <dgm:prSet presAssocID="{633DB945-1515-4E91-B29A-D7621DD1FC17}" presName="textNode" presStyleLbl="node1" presStyleIdx="1" presStyleCnt="3">
        <dgm:presLayoutVars>
          <dgm:bulletEnabled val="1"/>
        </dgm:presLayoutVars>
      </dgm:prSet>
      <dgm:spPr/>
    </dgm:pt>
    <dgm:pt modelId="{770D41CB-DEC2-446C-9763-0886C78E423E}" type="pres">
      <dgm:prSet presAssocID="{EA00F698-0382-4EE0-8306-82BA029236E9}" presName="sibTrans" presStyleCnt="0"/>
      <dgm:spPr/>
    </dgm:pt>
    <dgm:pt modelId="{B90FF34D-3CED-4703-A576-0B180FB0F48F}" type="pres">
      <dgm:prSet presAssocID="{B85A5E3B-1756-4595-8C4E-52551E6CC420}" presName="textNode" presStyleLbl="node1" presStyleIdx="2" presStyleCnt="3">
        <dgm:presLayoutVars>
          <dgm:bulletEnabled val="1"/>
        </dgm:presLayoutVars>
      </dgm:prSet>
      <dgm:spPr/>
    </dgm:pt>
  </dgm:ptLst>
  <dgm:cxnLst>
    <dgm:cxn modelId="{4A8FAD17-A585-4D9D-BD96-E0096704EA88}" srcId="{4B883CE9-1AE4-40EC-B08D-D1CCCE1FF62D}" destId="{B85A5E3B-1756-4595-8C4E-52551E6CC420}" srcOrd="2" destOrd="0" parTransId="{D7E79BFD-1CB7-4E0E-BF5A-6BCDED7F9294}" sibTransId="{E86FDEFB-D875-4312-B75A-1C73261B7989}"/>
    <dgm:cxn modelId="{955E605C-D37A-45D2-AF89-7DAE70CA810E}" type="presOf" srcId="{D6E51455-DB66-4B59-8BBF-EA45B8D21965}" destId="{96067992-61E3-43A5-A4C5-5E72068AB57C}" srcOrd="0" destOrd="0" presId="urn:microsoft.com/office/officeart/2005/8/layout/hProcess9"/>
    <dgm:cxn modelId="{6FEEA154-9522-4E0D-BA56-7455B1B18338}" type="presOf" srcId="{633DB945-1515-4E91-B29A-D7621DD1FC17}" destId="{51B42E03-60B3-46D2-89C7-1813C1955DF7}" srcOrd="0" destOrd="0" presId="urn:microsoft.com/office/officeart/2005/8/layout/hProcess9"/>
    <dgm:cxn modelId="{D61F305A-83B3-46FD-93FD-ACA04AFB072B}" srcId="{4B883CE9-1AE4-40EC-B08D-D1CCCE1FF62D}" destId="{633DB945-1515-4E91-B29A-D7621DD1FC17}" srcOrd="1" destOrd="0" parTransId="{F070D198-F523-4FB8-9CCC-B36993178A8D}" sibTransId="{EA00F698-0382-4EE0-8306-82BA029236E9}"/>
    <dgm:cxn modelId="{3D6A4189-55F0-42F3-9E9C-63562E3CF3D2}" type="presOf" srcId="{B85A5E3B-1756-4595-8C4E-52551E6CC420}" destId="{B90FF34D-3CED-4703-A576-0B180FB0F48F}" srcOrd="0" destOrd="0" presId="urn:microsoft.com/office/officeart/2005/8/layout/hProcess9"/>
    <dgm:cxn modelId="{35E713BC-871B-4F54-80AE-3689E24D8720}" srcId="{4B883CE9-1AE4-40EC-B08D-D1CCCE1FF62D}" destId="{D6E51455-DB66-4B59-8BBF-EA45B8D21965}" srcOrd="0" destOrd="0" parTransId="{ECD706F1-D3E4-43A5-A185-67C3EBE44054}" sibTransId="{E992FA73-7E40-4E38-8D16-382D64EFAB2F}"/>
    <dgm:cxn modelId="{ABAC63D9-65A1-4106-9367-99F32C255326}" type="presOf" srcId="{4B883CE9-1AE4-40EC-B08D-D1CCCE1FF62D}" destId="{60660B0A-F30D-4316-9E97-DDB63351FB48}" srcOrd="0" destOrd="0" presId="urn:microsoft.com/office/officeart/2005/8/layout/hProcess9"/>
    <dgm:cxn modelId="{62E454C0-5348-49B9-9971-91566DBC295F}" type="presParOf" srcId="{60660B0A-F30D-4316-9E97-DDB63351FB48}" destId="{A8A08C23-DAC9-450C-82C5-D43131859D52}" srcOrd="0" destOrd="0" presId="urn:microsoft.com/office/officeart/2005/8/layout/hProcess9"/>
    <dgm:cxn modelId="{792F329E-8E07-4A09-8B56-A16905C0D566}" type="presParOf" srcId="{60660B0A-F30D-4316-9E97-DDB63351FB48}" destId="{A6F09882-CF43-4DF0-AE22-34B36D5B6626}" srcOrd="1" destOrd="0" presId="urn:microsoft.com/office/officeart/2005/8/layout/hProcess9"/>
    <dgm:cxn modelId="{AB78F884-AAEB-4EFE-936F-3B527400AE05}" type="presParOf" srcId="{A6F09882-CF43-4DF0-AE22-34B36D5B6626}" destId="{96067992-61E3-43A5-A4C5-5E72068AB57C}" srcOrd="0" destOrd="0" presId="urn:microsoft.com/office/officeart/2005/8/layout/hProcess9"/>
    <dgm:cxn modelId="{ABC9FDAB-F764-4C65-BBCE-A11E17DCCFF6}" type="presParOf" srcId="{A6F09882-CF43-4DF0-AE22-34B36D5B6626}" destId="{02F10DC2-F186-4466-B383-E06C371668D4}" srcOrd="1" destOrd="0" presId="urn:microsoft.com/office/officeart/2005/8/layout/hProcess9"/>
    <dgm:cxn modelId="{EC6C0637-31E8-42DC-91DB-897111D0276D}" type="presParOf" srcId="{A6F09882-CF43-4DF0-AE22-34B36D5B6626}" destId="{51B42E03-60B3-46D2-89C7-1813C1955DF7}" srcOrd="2" destOrd="0" presId="urn:microsoft.com/office/officeart/2005/8/layout/hProcess9"/>
    <dgm:cxn modelId="{90FD5345-0CBF-4946-AFE7-8C63874D1E0B}" type="presParOf" srcId="{A6F09882-CF43-4DF0-AE22-34B36D5B6626}" destId="{770D41CB-DEC2-446C-9763-0886C78E423E}" srcOrd="3" destOrd="0" presId="urn:microsoft.com/office/officeart/2005/8/layout/hProcess9"/>
    <dgm:cxn modelId="{347F1120-E666-452D-A283-A76271ECA48A}" type="presParOf" srcId="{A6F09882-CF43-4DF0-AE22-34B36D5B6626}" destId="{B90FF34D-3CED-4703-A576-0B180FB0F48F}"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91F2F98C-8EC2-40A4-B212-9853D63B84BE}" type="doc">
      <dgm:prSet loTypeId="urn:microsoft.com/office/officeart/2005/8/layout/hList2#5" loCatId="list" qsTypeId="urn:microsoft.com/office/officeart/2005/8/quickstyle/simple5" qsCatId="simple" csTypeId="urn:microsoft.com/office/officeart/2005/8/colors/accent1_2" csCatId="accent1" phldr="1"/>
      <dgm:spPr/>
      <dgm:t>
        <a:bodyPr/>
        <a:lstStyle/>
        <a:p>
          <a:endParaRPr lang="es-ES"/>
        </a:p>
      </dgm:t>
    </dgm:pt>
    <dgm:pt modelId="{9DC459FE-7939-442E-9CBD-661CE75B4B14}">
      <dgm:prSet phldrT="[Texto]"/>
      <dgm:spPr/>
      <dgm:t>
        <a:bodyPr/>
        <a:lstStyle/>
        <a:p>
          <a:endParaRPr lang="es-ES" dirty="0"/>
        </a:p>
        <a:p>
          <a:endParaRPr lang="es-ES" dirty="0"/>
        </a:p>
      </dgm:t>
    </dgm:pt>
    <dgm:pt modelId="{FC412DE6-9A21-45DB-8D21-9896A7FD5F3D}" type="parTrans" cxnId="{FFC65241-AEC0-4E3C-B41F-1E7922182D7A}">
      <dgm:prSet/>
      <dgm:spPr/>
      <dgm:t>
        <a:bodyPr/>
        <a:lstStyle/>
        <a:p>
          <a:endParaRPr lang="es-ES"/>
        </a:p>
      </dgm:t>
    </dgm:pt>
    <dgm:pt modelId="{B1BB85E6-D780-414D-935D-0A3B4E226936}" type="sibTrans" cxnId="{FFC65241-AEC0-4E3C-B41F-1E7922182D7A}">
      <dgm:prSet/>
      <dgm:spPr/>
      <dgm:t>
        <a:bodyPr/>
        <a:lstStyle/>
        <a:p>
          <a:endParaRPr lang="es-ES"/>
        </a:p>
      </dgm:t>
    </dgm:pt>
    <dgm:pt modelId="{3882858B-B0C4-49E5-B720-B8E28898533C}">
      <dgm:prSet phldrT="[Texto]" custT="1"/>
      <dgm:spPr>
        <a:solidFill>
          <a:srgbClr val="0070C0"/>
        </a:solidFill>
      </dgm:spPr>
      <dgm:t>
        <a:bodyPr/>
        <a:lstStyle/>
        <a:p>
          <a:r>
            <a:rPr lang="es-MX" sz="2400" dirty="0"/>
            <a:t>Si un bloque ocupa la línea de cache donde un nuevo bloque debe ser colocado, el bloque actual en cache es removido.</a:t>
          </a:r>
          <a:endParaRPr lang="es-ES" sz="2400" dirty="0"/>
        </a:p>
      </dgm:t>
    </dgm:pt>
    <dgm:pt modelId="{D8058CA8-7AEF-467D-9DB2-C1201212A6D6}" type="parTrans" cxnId="{81BFED3E-5B39-4817-B5DB-924DB17ABD7C}">
      <dgm:prSet/>
      <dgm:spPr/>
      <dgm:t>
        <a:bodyPr/>
        <a:lstStyle/>
        <a:p>
          <a:endParaRPr lang="es-ES"/>
        </a:p>
      </dgm:t>
    </dgm:pt>
    <dgm:pt modelId="{9C73C15A-B4F6-42FC-8A0C-B473A8BA84D6}" type="sibTrans" cxnId="{81BFED3E-5B39-4817-B5DB-924DB17ABD7C}">
      <dgm:prSet/>
      <dgm:spPr/>
      <dgm:t>
        <a:bodyPr/>
        <a:lstStyle/>
        <a:p>
          <a:endParaRPr lang="es-ES"/>
        </a:p>
      </dgm:t>
    </dgm:pt>
    <dgm:pt modelId="{BD13E06E-BD80-4FD0-9243-F2BEE6D6DC50}">
      <dgm:prSet phldrT="[Texto]" custT="1"/>
      <dgm:spPr>
        <a:solidFill>
          <a:srgbClr val="0070C0"/>
        </a:solidFill>
      </dgm:spPr>
      <dgm:t>
        <a:bodyPr/>
        <a:lstStyle/>
        <a:p>
          <a:r>
            <a:rPr lang="es-MX" sz="2400" dirty="0"/>
            <a:t>Cada bloque de memoria principal es asignado a una única línea de cache, pero cada línea puede recibir mas de un bloque.</a:t>
          </a:r>
          <a:endParaRPr lang="es-ES" sz="2400" dirty="0"/>
        </a:p>
      </dgm:t>
    </dgm:pt>
    <dgm:pt modelId="{5A25D5BA-BCF1-410C-9436-38671181424E}" type="parTrans" cxnId="{E414BDDC-4B00-420C-8C9A-17BA4E5B29FD}">
      <dgm:prSet/>
      <dgm:spPr/>
      <dgm:t>
        <a:bodyPr/>
        <a:lstStyle/>
        <a:p>
          <a:endParaRPr lang="es-ES"/>
        </a:p>
      </dgm:t>
    </dgm:pt>
    <dgm:pt modelId="{CA5AC9A6-63C0-46C4-8813-A8601D7EF360}" type="sibTrans" cxnId="{E414BDDC-4B00-420C-8C9A-17BA4E5B29FD}">
      <dgm:prSet/>
      <dgm:spPr/>
      <dgm:t>
        <a:bodyPr/>
        <a:lstStyle/>
        <a:p>
          <a:endParaRPr lang="es-ES"/>
        </a:p>
      </dgm:t>
    </dgm:pt>
    <dgm:pt modelId="{6FAC72CF-7DD0-4F10-ADD9-5D1B7312994A}">
      <dgm:prSet phldrT="[Texto]" custT="1"/>
      <dgm:spPr>
        <a:solidFill>
          <a:srgbClr val="0070C0"/>
        </a:solidFill>
      </dgm:spPr>
      <dgm:t>
        <a:bodyPr/>
        <a:lstStyle/>
        <a:p>
          <a:endParaRPr lang="es-ES" sz="2400" dirty="0"/>
        </a:p>
      </dgm:t>
    </dgm:pt>
    <dgm:pt modelId="{0AAF5375-30F1-4E66-A68E-6DD1C5715BD0}" type="parTrans" cxnId="{CE66314D-1F7A-439D-809B-9A0AB50B9EA2}">
      <dgm:prSet/>
      <dgm:spPr/>
      <dgm:t>
        <a:bodyPr/>
        <a:lstStyle/>
        <a:p>
          <a:endParaRPr lang="es-HN"/>
        </a:p>
      </dgm:t>
    </dgm:pt>
    <dgm:pt modelId="{585F6CC7-0C33-4FAF-B492-D474ED81C698}" type="sibTrans" cxnId="{CE66314D-1F7A-439D-809B-9A0AB50B9EA2}">
      <dgm:prSet/>
      <dgm:spPr/>
      <dgm:t>
        <a:bodyPr/>
        <a:lstStyle/>
        <a:p>
          <a:endParaRPr lang="es-HN"/>
        </a:p>
      </dgm:t>
    </dgm:pt>
    <dgm:pt modelId="{EC63E51F-53EB-4EB6-AA5C-BE4C940CE5B7}">
      <dgm:prSet phldrT="[Texto]" custT="1"/>
      <dgm:spPr>
        <a:solidFill>
          <a:srgbClr val="0070C0"/>
        </a:solidFill>
      </dgm:spPr>
      <dgm:t>
        <a:bodyPr/>
        <a:lstStyle/>
        <a:p>
          <a:endParaRPr lang="es-ES" sz="2400" dirty="0"/>
        </a:p>
      </dgm:t>
    </dgm:pt>
    <dgm:pt modelId="{101B8917-1FF3-4188-949D-B2B6A5E2A645}" type="parTrans" cxnId="{4C944CD5-B453-4DC2-B170-DB8B3DBD8016}">
      <dgm:prSet/>
      <dgm:spPr/>
      <dgm:t>
        <a:bodyPr/>
        <a:lstStyle/>
        <a:p>
          <a:endParaRPr lang="es-HN"/>
        </a:p>
      </dgm:t>
    </dgm:pt>
    <dgm:pt modelId="{A8261F62-4E61-4C2F-89DD-8379ACE1F499}" type="sibTrans" cxnId="{4C944CD5-B453-4DC2-B170-DB8B3DBD8016}">
      <dgm:prSet/>
      <dgm:spPr/>
      <dgm:t>
        <a:bodyPr/>
        <a:lstStyle/>
        <a:p>
          <a:endParaRPr lang="es-HN"/>
        </a:p>
      </dgm:t>
    </dgm:pt>
    <dgm:pt modelId="{DB1EA04D-A3FC-48F3-8792-F4C7566D1E3C}" type="pres">
      <dgm:prSet presAssocID="{91F2F98C-8EC2-40A4-B212-9853D63B84BE}" presName="linearFlow" presStyleCnt="0">
        <dgm:presLayoutVars>
          <dgm:dir/>
          <dgm:animLvl val="lvl"/>
          <dgm:resizeHandles/>
        </dgm:presLayoutVars>
      </dgm:prSet>
      <dgm:spPr/>
    </dgm:pt>
    <dgm:pt modelId="{36E7C23F-B309-4BD9-BC0D-79A8B8D6BF09}" type="pres">
      <dgm:prSet presAssocID="{9DC459FE-7939-442E-9CBD-661CE75B4B14}" presName="compositeNode" presStyleCnt="0">
        <dgm:presLayoutVars>
          <dgm:bulletEnabled val="1"/>
        </dgm:presLayoutVars>
      </dgm:prSet>
      <dgm:spPr/>
    </dgm:pt>
    <dgm:pt modelId="{C6A71889-7713-454E-8D38-219CF22F2EB8}" type="pres">
      <dgm:prSet presAssocID="{9DC459FE-7939-442E-9CBD-661CE75B4B14}" presName="image" presStyleLbl="fgImgPlace1" presStyleIdx="0" presStyleCnt="1"/>
      <dgm:spPr>
        <a:blipFill rotWithShape="1">
          <a:blip xmlns:r="http://schemas.openxmlformats.org/officeDocument/2006/relationships" r:embed="rId1"/>
          <a:stretch>
            <a:fillRect/>
          </a:stretch>
        </a:blipFill>
      </dgm:spPr>
    </dgm:pt>
    <dgm:pt modelId="{410578CF-BDC5-4C3E-B818-A3D4ECBF325B}" type="pres">
      <dgm:prSet presAssocID="{9DC459FE-7939-442E-9CBD-661CE75B4B14}" presName="childNode" presStyleLbl="node1" presStyleIdx="0" presStyleCnt="1">
        <dgm:presLayoutVars>
          <dgm:bulletEnabled val="1"/>
        </dgm:presLayoutVars>
      </dgm:prSet>
      <dgm:spPr/>
    </dgm:pt>
    <dgm:pt modelId="{513C2C77-53F6-4107-8EC1-BD06220C92D6}" type="pres">
      <dgm:prSet presAssocID="{9DC459FE-7939-442E-9CBD-661CE75B4B14}" presName="parentNode" presStyleLbl="revTx" presStyleIdx="0" presStyleCnt="1">
        <dgm:presLayoutVars>
          <dgm:chMax val="0"/>
          <dgm:bulletEnabled val="1"/>
        </dgm:presLayoutVars>
      </dgm:prSet>
      <dgm:spPr/>
    </dgm:pt>
  </dgm:ptLst>
  <dgm:cxnLst>
    <dgm:cxn modelId="{6936E206-F00A-4AED-98AB-9F1B552068EA}" type="presOf" srcId="{9DC459FE-7939-442E-9CBD-661CE75B4B14}" destId="{513C2C77-53F6-4107-8EC1-BD06220C92D6}" srcOrd="0" destOrd="0" presId="urn:microsoft.com/office/officeart/2005/8/layout/hList2#5"/>
    <dgm:cxn modelId="{81BFED3E-5B39-4817-B5DB-924DB17ABD7C}" srcId="{9DC459FE-7939-442E-9CBD-661CE75B4B14}" destId="{3882858B-B0C4-49E5-B720-B8E28898533C}" srcOrd="3" destOrd="0" parTransId="{D8058CA8-7AEF-467D-9DB2-C1201212A6D6}" sibTransId="{9C73C15A-B4F6-42FC-8A0C-B473A8BA84D6}"/>
    <dgm:cxn modelId="{FFC65241-AEC0-4E3C-B41F-1E7922182D7A}" srcId="{91F2F98C-8EC2-40A4-B212-9853D63B84BE}" destId="{9DC459FE-7939-442E-9CBD-661CE75B4B14}" srcOrd="0" destOrd="0" parTransId="{FC412DE6-9A21-45DB-8D21-9896A7FD5F3D}" sibTransId="{B1BB85E6-D780-414D-935D-0A3B4E226936}"/>
    <dgm:cxn modelId="{70B73F48-788A-4CEF-8928-B597D0346EF5}" type="presOf" srcId="{BD13E06E-BD80-4FD0-9243-F2BEE6D6DC50}" destId="{410578CF-BDC5-4C3E-B818-A3D4ECBF325B}" srcOrd="0" destOrd="1" presId="urn:microsoft.com/office/officeart/2005/8/layout/hList2#5"/>
    <dgm:cxn modelId="{CE66314D-1F7A-439D-809B-9A0AB50B9EA2}" srcId="{9DC459FE-7939-442E-9CBD-661CE75B4B14}" destId="{6FAC72CF-7DD0-4F10-ADD9-5D1B7312994A}" srcOrd="0" destOrd="0" parTransId="{0AAF5375-30F1-4E66-A68E-6DD1C5715BD0}" sibTransId="{585F6CC7-0C33-4FAF-B492-D474ED81C698}"/>
    <dgm:cxn modelId="{D7D30A95-F9C9-4DD1-A9DD-E20C2D6A2A09}" type="presOf" srcId="{EC63E51F-53EB-4EB6-AA5C-BE4C940CE5B7}" destId="{410578CF-BDC5-4C3E-B818-A3D4ECBF325B}" srcOrd="0" destOrd="2" presId="urn:microsoft.com/office/officeart/2005/8/layout/hList2#5"/>
    <dgm:cxn modelId="{03BBD798-60D6-4DEC-8BBA-B2485881F4E1}" type="presOf" srcId="{6FAC72CF-7DD0-4F10-ADD9-5D1B7312994A}" destId="{410578CF-BDC5-4C3E-B818-A3D4ECBF325B}" srcOrd="0" destOrd="0" presId="urn:microsoft.com/office/officeart/2005/8/layout/hList2#5"/>
    <dgm:cxn modelId="{D160F0AE-3996-43E4-8CB7-3C7819B139FD}" type="presOf" srcId="{3882858B-B0C4-49E5-B720-B8E28898533C}" destId="{410578CF-BDC5-4C3E-B818-A3D4ECBF325B}" srcOrd="0" destOrd="3" presId="urn:microsoft.com/office/officeart/2005/8/layout/hList2#5"/>
    <dgm:cxn modelId="{4C944CD5-B453-4DC2-B170-DB8B3DBD8016}" srcId="{9DC459FE-7939-442E-9CBD-661CE75B4B14}" destId="{EC63E51F-53EB-4EB6-AA5C-BE4C940CE5B7}" srcOrd="2" destOrd="0" parTransId="{101B8917-1FF3-4188-949D-B2B6A5E2A645}" sibTransId="{A8261F62-4E61-4C2F-89DD-8379ACE1F499}"/>
    <dgm:cxn modelId="{0CEA47D8-09AA-42F5-ADDA-E89A77FC5F41}" type="presOf" srcId="{91F2F98C-8EC2-40A4-B212-9853D63B84BE}" destId="{DB1EA04D-A3FC-48F3-8792-F4C7566D1E3C}" srcOrd="0" destOrd="0" presId="urn:microsoft.com/office/officeart/2005/8/layout/hList2#5"/>
    <dgm:cxn modelId="{E414BDDC-4B00-420C-8C9A-17BA4E5B29FD}" srcId="{9DC459FE-7939-442E-9CBD-661CE75B4B14}" destId="{BD13E06E-BD80-4FD0-9243-F2BEE6D6DC50}" srcOrd="1" destOrd="0" parTransId="{5A25D5BA-BCF1-410C-9436-38671181424E}" sibTransId="{CA5AC9A6-63C0-46C4-8813-A8601D7EF360}"/>
    <dgm:cxn modelId="{FAFAF1DB-531A-49E4-9137-7616AD90F278}" type="presParOf" srcId="{DB1EA04D-A3FC-48F3-8792-F4C7566D1E3C}" destId="{36E7C23F-B309-4BD9-BC0D-79A8B8D6BF09}" srcOrd="0" destOrd="0" presId="urn:microsoft.com/office/officeart/2005/8/layout/hList2#5"/>
    <dgm:cxn modelId="{53CD33D6-7123-46D0-AAAD-9D6A4DF11F51}" type="presParOf" srcId="{36E7C23F-B309-4BD9-BC0D-79A8B8D6BF09}" destId="{C6A71889-7713-454E-8D38-219CF22F2EB8}" srcOrd="0" destOrd="0" presId="urn:microsoft.com/office/officeart/2005/8/layout/hList2#5"/>
    <dgm:cxn modelId="{A14F52F6-43BA-4219-BB1A-214470938466}" type="presParOf" srcId="{36E7C23F-B309-4BD9-BC0D-79A8B8D6BF09}" destId="{410578CF-BDC5-4C3E-B818-A3D4ECBF325B}" srcOrd="1" destOrd="0" presId="urn:microsoft.com/office/officeart/2005/8/layout/hList2#5"/>
    <dgm:cxn modelId="{EA213502-810B-4FD7-A0A3-3FD4B776BC34}" type="presParOf" srcId="{36E7C23F-B309-4BD9-BC0D-79A8B8D6BF09}" destId="{513C2C77-53F6-4107-8EC1-BD06220C92D6}" srcOrd="2" destOrd="0" presId="urn:microsoft.com/office/officeart/2005/8/layout/hList2#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DA8531-6575-4C72-8123-8B8317C7A3A8}" type="doc">
      <dgm:prSet loTypeId="urn:microsoft.com/office/officeart/2005/8/layout/lProcess2" loCatId="relationship" qsTypeId="urn:microsoft.com/office/officeart/2005/8/quickstyle/3d1" qsCatId="3D" csTypeId="urn:microsoft.com/office/officeart/2005/8/colors/accent1_2" csCatId="accent1" phldr="1"/>
      <dgm:spPr/>
      <dgm:t>
        <a:bodyPr/>
        <a:lstStyle/>
        <a:p>
          <a:endParaRPr lang="es-ES_tradnl"/>
        </a:p>
      </dgm:t>
    </dgm:pt>
    <dgm:pt modelId="{46E67DFA-E935-490B-928A-7C69F9FB5929}">
      <dgm:prSet phldrT="[Texto]" custT="1"/>
      <dgm:spPr/>
      <dgm:t>
        <a:bodyPr/>
        <a:lstStyle/>
        <a:p>
          <a:r>
            <a:rPr lang="es-ES_tradnl" sz="4000" dirty="0">
              <a:solidFill>
                <a:srgbClr val="006699"/>
              </a:solidFill>
            </a:rPr>
            <a:t>Interna</a:t>
          </a:r>
        </a:p>
      </dgm:t>
    </dgm:pt>
    <dgm:pt modelId="{5295AC23-F450-4FDF-B121-8CBED62CF165}" type="parTrans" cxnId="{595DC025-93BE-4F86-9105-330F6B79233D}">
      <dgm:prSet/>
      <dgm:spPr/>
      <dgm:t>
        <a:bodyPr/>
        <a:lstStyle/>
        <a:p>
          <a:endParaRPr lang="es-ES_tradnl"/>
        </a:p>
      </dgm:t>
    </dgm:pt>
    <dgm:pt modelId="{91CD5B5F-0412-4B80-8F66-54606971F739}" type="sibTrans" cxnId="{595DC025-93BE-4F86-9105-330F6B79233D}">
      <dgm:prSet/>
      <dgm:spPr/>
      <dgm:t>
        <a:bodyPr/>
        <a:lstStyle/>
        <a:p>
          <a:endParaRPr lang="es-ES_tradnl"/>
        </a:p>
      </dgm:t>
    </dgm:pt>
    <dgm:pt modelId="{7A1ACE07-8189-4A45-809D-540C6B00FA08}">
      <dgm:prSet phldrT="[Texto]"/>
      <dgm:spPr>
        <a:solidFill>
          <a:srgbClr val="006699"/>
        </a:solidFill>
      </dgm:spPr>
      <dgm:t>
        <a:bodyPr/>
        <a:lstStyle/>
        <a:p>
          <a:r>
            <a:rPr lang="es-ES_tradnl" dirty="0"/>
            <a:t>Directamente accesibles por el procesador.</a:t>
          </a:r>
        </a:p>
      </dgm:t>
    </dgm:pt>
    <dgm:pt modelId="{E0B2067C-3763-47BE-B32C-FD0C055E82CF}" type="parTrans" cxnId="{9D4AF13C-535E-4AE5-AD9A-1AEEDFB95189}">
      <dgm:prSet/>
      <dgm:spPr/>
      <dgm:t>
        <a:bodyPr/>
        <a:lstStyle/>
        <a:p>
          <a:endParaRPr lang="es-ES_tradnl"/>
        </a:p>
      </dgm:t>
    </dgm:pt>
    <dgm:pt modelId="{9FC73638-7FA1-42D6-BC35-4D9E42FFA9EF}" type="sibTrans" cxnId="{9D4AF13C-535E-4AE5-AD9A-1AEEDFB95189}">
      <dgm:prSet/>
      <dgm:spPr/>
      <dgm:t>
        <a:bodyPr/>
        <a:lstStyle/>
        <a:p>
          <a:endParaRPr lang="es-ES_tradnl"/>
        </a:p>
      </dgm:t>
    </dgm:pt>
    <dgm:pt modelId="{399330D8-CD88-4F47-990B-561A9FD386B9}">
      <dgm:prSet phldrT="[Texto]" custT="1"/>
      <dgm:spPr/>
      <dgm:t>
        <a:bodyPr/>
        <a:lstStyle/>
        <a:p>
          <a:r>
            <a:rPr lang="es-ES_tradnl" sz="4000" dirty="0">
              <a:solidFill>
                <a:srgbClr val="006699"/>
              </a:solidFill>
            </a:rPr>
            <a:t>Externa</a:t>
          </a:r>
        </a:p>
      </dgm:t>
    </dgm:pt>
    <dgm:pt modelId="{BCF99A24-2B35-4686-B5A8-AB67C87A3C59}" type="parTrans" cxnId="{1B563596-5123-46D0-8921-A5F12F58D8FF}">
      <dgm:prSet/>
      <dgm:spPr/>
      <dgm:t>
        <a:bodyPr/>
        <a:lstStyle/>
        <a:p>
          <a:endParaRPr lang="es-ES_tradnl"/>
        </a:p>
      </dgm:t>
    </dgm:pt>
    <dgm:pt modelId="{A52AF4E8-A5E3-4EE2-93D2-A6EBFC5C0DD3}" type="sibTrans" cxnId="{1B563596-5123-46D0-8921-A5F12F58D8FF}">
      <dgm:prSet/>
      <dgm:spPr/>
      <dgm:t>
        <a:bodyPr/>
        <a:lstStyle/>
        <a:p>
          <a:endParaRPr lang="es-ES_tradnl"/>
        </a:p>
      </dgm:t>
    </dgm:pt>
    <dgm:pt modelId="{C5CB6EBC-F351-401D-8DBD-405DEB76C0DF}">
      <dgm:prSet phldrT="[Texto]"/>
      <dgm:spPr>
        <a:solidFill>
          <a:srgbClr val="006699"/>
        </a:solidFill>
      </dgm:spPr>
      <dgm:t>
        <a:bodyPr/>
        <a:lstStyle/>
        <a:p>
          <a:r>
            <a:rPr lang="es-ES_tradnl" dirty="0"/>
            <a:t>Accesibles por el procesador mediante módulos de entrada/salida.</a:t>
          </a:r>
        </a:p>
      </dgm:t>
    </dgm:pt>
    <dgm:pt modelId="{128C570E-7A87-4D27-A5DD-27BF47F01E1D}" type="parTrans" cxnId="{CF8F5EAB-CE5E-4D76-B58F-D15811D547F2}">
      <dgm:prSet/>
      <dgm:spPr/>
      <dgm:t>
        <a:bodyPr/>
        <a:lstStyle/>
        <a:p>
          <a:endParaRPr lang="es-ES_tradnl"/>
        </a:p>
      </dgm:t>
    </dgm:pt>
    <dgm:pt modelId="{8F8E1466-D0E1-4D92-B828-F34FADC3984D}" type="sibTrans" cxnId="{CF8F5EAB-CE5E-4D76-B58F-D15811D547F2}">
      <dgm:prSet/>
      <dgm:spPr/>
      <dgm:t>
        <a:bodyPr/>
        <a:lstStyle/>
        <a:p>
          <a:endParaRPr lang="es-ES_tradnl"/>
        </a:p>
      </dgm:t>
    </dgm:pt>
    <dgm:pt modelId="{296726F8-5DA5-440F-80BC-9CE42360ED53}" type="pres">
      <dgm:prSet presAssocID="{40DA8531-6575-4C72-8123-8B8317C7A3A8}" presName="theList" presStyleCnt="0">
        <dgm:presLayoutVars>
          <dgm:dir/>
          <dgm:animLvl val="lvl"/>
          <dgm:resizeHandles val="exact"/>
        </dgm:presLayoutVars>
      </dgm:prSet>
      <dgm:spPr/>
    </dgm:pt>
    <dgm:pt modelId="{F9096BE6-44A4-4521-A2BC-03EF8ED3523F}" type="pres">
      <dgm:prSet presAssocID="{46E67DFA-E935-490B-928A-7C69F9FB5929}" presName="compNode" presStyleCnt="0"/>
      <dgm:spPr/>
    </dgm:pt>
    <dgm:pt modelId="{3956FB08-654C-4054-9724-A5E0C5CF1F5A}" type="pres">
      <dgm:prSet presAssocID="{46E67DFA-E935-490B-928A-7C69F9FB5929}" presName="aNode" presStyleLbl="bgShp" presStyleIdx="0" presStyleCnt="2"/>
      <dgm:spPr/>
    </dgm:pt>
    <dgm:pt modelId="{35B05453-3F1B-4F84-9FD2-FA35F3F88AD9}" type="pres">
      <dgm:prSet presAssocID="{46E67DFA-E935-490B-928A-7C69F9FB5929}" presName="textNode" presStyleLbl="bgShp" presStyleIdx="0" presStyleCnt="2"/>
      <dgm:spPr/>
    </dgm:pt>
    <dgm:pt modelId="{3788DCBF-E2BC-40B4-AAAA-88E9764A37DA}" type="pres">
      <dgm:prSet presAssocID="{46E67DFA-E935-490B-928A-7C69F9FB5929}" presName="compChildNode" presStyleCnt="0"/>
      <dgm:spPr/>
    </dgm:pt>
    <dgm:pt modelId="{C8CED9F9-68C2-4E99-A872-4CCC4565B06E}" type="pres">
      <dgm:prSet presAssocID="{46E67DFA-E935-490B-928A-7C69F9FB5929}" presName="theInnerList" presStyleCnt="0"/>
      <dgm:spPr/>
    </dgm:pt>
    <dgm:pt modelId="{8C9BF076-94EF-47E0-BF39-17E2CF36AEC7}" type="pres">
      <dgm:prSet presAssocID="{7A1ACE07-8189-4A45-809D-540C6B00FA08}" presName="childNode" presStyleLbl="node1" presStyleIdx="0" presStyleCnt="2">
        <dgm:presLayoutVars>
          <dgm:bulletEnabled val="1"/>
        </dgm:presLayoutVars>
      </dgm:prSet>
      <dgm:spPr/>
    </dgm:pt>
    <dgm:pt modelId="{BCC916B5-2741-4119-B5CB-7996E9FA3D6F}" type="pres">
      <dgm:prSet presAssocID="{46E67DFA-E935-490B-928A-7C69F9FB5929}" presName="aSpace" presStyleCnt="0"/>
      <dgm:spPr/>
    </dgm:pt>
    <dgm:pt modelId="{600A243C-FFEA-4902-81A3-A8A6FC221926}" type="pres">
      <dgm:prSet presAssocID="{399330D8-CD88-4F47-990B-561A9FD386B9}" presName="compNode" presStyleCnt="0"/>
      <dgm:spPr/>
    </dgm:pt>
    <dgm:pt modelId="{41D6FD69-3A70-4714-9F7F-42E00ED08712}" type="pres">
      <dgm:prSet presAssocID="{399330D8-CD88-4F47-990B-561A9FD386B9}" presName="aNode" presStyleLbl="bgShp" presStyleIdx="1" presStyleCnt="2"/>
      <dgm:spPr/>
    </dgm:pt>
    <dgm:pt modelId="{D16DC6C4-FF57-4EF7-88D9-055C90C7BD50}" type="pres">
      <dgm:prSet presAssocID="{399330D8-CD88-4F47-990B-561A9FD386B9}" presName="textNode" presStyleLbl="bgShp" presStyleIdx="1" presStyleCnt="2"/>
      <dgm:spPr/>
    </dgm:pt>
    <dgm:pt modelId="{CE2CFC23-BD0D-4433-BB94-FE0195AF60B5}" type="pres">
      <dgm:prSet presAssocID="{399330D8-CD88-4F47-990B-561A9FD386B9}" presName="compChildNode" presStyleCnt="0"/>
      <dgm:spPr/>
    </dgm:pt>
    <dgm:pt modelId="{8EDE6D47-9004-40E9-A2EC-2E11102953C3}" type="pres">
      <dgm:prSet presAssocID="{399330D8-CD88-4F47-990B-561A9FD386B9}" presName="theInnerList" presStyleCnt="0"/>
      <dgm:spPr/>
    </dgm:pt>
    <dgm:pt modelId="{231EFBD1-0300-4179-9FCE-5D18D9438D8F}" type="pres">
      <dgm:prSet presAssocID="{C5CB6EBC-F351-401D-8DBD-405DEB76C0DF}" presName="childNode" presStyleLbl="node1" presStyleIdx="1" presStyleCnt="2">
        <dgm:presLayoutVars>
          <dgm:bulletEnabled val="1"/>
        </dgm:presLayoutVars>
      </dgm:prSet>
      <dgm:spPr/>
    </dgm:pt>
  </dgm:ptLst>
  <dgm:cxnLst>
    <dgm:cxn modelId="{595DC025-93BE-4F86-9105-330F6B79233D}" srcId="{40DA8531-6575-4C72-8123-8B8317C7A3A8}" destId="{46E67DFA-E935-490B-928A-7C69F9FB5929}" srcOrd="0" destOrd="0" parTransId="{5295AC23-F450-4FDF-B121-8CBED62CF165}" sibTransId="{91CD5B5F-0412-4B80-8F66-54606971F739}"/>
    <dgm:cxn modelId="{9D4AF13C-535E-4AE5-AD9A-1AEEDFB95189}" srcId="{46E67DFA-E935-490B-928A-7C69F9FB5929}" destId="{7A1ACE07-8189-4A45-809D-540C6B00FA08}" srcOrd="0" destOrd="0" parTransId="{E0B2067C-3763-47BE-B32C-FD0C055E82CF}" sibTransId="{9FC73638-7FA1-42D6-BC35-4D9E42FFA9EF}"/>
    <dgm:cxn modelId="{EA46E282-BB08-4B6A-AF84-AC7E6CF1F693}" type="presOf" srcId="{C5CB6EBC-F351-401D-8DBD-405DEB76C0DF}" destId="{231EFBD1-0300-4179-9FCE-5D18D9438D8F}" srcOrd="0" destOrd="0" presId="urn:microsoft.com/office/officeart/2005/8/layout/lProcess2"/>
    <dgm:cxn modelId="{4B0F3E94-0B6C-4886-97FB-2AC95D8C4AD3}" type="presOf" srcId="{40DA8531-6575-4C72-8123-8B8317C7A3A8}" destId="{296726F8-5DA5-440F-80BC-9CE42360ED53}" srcOrd="0" destOrd="0" presId="urn:microsoft.com/office/officeart/2005/8/layout/lProcess2"/>
    <dgm:cxn modelId="{1B563596-5123-46D0-8921-A5F12F58D8FF}" srcId="{40DA8531-6575-4C72-8123-8B8317C7A3A8}" destId="{399330D8-CD88-4F47-990B-561A9FD386B9}" srcOrd="1" destOrd="0" parTransId="{BCF99A24-2B35-4686-B5A8-AB67C87A3C59}" sibTransId="{A52AF4E8-A5E3-4EE2-93D2-A6EBFC5C0DD3}"/>
    <dgm:cxn modelId="{CF8F5EAB-CE5E-4D76-B58F-D15811D547F2}" srcId="{399330D8-CD88-4F47-990B-561A9FD386B9}" destId="{C5CB6EBC-F351-401D-8DBD-405DEB76C0DF}" srcOrd="0" destOrd="0" parTransId="{128C570E-7A87-4D27-A5DD-27BF47F01E1D}" sibTransId="{8F8E1466-D0E1-4D92-B828-F34FADC3984D}"/>
    <dgm:cxn modelId="{36C984B7-6044-4144-9D6A-7EEA6ACBB32F}" type="presOf" srcId="{46E67DFA-E935-490B-928A-7C69F9FB5929}" destId="{3956FB08-654C-4054-9724-A5E0C5CF1F5A}" srcOrd="0" destOrd="0" presId="urn:microsoft.com/office/officeart/2005/8/layout/lProcess2"/>
    <dgm:cxn modelId="{7F3CD3F1-E6B8-42E5-931B-63C7F9A2EE00}" type="presOf" srcId="{7A1ACE07-8189-4A45-809D-540C6B00FA08}" destId="{8C9BF076-94EF-47E0-BF39-17E2CF36AEC7}" srcOrd="0" destOrd="0" presId="urn:microsoft.com/office/officeart/2005/8/layout/lProcess2"/>
    <dgm:cxn modelId="{080821FA-BB11-4FA3-AE6A-2249A8D29C33}" type="presOf" srcId="{399330D8-CD88-4F47-990B-561A9FD386B9}" destId="{D16DC6C4-FF57-4EF7-88D9-055C90C7BD50}" srcOrd="1" destOrd="0" presId="urn:microsoft.com/office/officeart/2005/8/layout/lProcess2"/>
    <dgm:cxn modelId="{E08098FC-70FA-4002-8E8A-66D689E44BA7}" type="presOf" srcId="{399330D8-CD88-4F47-990B-561A9FD386B9}" destId="{41D6FD69-3A70-4714-9F7F-42E00ED08712}" srcOrd="0" destOrd="0" presId="urn:microsoft.com/office/officeart/2005/8/layout/lProcess2"/>
    <dgm:cxn modelId="{3F2B0BFF-446D-4416-A49A-49729EEDF8A6}" type="presOf" srcId="{46E67DFA-E935-490B-928A-7C69F9FB5929}" destId="{35B05453-3F1B-4F84-9FD2-FA35F3F88AD9}" srcOrd="1" destOrd="0" presId="urn:microsoft.com/office/officeart/2005/8/layout/lProcess2"/>
    <dgm:cxn modelId="{35EA58F1-5E1E-4382-9664-6145FC08CFBE}" type="presParOf" srcId="{296726F8-5DA5-440F-80BC-9CE42360ED53}" destId="{F9096BE6-44A4-4521-A2BC-03EF8ED3523F}" srcOrd="0" destOrd="0" presId="urn:microsoft.com/office/officeart/2005/8/layout/lProcess2"/>
    <dgm:cxn modelId="{89F877A4-A911-421C-948B-C1021C0F7D1D}" type="presParOf" srcId="{F9096BE6-44A4-4521-A2BC-03EF8ED3523F}" destId="{3956FB08-654C-4054-9724-A5E0C5CF1F5A}" srcOrd="0" destOrd="0" presId="urn:microsoft.com/office/officeart/2005/8/layout/lProcess2"/>
    <dgm:cxn modelId="{18A5A020-766B-48AE-B2A4-5D7C877B8F6D}" type="presParOf" srcId="{F9096BE6-44A4-4521-A2BC-03EF8ED3523F}" destId="{35B05453-3F1B-4F84-9FD2-FA35F3F88AD9}" srcOrd="1" destOrd="0" presId="urn:microsoft.com/office/officeart/2005/8/layout/lProcess2"/>
    <dgm:cxn modelId="{EEEB28CA-3AF8-44A4-B10E-0FB31C442331}" type="presParOf" srcId="{F9096BE6-44A4-4521-A2BC-03EF8ED3523F}" destId="{3788DCBF-E2BC-40B4-AAAA-88E9764A37DA}" srcOrd="2" destOrd="0" presId="urn:microsoft.com/office/officeart/2005/8/layout/lProcess2"/>
    <dgm:cxn modelId="{AAB662D8-6E6B-4E37-9E16-E4D5B88ED7D2}" type="presParOf" srcId="{3788DCBF-E2BC-40B4-AAAA-88E9764A37DA}" destId="{C8CED9F9-68C2-4E99-A872-4CCC4565B06E}" srcOrd="0" destOrd="0" presId="urn:microsoft.com/office/officeart/2005/8/layout/lProcess2"/>
    <dgm:cxn modelId="{42C84226-BF50-4C5C-AB55-EF8C15D561A8}" type="presParOf" srcId="{C8CED9F9-68C2-4E99-A872-4CCC4565B06E}" destId="{8C9BF076-94EF-47E0-BF39-17E2CF36AEC7}" srcOrd="0" destOrd="0" presId="urn:microsoft.com/office/officeart/2005/8/layout/lProcess2"/>
    <dgm:cxn modelId="{91391A7D-362A-4365-8609-E4454AA59C9C}" type="presParOf" srcId="{296726F8-5DA5-440F-80BC-9CE42360ED53}" destId="{BCC916B5-2741-4119-B5CB-7996E9FA3D6F}" srcOrd="1" destOrd="0" presId="urn:microsoft.com/office/officeart/2005/8/layout/lProcess2"/>
    <dgm:cxn modelId="{E0E8371B-F47D-4F28-AB62-CC2CFCA19D66}" type="presParOf" srcId="{296726F8-5DA5-440F-80BC-9CE42360ED53}" destId="{600A243C-FFEA-4902-81A3-A8A6FC221926}" srcOrd="2" destOrd="0" presId="urn:microsoft.com/office/officeart/2005/8/layout/lProcess2"/>
    <dgm:cxn modelId="{B07284BB-18E4-4C82-8115-F0EC3451D0B0}" type="presParOf" srcId="{600A243C-FFEA-4902-81A3-A8A6FC221926}" destId="{41D6FD69-3A70-4714-9F7F-42E00ED08712}" srcOrd="0" destOrd="0" presId="urn:microsoft.com/office/officeart/2005/8/layout/lProcess2"/>
    <dgm:cxn modelId="{6613E433-A445-413F-AF74-6916BB061C71}" type="presParOf" srcId="{600A243C-FFEA-4902-81A3-A8A6FC221926}" destId="{D16DC6C4-FF57-4EF7-88D9-055C90C7BD50}" srcOrd="1" destOrd="0" presId="urn:microsoft.com/office/officeart/2005/8/layout/lProcess2"/>
    <dgm:cxn modelId="{35DBF720-3207-4F8F-85B1-7E6F6DDF90A7}" type="presParOf" srcId="{600A243C-FFEA-4902-81A3-A8A6FC221926}" destId="{CE2CFC23-BD0D-4433-BB94-FE0195AF60B5}" srcOrd="2" destOrd="0" presId="urn:microsoft.com/office/officeart/2005/8/layout/lProcess2"/>
    <dgm:cxn modelId="{9442A2EE-68C7-4DAA-9693-2E6793AA130B}" type="presParOf" srcId="{CE2CFC23-BD0D-4433-BB94-FE0195AF60B5}" destId="{8EDE6D47-9004-40E9-A2EC-2E11102953C3}" srcOrd="0" destOrd="0" presId="urn:microsoft.com/office/officeart/2005/8/layout/lProcess2"/>
    <dgm:cxn modelId="{8471AFA0-521A-4181-9AF2-7A7A501FE0C1}" type="presParOf" srcId="{8EDE6D47-9004-40E9-A2EC-2E11102953C3}" destId="{231EFBD1-0300-4179-9FCE-5D18D9438D8F}"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36580248-8151-41B7-89D5-A41775678507}" type="doc">
      <dgm:prSet loTypeId="urn:microsoft.com/office/officeart/2005/8/layout/vProcess5" loCatId="process" qsTypeId="urn:microsoft.com/office/officeart/2005/8/quickstyle/simple5" qsCatId="simple" csTypeId="urn:microsoft.com/office/officeart/2005/8/colors/colorful3" csCatId="colorful" phldr="1"/>
      <dgm:spPr/>
      <dgm:t>
        <a:bodyPr/>
        <a:lstStyle/>
        <a:p>
          <a:endParaRPr lang="es-MX"/>
        </a:p>
      </dgm:t>
    </dgm:pt>
    <dgm:pt modelId="{ACEB115B-60F1-49A3-9AC2-E12B9BC8674B}">
      <dgm:prSet/>
      <dgm:spPr>
        <a:solidFill>
          <a:srgbClr val="0070C0"/>
        </a:solidFill>
      </dgm:spPr>
      <dgm:t>
        <a:bodyPr/>
        <a:lstStyle/>
        <a:p>
          <a:pPr algn="ctr"/>
          <a:r>
            <a:rPr lang="es-MX"/>
            <a:t>Tamaño: 64 Kbyte</a:t>
          </a:r>
          <a:endParaRPr lang="es-MX" dirty="0"/>
        </a:p>
      </dgm:t>
    </dgm:pt>
    <dgm:pt modelId="{D97022C6-A290-4AC0-93C2-7421469FA45C}" type="parTrans" cxnId="{6E8ACD68-0DEE-48BF-B1A1-061FA0D50A3F}">
      <dgm:prSet/>
      <dgm:spPr/>
      <dgm:t>
        <a:bodyPr/>
        <a:lstStyle/>
        <a:p>
          <a:endParaRPr lang="es-MX"/>
        </a:p>
      </dgm:t>
    </dgm:pt>
    <dgm:pt modelId="{4BB930DC-F1FF-4FE0-9215-81A3FCBA9190}" type="sibTrans" cxnId="{6E8ACD68-0DEE-48BF-B1A1-061FA0D50A3F}">
      <dgm:prSet/>
      <dgm:spPr>
        <a:solidFill>
          <a:schemeClr val="accent1">
            <a:lumMod val="75000"/>
            <a:alpha val="90000"/>
          </a:schemeClr>
        </a:solidFill>
      </dgm:spPr>
      <dgm:t>
        <a:bodyPr/>
        <a:lstStyle/>
        <a:p>
          <a:endParaRPr lang="es-MX"/>
        </a:p>
      </dgm:t>
    </dgm:pt>
    <dgm:pt modelId="{9467D61A-4F18-4C30-85FF-FB6D5B55140B}">
      <dgm:prSet/>
      <dgm:spPr>
        <a:solidFill>
          <a:srgbClr val="0070C0"/>
        </a:solidFill>
      </dgm:spPr>
      <dgm:t>
        <a:bodyPr/>
        <a:lstStyle/>
        <a:p>
          <a:pPr algn="ctr"/>
          <a:r>
            <a:rPr lang="es-MX" dirty="0"/>
            <a:t>Tamaño de Bloque: 4 bytes</a:t>
          </a:r>
        </a:p>
      </dgm:t>
    </dgm:pt>
    <dgm:pt modelId="{49C611BC-4F31-4DDD-B8C5-7CF45799E231}" type="parTrans" cxnId="{FCAA49FA-9E7E-434D-B73E-E7E22C65BF1D}">
      <dgm:prSet/>
      <dgm:spPr/>
      <dgm:t>
        <a:bodyPr/>
        <a:lstStyle/>
        <a:p>
          <a:endParaRPr lang="es-MX"/>
        </a:p>
      </dgm:t>
    </dgm:pt>
    <dgm:pt modelId="{F3032028-DB4A-491A-B082-FCD62CBD04A8}" type="sibTrans" cxnId="{FCAA49FA-9E7E-434D-B73E-E7E22C65BF1D}">
      <dgm:prSet/>
      <dgm:spPr>
        <a:solidFill>
          <a:schemeClr val="accent1">
            <a:lumMod val="75000"/>
            <a:alpha val="90000"/>
          </a:schemeClr>
        </a:solidFill>
      </dgm:spPr>
      <dgm:t>
        <a:bodyPr/>
        <a:lstStyle/>
        <a:p>
          <a:endParaRPr lang="es-MX"/>
        </a:p>
      </dgm:t>
    </dgm:pt>
    <dgm:pt modelId="{C139BD77-3EC5-489D-96A3-4DB22C606FA4}">
      <dgm:prSet/>
      <dgm:spPr>
        <a:solidFill>
          <a:srgbClr val="0070C0"/>
        </a:solidFill>
      </dgm:spPr>
      <dgm:t>
        <a:bodyPr/>
        <a:lstStyle/>
        <a:p>
          <a:pPr algn="ctr"/>
          <a:r>
            <a:rPr lang="es-MX"/>
            <a:t>Bus de direcciones 24 bits</a:t>
          </a:r>
          <a:endParaRPr lang="es-MX" dirty="0"/>
        </a:p>
      </dgm:t>
    </dgm:pt>
    <dgm:pt modelId="{BB007FAC-5EE8-473A-AF9F-76F663FF7018}" type="parTrans" cxnId="{21441B2C-0704-4D7D-8082-73A99DC295FE}">
      <dgm:prSet/>
      <dgm:spPr/>
      <dgm:t>
        <a:bodyPr/>
        <a:lstStyle/>
        <a:p>
          <a:endParaRPr lang="es-MX"/>
        </a:p>
      </dgm:t>
    </dgm:pt>
    <dgm:pt modelId="{09251FA3-D830-42E9-B0E2-C5A223460F48}" type="sibTrans" cxnId="{21441B2C-0704-4D7D-8082-73A99DC295FE}">
      <dgm:prSet/>
      <dgm:spPr/>
      <dgm:t>
        <a:bodyPr/>
        <a:lstStyle/>
        <a:p>
          <a:endParaRPr lang="es-MX"/>
        </a:p>
      </dgm:t>
    </dgm:pt>
    <dgm:pt modelId="{ED0FAD66-37BE-4F9D-A5E9-705F21F4FB9A}" type="pres">
      <dgm:prSet presAssocID="{36580248-8151-41B7-89D5-A41775678507}" presName="outerComposite" presStyleCnt="0">
        <dgm:presLayoutVars>
          <dgm:chMax val="5"/>
          <dgm:dir/>
          <dgm:resizeHandles val="exact"/>
        </dgm:presLayoutVars>
      </dgm:prSet>
      <dgm:spPr/>
    </dgm:pt>
    <dgm:pt modelId="{CD8BA8A7-7BF5-4D61-9DE0-6CD60DBC8A54}" type="pres">
      <dgm:prSet presAssocID="{36580248-8151-41B7-89D5-A41775678507}" presName="dummyMaxCanvas" presStyleCnt="0">
        <dgm:presLayoutVars/>
      </dgm:prSet>
      <dgm:spPr/>
    </dgm:pt>
    <dgm:pt modelId="{10BC2BF8-14C4-443B-9748-238EE1C5C070}" type="pres">
      <dgm:prSet presAssocID="{36580248-8151-41B7-89D5-A41775678507}" presName="ThreeNodes_1" presStyleLbl="node1" presStyleIdx="0" presStyleCnt="3">
        <dgm:presLayoutVars>
          <dgm:bulletEnabled val="1"/>
        </dgm:presLayoutVars>
      </dgm:prSet>
      <dgm:spPr/>
    </dgm:pt>
    <dgm:pt modelId="{513908C2-641D-4E43-9F1F-99ADCA059993}" type="pres">
      <dgm:prSet presAssocID="{36580248-8151-41B7-89D5-A41775678507}" presName="ThreeNodes_2" presStyleLbl="node1" presStyleIdx="1" presStyleCnt="3">
        <dgm:presLayoutVars>
          <dgm:bulletEnabled val="1"/>
        </dgm:presLayoutVars>
      </dgm:prSet>
      <dgm:spPr/>
    </dgm:pt>
    <dgm:pt modelId="{81FAB6AC-6087-4EE7-B4C4-7643968D6240}" type="pres">
      <dgm:prSet presAssocID="{36580248-8151-41B7-89D5-A41775678507}" presName="ThreeNodes_3" presStyleLbl="node1" presStyleIdx="2" presStyleCnt="3">
        <dgm:presLayoutVars>
          <dgm:bulletEnabled val="1"/>
        </dgm:presLayoutVars>
      </dgm:prSet>
      <dgm:spPr/>
    </dgm:pt>
    <dgm:pt modelId="{94724F81-2E55-40E5-AAF8-2346EEE1B844}" type="pres">
      <dgm:prSet presAssocID="{36580248-8151-41B7-89D5-A41775678507}" presName="ThreeConn_1-2" presStyleLbl="fgAccFollowNode1" presStyleIdx="0" presStyleCnt="2">
        <dgm:presLayoutVars>
          <dgm:bulletEnabled val="1"/>
        </dgm:presLayoutVars>
      </dgm:prSet>
      <dgm:spPr/>
    </dgm:pt>
    <dgm:pt modelId="{AC52D871-2ABE-4604-89AE-2DB87376A495}" type="pres">
      <dgm:prSet presAssocID="{36580248-8151-41B7-89D5-A41775678507}" presName="ThreeConn_2-3" presStyleLbl="fgAccFollowNode1" presStyleIdx="1" presStyleCnt="2">
        <dgm:presLayoutVars>
          <dgm:bulletEnabled val="1"/>
        </dgm:presLayoutVars>
      </dgm:prSet>
      <dgm:spPr/>
    </dgm:pt>
    <dgm:pt modelId="{5D786539-B298-498A-B213-EFCF47059E63}" type="pres">
      <dgm:prSet presAssocID="{36580248-8151-41B7-89D5-A41775678507}" presName="ThreeNodes_1_text" presStyleLbl="node1" presStyleIdx="2" presStyleCnt="3">
        <dgm:presLayoutVars>
          <dgm:bulletEnabled val="1"/>
        </dgm:presLayoutVars>
      </dgm:prSet>
      <dgm:spPr/>
    </dgm:pt>
    <dgm:pt modelId="{2CA13405-A74B-496E-84BB-905D1659D590}" type="pres">
      <dgm:prSet presAssocID="{36580248-8151-41B7-89D5-A41775678507}" presName="ThreeNodes_2_text" presStyleLbl="node1" presStyleIdx="2" presStyleCnt="3">
        <dgm:presLayoutVars>
          <dgm:bulletEnabled val="1"/>
        </dgm:presLayoutVars>
      </dgm:prSet>
      <dgm:spPr/>
    </dgm:pt>
    <dgm:pt modelId="{8D0801AA-78E5-4837-B585-271EA02A26F2}" type="pres">
      <dgm:prSet presAssocID="{36580248-8151-41B7-89D5-A41775678507}" presName="ThreeNodes_3_text" presStyleLbl="node1" presStyleIdx="2" presStyleCnt="3">
        <dgm:presLayoutVars>
          <dgm:bulletEnabled val="1"/>
        </dgm:presLayoutVars>
      </dgm:prSet>
      <dgm:spPr/>
    </dgm:pt>
  </dgm:ptLst>
  <dgm:cxnLst>
    <dgm:cxn modelId="{21441B2C-0704-4D7D-8082-73A99DC295FE}" srcId="{36580248-8151-41B7-89D5-A41775678507}" destId="{C139BD77-3EC5-489D-96A3-4DB22C606FA4}" srcOrd="2" destOrd="0" parTransId="{BB007FAC-5EE8-473A-AF9F-76F663FF7018}" sibTransId="{09251FA3-D830-42E9-B0E2-C5A223460F48}"/>
    <dgm:cxn modelId="{B789CF2C-ED65-49CE-8684-6A51A5F05309}" type="presOf" srcId="{F3032028-DB4A-491A-B082-FCD62CBD04A8}" destId="{AC52D871-2ABE-4604-89AE-2DB87376A495}" srcOrd="0" destOrd="0" presId="urn:microsoft.com/office/officeart/2005/8/layout/vProcess5"/>
    <dgm:cxn modelId="{6C930862-9850-46B4-9A3D-9A3208B9D7CA}" type="presOf" srcId="{C139BD77-3EC5-489D-96A3-4DB22C606FA4}" destId="{8D0801AA-78E5-4837-B585-271EA02A26F2}" srcOrd="1" destOrd="0" presId="urn:microsoft.com/office/officeart/2005/8/layout/vProcess5"/>
    <dgm:cxn modelId="{5686EA45-8061-481F-829D-045EA00BE175}" type="presOf" srcId="{4BB930DC-F1FF-4FE0-9215-81A3FCBA9190}" destId="{94724F81-2E55-40E5-AAF8-2346EEE1B844}" srcOrd="0" destOrd="0" presId="urn:microsoft.com/office/officeart/2005/8/layout/vProcess5"/>
    <dgm:cxn modelId="{6E8ACD68-0DEE-48BF-B1A1-061FA0D50A3F}" srcId="{36580248-8151-41B7-89D5-A41775678507}" destId="{ACEB115B-60F1-49A3-9AC2-E12B9BC8674B}" srcOrd="0" destOrd="0" parTransId="{D97022C6-A290-4AC0-93C2-7421469FA45C}" sibTransId="{4BB930DC-F1FF-4FE0-9215-81A3FCBA9190}"/>
    <dgm:cxn modelId="{D193A669-B0E8-47F8-BA40-F8CA80AF3053}" type="presOf" srcId="{ACEB115B-60F1-49A3-9AC2-E12B9BC8674B}" destId="{10BC2BF8-14C4-443B-9748-238EE1C5C070}" srcOrd="0" destOrd="0" presId="urn:microsoft.com/office/officeart/2005/8/layout/vProcess5"/>
    <dgm:cxn modelId="{51B2D14A-8EB7-4FE1-A33B-E28138F62B86}" type="presOf" srcId="{36580248-8151-41B7-89D5-A41775678507}" destId="{ED0FAD66-37BE-4F9D-A5E9-705F21F4FB9A}" srcOrd="0" destOrd="0" presId="urn:microsoft.com/office/officeart/2005/8/layout/vProcess5"/>
    <dgm:cxn modelId="{A388756C-0A9E-4B19-8F10-B06F4744F41B}" type="presOf" srcId="{C139BD77-3EC5-489D-96A3-4DB22C606FA4}" destId="{81FAB6AC-6087-4EE7-B4C4-7643968D6240}" srcOrd="0" destOrd="0" presId="urn:microsoft.com/office/officeart/2005/8/layout/vProcess5"/>
    <dgm:cxn modelId="{3C5C3755-AC05-42E9-B2E9-8F6172C9288F}" type="presOf" srcId="{9467D61A-4F18-4C30-85FF-FB6D5B55140B}" destId="{2CA13405-A74B-496E-84BB-905D1659D590}" srcOrd="1" destOrd="0" presId="urn:microsoft.com/office/officeart/2005/8/layout/vProcess5"/>
    <dgm:cxn modelId="{88EEE5E0-0BD0-4EC6-BFCB-1A7184549922}" type="presOf" srcId="{9467D61A-4F18-4C30-85FF-FB6D5B55140B}" destId="{513908C2-641D-4E43-9F1F-99ADCA059993}" srcOrd="0" destOrd="0" presId="urn:microsoft.com/office/officeart/2005/8/layout/vProcess5"/>
    <dgm:cxn modelId="{CDE20AF2-A8B1-4192-A0B8-89A74F6DEB45}" type="presOf" srcId="{ACEB115B-60F1-49A3-9AC2-E12B9BC8674B}" destId="{5D786539-B298-498A-B213-EFCF47059E63}" srcOrd="1" destOrd="0" presId="urn:microsoft.com/office/officeart/2005/8/layout/vProcess5"/>
    <dgm:cxn modelId="{FCAA49FA-9E7E-434D-B73E-E7E22C65BF1D}" srcId="{36580248-8151-41B7-89D5-A41775678507}" destId="{9467D61A-4F18-4C30-85FF-FB6D5B55140B}" srcOrd="1" destOrd="0" parTransId="{49C611BC-4F31-4DDD-B8C5-7CF45799E231}" sibTransId="{F3032028-DB4A-491A-B082-FCD62CBD04A8}"/>
    <dgm:cxn modelId="{C13E8EC3-63B9-4A2D-9BD8-DA86B11C44C4}" type="presParOf" srcId="{ED0FAD66-37BE-4F9D-A5E9-705F21F4FB9A}" destId="{CD8BA8A7-7BF5-4D61-9DE0-6CD60DBC8A54}" srcOrd="0" destOrd="0" presId="urn:microsoft.com/office/officeart/2005/8/layout/vProcess5"/>
    <dgm:cxn modelId="{ECB07A27-4CD2-4D30-9CFC-E5C19ABF647F}" type="presParOf" srcId="{ED0FAD66-37BE-4F9D-A5E9-705F21F4FB9A}" destId="{10BC2BF8-14C4-443B-9748-238EE1C5C070}" srcOrd="1" destOrd="0" presId="urn:microsoft.com/office/officeart/2005/8/layout/vProcess5"/>
    <dgm:cxn modelId="{7A75BA4A-21E3-4D1C-B161-8FAFAE5D8A0D}" type="presParOf" srcId="{ED0FAD66-37BE-4F9D-A5E9-705F21F4FB9A}" destId="{513908C2-641D-4E43-9F1F-99ADCA059993}" srcOrd="2" destOrd="0" presId="urn:microsoft.com/office/officeart/2005/8/layout/vProcess5"/>
    <dgm:cxn modelId="{B4DA0F07-7599-470D-A11E-14A7F99889E4}" type="presParOf" srcId="{ED0FAD66-37BE-4F9D-A5E9-705F21F4FB9A}" destId="{81FAB6AC-6087-4EE7-B4C4-7643968D6240}" srcOrd="3" destOrd="0" presId="urn:microsoft.com/office/officeart/2005/8/layout/vProcess5"/>
    <dgm:cxn modelId="{2CAB4A14-3D43-4699-A519-B0F13FF8A99D}" type="presParOf" srcId="{ED0FAD66-37BE-4F9D-A5E9-705F21F4FB9A}" destId="{94724F81-2E55-40E5-AAF8-2346EEE1B844}" srcOrd="4" destOrd="0" presId="urn:microsoft.com/office/officeart/2005/8/layout/vProcess5"/>
    <dgm:cxn modelId="{FD056673-C117-41AB-9508-73E1F619A1A8}" type="presParOf" srcId="{ED0FAD66-37BE-4F9D-A5E9-705F21F4FB9A}" destId="{AC52D871-2ABE-4604-89AE-2DB87376A495}" srcOrd="5" destOrd="0" presId="urn:microsoft.com/office/officeart/2005/8/layout/vProcess5"/>
    <dgm:cxn modelId="{B1E25952-95CA-4E29-8F35-FAE3B839D982}" type="presParOf" srcId="{ED0FAD66-37BE-4F9D-A5E9-705F21F4FB9A}" destId="{5D786539-B298-498A-B213-EFCF47059E63}" srcOrd="6" destOrd="0" presId="urn:microsoft.com/office/officeart/2005/8/layout/vProcess5"/>
    <dgm:cxn modelId="{85374BBE-F164-41C1-8882-40E3646E49B6}" type="presParOf" srcId="{ED0FAD66-37BE-4F9D-A5E9-705F21F4FB9A}" destId="{2CA13405-A74B-496E-84BB-905D1659D590}" srcOrd="7" destOrd="0" presId="urn:microsoft.com/office/officeart/2005/8/layout/vProcess5"/>
    <dgm:cxn modelId="{A22436F4-ACE4-4C69-A603-4D3ECEB3EE6D}" type="presParOf" srcId="{ED0FAD66-37BE-4F9D-A5E9-705F21F4FB9A}" destId="{8D0801AA-78E5-4837-B585-271EA02A26F2}"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334A5645-D197-494F-9985-1C13FC909E0D}" type="doc">
      <dgm:prSet loTypeId="urn:microsoft.com/office/officeart/2005/8/layout/lProcess2" loCatId="list" qsTypeId="urn:microsoft.com/office/officeart/2005/8/quickstyle/simple5" qsCatId="simple" csTypeId="urn:microsoft.com/office/officeart/2005/8/colors/accent0_3" csCatId="mainScheme" phldr="1"/>
      <dgm:spPr/>
      <dgm:t>
        <a:bodyPr/>
        <a:lstStyle/>
        <a:p>
          <a:endParaRPr lang="es-MX"/>
        </a:p>
      </dgm:t>
    </dgm:pt>
    <dgm:pt modelId="{E8EF3202-7F0B-456E-95AF-7743DCC019CE}">
      <dgm:prSet phldrT="[Texto]" custT="1"/>
      <dgm:spPr>
        <a:solidFill>
          <a:schemeClr val="tx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s-MX" sz="2400" b="1" dirty="0">
              <a:solidFill>
                <a:srgbClr val="0070C0"/>
              </a:solidFill>
            </a:rPr>
            <a:t>RESUMEN ASIGNACION DIRECTA</a:t>
          </a:r>
        </a:p>
      </dgm:t>
    </dgm:pt>
    <dgm:pt modelId="{F3A3B8BA-78AD-4DA5-93E0-D3922BC491EC}" type="parTrans" cxnId="{8635BAB9-1B48-4C41-B22F-7354E0D67656}">
      <dgm:prSet/>
      <dgm:spPr/>
      <dgm:t>
        <a:bodyPr/>
        <a:lstStyle/>
        <a:p>
          <a:endParaRPr lang="es-MX" sz="2400"/>
        </a:p>
      </dgm:t>
    </dgm:pt>
    <dgm:pt modelId="{E5CC8F6D-8EAA-4ABE-B469-81C44235CC31}" type="sibTrans" cxnId="{8635BAB9-1B48-4C41-B22F-7354E0D67656}">
      <dgm:prSet/>
      <dgm:spPr/>
      <dgm:t>
        <a:bodyPr/>
        <a:lstStyle/>
        <a:p>
          <a:endParaRPr lang="es-MX" sz="2400"/>
        </a:p>
      </dgm:t>
    </dgm:pt>
    <dgm:pt modelId="{44D52038-9D92-4419-940B-8785F98939DA}">
      <dgm:prSet phldrT="[Texto]" custT="1"/>
      <dgm:spPr/>
      <dgm:t>
        <a:bodyPr/>
        <a:lstStyle/>
        <a:p>
          <a:r>
            <a:rPr lang="es-MX" sz="2000" dirty="0"/>
            <a:t>Longitud de dirección</a:t>
          </a:r>
        </a:p>
      </dgm:t>
    </dgm:pt>
    <dgm:pt modelId="{9A9E1B30-3218-4D2F-A315-616A989F174A}" type="parTrans" cxnId="{FAF1CD90-12B5-4245-859A-C966571A7626}">
      <dgm:prSet/>
      <dgm:spPr/>
      <dgm:t>
        <a:bodyPr/>
        <a:lstStyle/>
        <a:p>
          <a:endParaRPr lang="es-MX" sz="2400"/>
        </a:p>
      </dgm:t>
    </dgm:pt>
    <dgm:pt modelId="{470E5D50-F56F-462F-840E-982290C28676}" type="sibTrans" cxnId="{FAF1CD90-12B5-4245-859A-C966571A7626}">
      <dgm:prSet/>
      <dgm:spPr/>
      <dgm:t>
        <a:bodyPr/>
        <a:lstStyle/>
        <a:p>
          <a:endParaRPr lang="es-MX" sz="2400"/>
        </a:p>
      </dgm:t>
    </dgm:pt>
    <dgm:pt modelId="{96676B96-D3F5-4E45-A4CD-853F3DB65A31}">
      <dgm:prSet phldrT="[Texto]" custT="1"/>
      <dgm:spPr/>
      <dgm:t>
        <a:bodyPr/>
        <a:lstStyle/>
        <a:p>
          <a:r>
            <a:rPr lang="es-MX" sz="2000" dirty="0"/>
            <a:t>Numero de palabras o Bytes</a:t>
          </a:r>
        </a:p>
      </dgm:t>
    </dgm:pt>
    <dgm:pt modelId="{F48B5764-1C8E-43CB-B2B6-CEBB927A13DE}" type="parTrans" cxnId="{C521B697-4E37-42DC-89E0-65B81EB6F7F3}">
      <dgm:prSet/>
      <dgm:spPr/>
      <dgm:t>
        <a:bodyPr/>
        <a:lstStyle/>
        <a:p>
          <a:endParaRPr lang="es-MX" sz="2400"/>
        </a:p>
      </dgm:t>
    </dgm:pt>
    <dgm:pt modelId="{E9762372-F853-4AE3-A058-1B6E9A7171CD}" type="sibTrans" cxnId="{C521B697-4E37-42DC-89E0-65B81EB6F7F3}">
      <dgm:prSet/>
      <dgm:spPr/>
      <dgm:t>
        <a:bodyPr/>
        <a:lstStyle/>
        <a:p>
          <a:endParaRPr lang="es-MX" sz="2400"/>
        </a:p>
      </dgm:t>
    </dgm:pt>
    <dgm:pt modelId="{EBC95EBA-34FD-45D7-8930-416E2AA0FA17}">
      <dgm:prSet phldrT="[Texto]" custT="1"/>
      <dgm:spPr>
        <a:solidFill>
          <a:schemeClr val="tx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s-MX" sz="2000" b="1" dirty="0">
              <a:solidFill>
                <a:srgbClr val="0070C0"/>
              </a:solidFill>
            </a:rPr>
            <a:t>UTILIZANDO LOS CAMPOS DE DIRECCION</a:t>
          </a:r>
        </a:p>
      </dgm:t>
    </dgm:pt>
    <dgm:pt modelId="{84EF6083-5FD7-4B5E-A475-708D4982ABD2}" type="parTrans" cxnId="{DD5F3FD2-5D94-4009-9772-26C38FE17188}">
      <dgm:prSet/>
      <dgm:spPr/>
      <dgm:t>
        <a:bodyPr/>
        <a:lstStyle/>
        <a:p>
          <a:endParaRPr lang="es-MX" sz="2400"/>
        </a:p>
      </dgm:t>
    </dgm:pt>
    <dgm:pt modelId="{5F601522-492B-4AC1-BB37-3AC5692E1FB6}" type="sibTrans" cxnId="{DD5F3FD2-5D94-4009-9772-26C38FE17188}">
      <dgm:prSet/>
      <dgm:spPr/>
      <dgm:t>
        <a:bodyPr/>
        <a:lstStyle/>
        <a:p>
          <a:endParaRPr lang="es-MX" sz="2400"/>
        </a:p>
      </dgm:t>
    </dgm:pt>
    <dgm:pt modelId="{F7E211EB-B5FE-484B-AE85-67D8FCB47AC5}">
      <dgm:prSet custT="1"/>
      <dgm:spPr/>
      <dgm:t>
        <a:bodyPr/>
        <a:lstStyle/>
        <a:p>
          <a:r>
            <a:rPr lang="es-MX" sz="2000"/>
            <a:t>(s + w) bits</a:t>
          </a:r>
          <a:endParaRPr lang="es-MX" sz="2000" dirty="0"/>
        </a:p>
      </dgm:t>
    </dgm:pt>
    <dgm:pt modelId="{28C09912-5421-41A6-9EE6-0427ABEE5201}" type="parTrans" cxnId="{E226CC11-A96B-44E9-8BAA-AA91769EB512}">
      <dgm:prSet/>
      <dgm:spPr/>
      <dgm:t>
        <a:bodyPr/>
        <a:lstStyle/>
        <a:p>
          <a:endParaRPr lang="es-MX" sz="2400"/>
        </a:p>
      </dgm:t>
    </dgm:pt>
    <dgm:pt modelId="{218400EC-5D35-4843-B880-E3A308A37F8D}" type="sibTrans" cxnId="{E226CC11-A96B-44E9-8BAA-AA91769EB512}">
      <dgm:prSet/>
      <dgm:spPr/>
      <dgm:t>
        <a:bodyPr/>
        <a:lstStyle/>
        <a:p>
          <a:endParaRPr lang="es-MX" sz="2400"/>
        </a:p>
      </dgm:t>
    </dgm:pt>
    <dgm:pt modelId="{E1D88654-1C83-44F3-85EF-DA698E176FA9}">
      <dgm:prSet custT="1"/>
      <dgm:spPr/>
      <dgm:t>
        <a:bodyPr/>
        <a:lstStyle/>
        <a:p>
          <a:r>
            <a:rPr lang="es-MX" sz="2000"/>
            <a:t>2</a:t>
          </a:r>
          <a:r>
            <a:rPr lang="es-MX" sz="2000" baseline="30000"/>
            <a:t>s+w</a:t>
          </a:r>
          <a:endParaRPr lang="es-MX" sz="2000"/>
        </a:p>
      </dgm:t>
    </dgm:pt>
    <dgm:pt modelId="{65AE7394-247B-4239-B2C0-E448C585660A}" type="parTrans" cxnId="{1B46A328-6015-45C7-A5D2-97022AC9F521}">
      <dgm:prSet/>
      <dgm:spPr/>
      <dgm:t>
        <a:bodyPr/>
        <a:lstStyle/>
        <a:p>
          <a:endParaRPr lang="es-MX" sz="2400"/>
        </a:p>
      </dgm:t>
    </dgm:pt>
    <dgm:pt modelId="{0933766D-ACBA-43D2-96C6-7F1426FD9333}" type="sibTrans" cxnId="{1B46A328-6015-45C7-A5D2-97022AC9F521}">
      <dgm:prSet/>
      <dgm:spPr/>
      <dgm:t>
        <a:bodyPr/>
        <a:lstStyle/>
        <a:p>
          <a:endParaRPr lang="es-MX" sz="2400"/>
        </a:p>
      </dgm:t>
    </dgm:pt>
    <dgm:pt modelId="{40F3113B-ED7B-48E4-874B-582DBC0CDE7E}">
      <dgm:prSet custT="1"/>
      <dgm:spPr/>
      <dgm:t>
        <a:bodyPr/>
        <a:lstStyle/>
        <a:p>
          <a:r>
            <a:rPr lang="es-MX" sz="2000" dirty="0"/>
            <a:t>Tamaño del bloque = Tamaño de línea</a:t>
          </a:r>
        </a:p>
      </dgm:t>
    </dgm:pt>
    <dgm:pt modelId="{0AE1A9FD-1622-4418-A6BC-9099A7FCE2A1}" type="parTrans" cxnId="{754A55CA-908D-4578-A0B7-A65E03B15E50}">
      <dgm:prSet/>
      <dgm:spPr/>
      <dgm:t>
        <a:bodyPr/>
        <a:lstStyle/>
        <a:p>
          <a:endParaRPr lang="es-MX" sz="2400"/>
        </a:p>
      </dgm:t>
    </dgm:pt>
    <dgm:pt modelId="{9374AA72-A109-4C15-8794-4B900B3DE58D}" type="sibTrans" cxnId="{754A55CA-908D-4578-A0B7-A65E03B15E50}">
      <dgm:prSet/>
      <dgm:spPr/>
      <dgm:t>
        <a:bodyPr/>
        <a:lstStyle/>
        <a:p>
          <a:endParaRPr lang="es-MX" sz="2400"/>
        </a:p>
      </dgm:t>
    </dgm:pt>
    <dgm:pt modelId="{86F8503F-7469-4B37-B773-1874C5595C3E}">
      <dgm:prSet custT="1"/>
      <dgm:spPr/>
      <dgm:t>
        <a:bodyPr/>
        <a:lstStyle/>
        <a:p>
          <a:r>
            <a:rPr lang="es-MX" sz="2000" dirty="0"/>
            <a:t>2</a:t>
          </a:r>
          <a:r>
            <a:rPr lang="es-MX" sz="2000" baseline="30000" dirty="0"/>
            <a:t>w</a:t>
          </a:r>
          <a:endParaRPr lang="es-MX" sz="2000" dirty="0"/>
        </a:p>
      </dgm:t>
    </dgm:pt>
    <dgm:pt modelId="{392487F7-B3EB-4508-AB23-3B635D6EE1EB}" type="parTrans" cxnId="{72915280-38FC-4A9C-AF9E-659B5DC353D9}">
      <dgm:prSet/>
      <dgm:spPr/>
      <dgm:t>
        <a:bodyPr/>
        <a:lstStyle/>
        <a:p>
          <a:endParaRPr lang="es-MX" sz="2400"/>
        </a:p>
      </dgm:t>
    </dgm:pt>
    <dgm:pt modelId="{73E78E8F-BF16-4A10-B7E9-C1DA28623D93}" type="sibTrans" cxnId="{72915280-38FC-4A9C-AF9E-659B5DC353D9}">
      <dgm:prSet/>
      <dgm:spPr/>
      <dgm:t>
        <a:bodyPr/>
        <a:lstStyle/>
        <a:p>
          <a:endParaRPr lang="es-MX" sz="2400"/>
        </a:p>
      </dgm:t>
    </dgm:pt>
    <dgm:pt modelId="{BDE8A464-8B26-4B56-8E67-5ACEDCFC3FB6}">
      <dgm:prSet custT="1"/>
      <dgm:spPr/>
      <dgm:t>
        <a:bodyPr/>
        <a:lstStyle/>
        <a:p>
          <a:r>
            <a:rPr lang="es-MX" sz="2000" dirty="0"/>
            <a:t>Numero de bloques en memoria principal</a:t>
          </a:r>
        </a:p>
      </dgm:t>
    </dgm:pt>
    <dgm:pt modelId="{77A66B25-87C4-458D-94D6-38B4ADCB5307}" type="parTrans" cxnId="{5DDF9379-76B8-442B-8942-4DFC45DA9951}">
      <dgm:prSet/>
      <dgm:spPr/>
      <dgm:t>
        <a:bodyPr/>
        <a:lstStyle/>
        <a:p>
          <a:endParaRPr lang="es-MX" sz="2400"/>
        </a:p>
      </dgm:t>
    </dgm:pt>
    <dgm:pt modelId="{59C0BD11-1426-447E-99BD-9D93EC502354}" type="sibTrans" cxnId="{5DDF9379-76B8-442B-8942-4DFC45DA9951}">
      <dgm:prSet/>
      <dgm:spPr/>
      <dgm:t>
        <a:bodyPr/>
        <a:lstStyle/>
        <a:p>
          <a:endParaRPr lang="es-MX" sz="2400"/>
        </a:p>
      </dgm:t>
    </dgm:pt>
    <dgm:pt modelId="{1EAD6884-F1F4-4CC2-876E-A14320082F06}">
      <dgm:prSet custT="1"/>
      <dgm:spPr/>
      <dgm:t>
        <a:bodyPr/>
        <a:lstStyle/>
        <a:p>
          <a:r>
            <a:rPr lang="es-MX" sz="2000" dirty="0"/>
            <a:t>2</a:t>
          </a:r>
          <a:r>
            <a:rPr lang="es-MX" sz="2000" baseline="30000" dirty="0"/>
            <a:t>s+w</a:t>
          </a:r>
          <a:r>
            <a:rPr lang="es-MX" sz="2000" dirty="0"/>
            <a:t>/ 2</a:t>
          </a:r>
          <a:r>
            <a:rPr lang="es-MX" sz="2000" baseline="30000" dirty="0"/>
            <a:t>w</a:t>
          </a:r>
          <a:r>
            <a:rPr lang="es-MX" sz="2000" dirty="0"/>
            <a:t> = 2</a:t>
          </a:r>
          <a:r>
            <a:rPr lang="es-MX" sz="2000" baseline="30000" dirty="0"/>
            <a:t>s</a:t>
          </a:r>
          <a:endParaRPr lang="es-MX" sz="2000" dirty="0"/>
        </a:p>
      </dgm:t>
    </dgm:pt>
    <dgm:pt modelId="{90458DB4-F34B-44C0-8D87-EEEE68955A28}" type="parTrans" cxnId="{E8830578-2C9D-4FD1-9FF1-E5CFDD75FD7B}">
      <dgm:prSet/>
      <dgm:spPr/>
      <dgm:t>
        <a:bodyPr/>
        <a:lstStyle/>
        <a:p>
          <a:endParaRPr lang="es-MX" sz="2400"/>
        </a:p>
      </dgm:t>
    </dgm:pt>
    <dgm:pt modelId="{135E0664-7085-49F6-97A4-65F6E34094F1}" type="sibTrans" cxnId="{E8830578-2C9D-4FD1-9FF1-E5CFDD75FD7B}">
      <dgm:prSet/>
      <dgm:spPr/>
      <dgm:t>
        <a:bodyPr/>
        <a:lstStyle/>
        <a:p>
          <a:endParaRPr lang="es-MX" sz="2400"/>
        </a:p>
      </dgm:t>
    </dgm:pt>
    <dgm:pt modelId="{52B93E83-4772-4B62-BBFA-E59FE89E377E}">
      <dgm:prSet custT="1"/>
      <dgm:spPr/>
      <dgm:t>
        <a:bodyPr/>
        <a:lstStyle/>
        <a:p>
          <a:r>
            <a:rPr lang="es-MX" sz="2000" dirty="0"/>
            <a:t>Numero de líneas en cache</a:t>
          </a:r>
        </a:p>
      </dgm:t>
    </dgm:pt>
    <dgm:pt modelId="{C6BF18B7-DE60-4532-8029-F1CD5E6B61AD}" type="parTrans" cxnId="{F6ED474A-92C8-4D17-9E22-E572D25CBACC}">
      <dgm:prSet/>
      <dgm:spPr/>
      <dgm:t>
        <a:bodyPr/>
        <a:lstStyle/>
        <a:p>
          <a:endParaRPr lang="es-MX"/>
        </a:p>
      </dgm:t>
    </dgm:pt>
    <dgm:pt modelId="{0A461C1C-2DC3-483D-91F9-992103E30B83}" type="sibTrans" cxnId="{F6ED474A-92C8-4D17-9E22-E572D25CBACC}">
      <dgm:prSet/>
      <dgm:spPr/>
      <dgm:t>
        <a:bodyPr/>
        <a:lstStyle/>
        <a:p>
          <a:endParaRPr lang="es-MX"/>
        </a:p>
      </dgm:t>
    </dgm:pt>
    <dgm:pt modelId="{50B26870-D9A7-47DB-B26D-CB41277E18E5}">
      <dgm:prSet custT="1"/>
      <dgm:spPr/>
      <dgm:t>
        <a:bodyPr/>
        <a:lstStyle/>
        <a:p>
          <a:r>
            <a:rPr lang="es-MX" sz="2000" dirty="0"/>
            <a:t>m= 2</a:t>
          </a:r>
          <a:r>
            <a:rPr lang="es-MX" sz="2000" baseline="30000" dirty="0"/>
            <a:t>r</a:t>
          </a:r>
          <a:endParaRPr lang="es-MX" sz="2000" dirty="0"/>
        </a:p>
      </dgm:t>
    </dgm:pt>
    <dgm:pt modelId="{0C48B015-F4FE-4249-9980-2BBE26E490BC}" type="parTrans" cxnId="{73053BEC-DEE4-4219-ACE9-D21EDD228690}">
      <dgm:prSet/>
      <dgm:spPr/>
      <dgm:t>
        <a:bodyPr/>
        <a:lstStyle/>
        <a:p>
          <a:endParaRPr lang="es-MX"/>
        </a:p>
      </dgm:t>
    </dgm:pt>
    <dgm:pt modelId="{2DA4DA66-5CE2-413D-A35A-2C5FA07E7B52}" type="sibTrans" cxnId="{73053BEC-DEE4-4219-ACE9-D21EDD228690}">
      <dgm:prSet/>
      <dgm:spPr/>
      <dgm:t>
        <a:bodyPr/>
        <a:lstStyle/>
        <a:p>
          <a:endParaRPr lang="es-MX"/>
        </a:p>
      </dgm:t>
    </dgm:pt>
    <dgm:pt modelId="{81EF057E-AD25-4532-82C6-332D7486422A}">
      <dgm:prSet custT="1"/>
      <dgm:spPr/>
      <dgm:t>
        <a:bodyPr/>
        <a:lstStyle/>
        <a:p>
          <a:r>
            <a:rPr lang="es-MX" sz="2000" dirty="0"/>
            <a:t>Tamaño de etiqueta</a:t>
          </a:r>
        </a:p>
      </dgm:t>
    </dgm:pt>
    <dgm:pt modelId="{A3E6E3E2-02F8-45DA-AF25-0C576F136B4C}" type="parTrans" cxnId="{A404413A-CEFE-47A0-B503-1D25647C5E5D}">
      <dgm:prSet/>
      <dgm:spPr/>
      <dgm:t>
        <a:bodyPr/>
        <a:lstStyle/>
        <a:p>
          <a:endParaRPr lang="es-MX"/>
        </a:p>
      </dgm:t>
    </dgm:pt>
    <dgm:pt modelId="{6BED22B1-E5A1-476C-BE87-CACA89E468FD}" type="sibTrans" cxnId="{A404413A-CEFE-47A0-B503-1D25647C5E5D}">
      <dgm:prSet/>
      <dgm:spPr/>
      <dgm:t>
        <a:bodyPr/>
        <a:lstStyle/>
        <a:p>
          <a:endParaRPr lang="es-MX"/>
        </a:p>
      </dgm:t>
    </dgm:pt>
    <dgm:pt modelId="{6373B8BA-F51A-4E9E-AE6B-572FCF8AC864}">
      <dgm:prSet custT="1"/>
      <dgm:spPr/>
      <dgm:t>
        <a:bodyPr/>
        <a:lstStyle/>
        <a:p>
          <a:r>
            <a:rPr lang="es-MX" sz="2000" dirty="0"/>
            <a:t>(s – r) bits </a:t>
          </a:r>
        </a:p>
      </dgm:t>
    </dgm:pt>
    <dgm:pt modelId="{34E0F2B3-FC41-4651-9924-E1854E445703}" type="parTrans" cxnId="{5CE5081F-8708-4483-99F2-F08B8D855875}">
      <dgm:prSet/>
      <dgm:spPr/>
      <dgm:t>
        <a:bodyPr/>
        <a:lstStyle/>
        <a:p>
          <a:endParaRPr lang="es-MX"/>
        </a:p>
      </dgm:t>
    </dgm:pt>
    <dgm:pt modelId="{4C949157-AD7A-4302-A0F5-030FE0BBDAD2}" type="sibTrans" cxnId="{5CE5081F-8708-4483-99F2-F08B8D855875}">
      <dgm:prSet/>
      <dgm:spPr/>
      <dgm:t>
        <a:bodyPr/>
        <a:lstStyle/>
        <a:p>
          <a:endParaRPr lang="es-MX"/>
        </a:p>
      </dgm:t>
    </dgm:pt>
    <dgm:pt modelId="{6BDBE839-266A-4224-972F-DDCFA425D138}" type="pres">
      <dgm:prSet presAssocID="{334A5645-D197-494F-9985-1C13FC909E0D}" presName="theList" presStyleCnt="0">
        <dgm:presLayoutVars>
          <dgm:dir/>
          <dgm:animLvl val="lvl"/>
          <dgm:resizeHandles val="exact"/>
        </dgm:presLayoutVars>
      </dgm:prSet>
      <dgm:spPr/>
    </dgm:pt>
    <dgm:pt modelId="{AB61E712-CE6E-47B2-8705-44A610002858}" type="pres">
      <dgm:prSet presAssocID="{E8EF3202-7F0B-456E-95AF-7743DCC019CE}" presName="compNode" presStyleCnt="0"/>
      <dgm:spPr/>
    </dgm:pt>
    <dgm:pt modelId="{F69B8D96-1F3E-41D4-9B79-C018A2BACC45}" type="pres">
      <dgm:prSet presAssocID="{E8EF3202-7F0B-456E-95AF-7743DCC019CE}" presName="aNode" presStyleLbl="bgShp" presStyleIdx="0" presStyleCnt="2" custScaleX="198615" custLinFactNeighborY="-274"/>
      <dgm:spPr>
        <a:prstGeom prst="rect">
          <a:avLst/>
        </a:prstGeom>
      </dgm:spPr>
    </dgm:pt>
    <dgm:pt modelId="{9FF7EB78-DC4A-42E7-A4D3-F9E61ECCD717}" type="pres">
      <dgm:prSet presAssocID="{E8EF3202-7F0B-456E-95AF-7743DCC019CE}" presName="textNode" presStyleLbl="bgShp" presStyleIdx="0" presStyleCnt="2"/>
      <dgm:spPr/>
    </dgm:pt>
    <dgm:pt modelId="{3B8CD1E6-8929-4679-A10A-AD01A4D4E57D}" type="pres">
      <dgm:prSet presAssocID="{E8EF3202-7F0B-456E-95AF-7743DCC019CE}" presName="compChildNode" presStyleCnt="0"/>
      <dgm:spPr/>
    </dgm:pt>
    <dgm:pt modelId="{A27EC1CC-B61F-4A75-8D2F-8655F75E3F0C}" type="pres">
      <dgm:prSet presAssocID="{E8EF3202-7F0B-456E-95AF-7743DCC019CE}" presName="theInnerList" presStyleCnt="0"/>
      <dgm:spPr/>
    </dgm:pt>
    <dgm:pt modelId="{1D7AFE40-BD2D-4B1D-824D-93F34DACC9BD}" type="pres">
      <dgm:prSet presAssocID="{44D52038-9D92-4419-940B-8785F98939DA}" presName="childNode" presStyleLbl="node1" presStyleIdx="0" presStyleCnt="12" custScaleX="242796">
        <dgm:presLayoutVars>
          <dgm:bulletEnabled val="1"/>
        </dgm:presLayoutVars>
      </dgm:prSet>
      <dgm:spPr/>
    </dgm:pt>
    <dgm:pt modelId="{4070F77F-C89E-4437-B85C-33D3452BB1D4}" type="pres">
      <dgm:prSet presAssocID="{44D52038-9D92-4419-940B-8785F98939DA}" presName="aSpace2" presStyleCnt="0"/>
      <dgm:spPr/>
    </dgm:pt>
    <dgm:pt modelId="{5AC2DE2A-7D82-4877-9C00-5C569859769D}" type="pres">
      <dgm:prSet presAssocID="{96676B96-D3F5-4E45-A4CD-853F3DB65A31}" presName="childNode" presStyleLbl="node1" presStyleIdx="1" presStyleCnt="12" custScaleX="242796">
        <dgm:presLayoutVars>
          <dgm:bulletEnabled val="1"/>
        </dgm:presLayoutVars>
      </dgm:prSet>
      <dgm:spPr/>
    </dgm:pt>
    <dgm:pt modelId="{4FEE8739-4867-4533-A868-EA5203E1DE09}" type="pres">
      <dgm:prSet presAssocID="{96676B96-D3F5-4E45-A4CD-853F3DB65A31}" presName="aSpace2" presStyleCnt="0"/>
      <dgm:spPr/>
    </dgm:pt>
    <dgm:pt modelId="{09D6C97A-01C2-46AC-8D79-E092D4F1B301}" type="pres">
      <dgm:prSet presAssocID="{40F3113B-ED7B-48E4-874B-582DBC0CDE7E}" presName="childNode" presStyleLbl="node1" presStyleIdx="2" presStyleCnt="12" custScaleX="242796">
        <dgm:presLayoutVars>
          <dgm:bulletEnabled val="1"/>
        </dgm:presLayoutVars>
      </dgm:prSet>
      <dgm:spPr/>
    </dgm:pt>
    <dgm:pt modelId="{BC7E7576-E324-46CD-9CCF-0E304CFA11F5}" type="pres">
      <dgm:prSet presAssocID="{40F3113B-ED7B-48E4-874B-582DBC0CDE7E}" presName="aSpace2" presStyleCnt="0"/>
      <dgm:spPr/>
    </dgm:pt>
    <dgm:pt modelId="{68CDF799-48D0-483D-ADB7-C9EB449A8734}" type="pres">
      <dgm:prSet presAssocID="{BDE8A464-8B26-4B56-8E67-5ACEDCFC3FB6}" presName="childNode" presStyleLbl="node1" presStyleIdx="3" presStyleCnt="12" custScaleX="242796">
        <dgm:presLayoutVars>
          <dgm:bulletEnabled val="1"/>
        </dgm:presLayoutVars>
      </dgm:prSet>
      <dgm:spPr/>
    </dgm:pt>
    <dgm:pt modelId="{BD1F69CE-BC26-4DA3-8A9E-E3B645056AE3}" type="pres">
      <dgm:prSet presAssocID="{BDE8A464-8B26-4B56-8E67-5ACEDCFC3FB6}" presName="aSpace2" presStyleCnt="0"/>
      <dgm:spPr/>
    </dgm:pt>
    <dgm:pt modelId="{69179D1A-AA79-440B-80AF-E55AD87527EA}" type="pres">
      <dgm:prSet presAssocID="{52B93E83-4772-4B62-BBFA-E59FE89E377E}" presName="childNode" presStyleLbl="node1" presStyleIdx="4" presStyleCnt="12" custScaleX="241791">
        <dgm:presLayoutVars>
          <dgm:bulletEnabled val="1"/>
        </dgm:presLayoutVars>
      </dgm:prSet>
      <dgm:spPr/>
    </dgm:pt>
    <dgm:pt modelId="{E1C182C5-C2DC-410D-AF1D-78606DBF190F}" type="pres">
      <dgm:prSet presAssocID="{52B93E83-4772-4B62-BBFA-E59FE89E377E}" presName="aSpace2" presStyleCnt="0"/>
      <dgm:spPr/>
    </dgm:pt>
    <dgm:pt modelId="{9A29BE9A-5BFC-4B3E-94F7-C96125BEF2EE}" type="pres">
      <dgm:prSet presAssocID="{81EF057E-AD25-4532-82C6-332D7486422A}" presName="childNode" presStyleLbl="node1" presStyleIdx="5" presStyleCnt="12" custScaleX="242796">
        <dgm:presLayoutVars>
          <dgm:bulletEnabled val="1"/>
        </dgm:presLayoutVars>
      </dgm:prSet>
      <dgm:spPr/>
    </dgm:pt>
    <dgm:pt modelId="{A7573677-C4FE-45CF-A3D4-13827DA0227F}" type="pres">
      <dgm:prSet presAssocID="{E8EF3202-7F0B-456E-95AF-7743DCC019CE}" presName="aSpace" presStyleCnt="0"/>
      <dgm:spPr/>
    </dgm:pt>
    <dgm:pt modelId="{3B2911A4-027F-4F56-B445-CD78A3C0CB9F}" type="pres">
      <dgm:prSet presAssocID="{EBC95EBA-34FD-45D7-8930-416E2AA0FA17}" presName="compNode" presStyleCnt="0"/>
      <dgm:spPr/>
    </dgm:pt>
    <dgm:pt modelId="{72C6BD3A-7382-4D3E-ACF4-241A051F35A7}" type="pres">
      <dgm:prSet presAssocID="{EBC95EBA-34FD-45D7-8930-416E2AA0FA17}" presName="aNode" presStyleLbl="bgShp" presStyleIdx="1" presStyleCnt="2" custLinFactNeighborY="-274"/>
      <dgm:spPr>
        <a:prstGeom prst="rect">
          <a:avLst/>
        </a:prstGeom>
      </dgm:spPr>
    </dgm:pt>
    <dgm:pt modelId="{CB95D3B4-E459-460C-AC01-A8DA44111CAF}" type="pres">
      <dgm:prSet presAssocID="{EBC95EBA-34FD-45D7-8930-416E2AA0FA17}" presName="textNode" presStyleLbl="bgShp" presStyleIdx="1" presStyleCnt="2"/>
      <dgm:spPr/>
    </dgm:pt>
    <dgm:pt modelId="{77823DD1-6C12-41C1-BCA0-FA6BDA16BFD7}" type="pres">
      <dgm:prSet presAssocID="{EBC95EBA-34FD-45D7-8930-416E2AA0FA17}" presName="compChildNode" presStyleCnt="0"/>
      <dgm:spPr/>
    </dgm:pt>
    <dgm:pt modelId="{D9B1C1F9-346C-4938-855F-FCE086610FD1}" type="pres">
      <dgm:prSet presAssocID="{EBC95EBA-34FD-45D7-8930-416E2AA0FA17}" presName="theInnerList" presStyleCnt="0"/>
      <dgm:spPr/>
    </dgm:pt>
    <dgm:pt modelId="{E62C2EB9-84F9-4E1C-AF9F-154325F51D2C}" type="pres">
      <dgm:prSet presAssocID="{F7E211EB-B5FE-484B-AE85-67D8FCB47AC5}" presName="childNode" presStyleLbl="node1" presStyleIdx="6" presStyleCnt="12" custScaleX="80373">
        <dgm:presLayoutVars>
          <dgm:bulletEnabled val="1"/>
        </dgm:presLayoutVars>
      </dgm:prSet>
      <dgm:spPr/>
    </dgm:pt>
    <dgm:pt modelId="{843E4042-E871-4546-8932-78F34E0BA0ED}" type="pres">
      <dgm:prSet presAssocID="{F7E211EB-B5FE-484B-AE85-67D8FCB47AC5}" presName="aSpace2" presStyleCnt="0"/>
      <dgm:spPr/>
    </dgm:pt>
    <dgm:pt modelId="{8B463562-C1BA-4CB9-8F7E-B20DA4A7A5B4}" type="pres">
      <dgm:prSet presAssocID="{E1D88654-1C83-44F3-85EF-DA698E176FA9}" presName="childNode" presStyleLbl="node1" presStyleIdx="7" presStyleCnt="12" custScaleX="80373">
        <dgm:presLayoutVars>
          <dgm:bulletEnabled val="1"/>
        </dgm:presLayoutVars>
      </dgm:prSet>
      <dgm:spPr/>
    </dgm:pt>
    <dgm:pt modelId="{5E0D0BEC-2C20-4C7A-8FF8-09F5AAC96D7D}" type="pres">
      <dgm:prSet presAssocID="{E1D88654-1C83-44F3-85EF-DA698E176FA9}" presName="aSpace2" presStyleCnt="0"/>
      <dgm:spPr/>
    </dgm:pt>
    <dgm:pt modelId="{E0E33993-8468-4569-A0B0-1C55755966AE}" type="pres">
      <dgm:prSet presAssocID="{86F8503F-7469-4B37-B773-1874C5595C3E}" presName="childNode" presStyleLbl="node1" presStyleIdx="8" presStyleCnt="12" custScaleX="80373">
        <dgm:presLayoutVars>
          <dgm:bulletEnabled val="1"/>
        </dgm:presLayoutVars>
      </dgm:prSet>
      <dgm:spPr/>
    </dgm:pt>
    <dgm:pt modelId="{57FFE31B-CAE7-4B14-8346-AD536F838733}" type="pres">
      <dgm:prSet presAssocID="{86F8503F-7469-4B37-B773-1874C5595C3E}" presName="aSpace2" presStyleCnt="0"/>
      <dgm:spPr/>
    </dgm:pt>
    <dgm:pt modelId="{548901CE-1A7F-4B3C-9FD6-EAD93602CB03}" type="pres">
      <dgm:prSet presAssocID="{1EAD6884-F1F4-4CC2-876E-A14320082F06}" presName="childNode" presStyleLbl="node1" presStyleIdx="9" presStyleCnt="12" custScaleX="80373">
        <dgm:presLayoutVars>
          <dgm:bulletEnabled val="1"/>
        </dgm:presLayoutVars>
      </dgm:prSet>
      <dgm:spPr/>
    </dgm:pt>
    <dgm:pt modelId="{C4DF9E71-C25B-4C0E-803D-5EC969905311}" type="pres">
      <dgm:prSet presAssocID="{1EAD6884-F1F4-4CC2-876E-A14320082F06}" presName="aSpace2" presStyleCnt="0"/>
      <dgm:spPr/>
    </dgm:pt>
    <dgm:pt modelId="{F52668C3-BD70-4415-AB32-6EC9938A1A66}" type="pres">
      <dgm:prSet presAssocID="{50B26870-D9A7-47DB-B26D-CB41277E18E5}" presName="childNode" presStyleLbl="node1" presStyleIdx="10" presStyleCnt="12" custScaleX="80373">
        <dgm:presLayoutVars>
          <dgm:bulletEnabled val="1"/>
        </dgm:presLayoutVars>
      </dgm:prSet>
      <dgm:spPr/>
    </dgm:pt>
    <dgm:pt modelId="{0F36A9BC-400E-44F3-B8F0-0FD5246EE11B}" type="pres">
      <dgm:prSet presAssocID="{50B26870-D9A7-47DB-B26D-CB41277E18E5}" presName="aSpace2" presStyleCnt="0"/>
      <dgm:spPr/>
    </dgm:pt>
    <dgm:pt modelId="{3B641ACB-9557-4372-A843-291C1CA239DF}" type="pres">
      <dgm:prSet presAssocID="{6373B8BA-F51A-4E9E-AE6B-572FCF8AC864}" presName="childNode" presStyleLbl="node1" presStyleIdx="11" presStyleCnt="12" custScaleX="80373">
        <dgm:presLayoutVars>
          <dgm:bulletEnabled val="1"/>
        </dgm:presLayoutVars>
      </dgm:prSet>
      <dgm:spPr/>
    </dgm:pt>
  </dgm:ptLst>
  <dgm:cxnLst>
    <dgm:cxn modelId="{98B47901-E0EF-4377-B0F1-B80B6BBAC41C}" type="presOf" srcId="{334A5645-D197-494F-9985-1C13FC909E0D}" destId="{6BDBE839-266A-4224-972F-DDCFA425D138}" srcOrd="0" destOrd="0" presId="urn:microsoft.com/office/officeart/2005/8/layout/lProcess2"/>
    <dgm:cxn modelId="{B4AABA03-A5CF-4FE0-B952-42F463DCB9EB}" type="presOf" srcId="{E8EF3202-7F0B-456E-95AF-7743DCC019CE}" destId="{F69B8D96-1F3E-41D4-9B79-C018A2BACC45}" srcOrd="0" destOrd="0" presId="urn:microsoft.com/office/officeart/2005/8/layout/lProcess2"/>
    <dgm:cxn modelId="{E226CC11-A96B-44E9-8BAA-AA91769EB512}" srcId="{EBC95EBA-34FD-45D7-8930-416E2AA0FA17}" destId="{F7E211EB-B5FE-484B-AE85-67D8FCB47AC5}" srcOrd="0" destOrd="0" parTransId="{28C09912-5421-41A6-9EE6-0427ABEE5201}" sibTransId="{218400EC-5D35-4843-B880-E3A308A37F8D}"/>
    <dgm:cxn modelId="{CC13C91E-1BE1-4723-A82D-ED8C865AE83F}" type="presOf" srcId="{40F3113B-ED7B-48E4-874B-582DBC0CDE7E}" destId="{09D6C97A-01C2-46AC-8D79-E092D4F1B301}" srcOrd="0" destOrd="0" presId="urn:microsoft.com/office/officeart/2005/8/layout/lProcess2"/>
    <dgm:cxn modelId="{5CE5081F-8708-4483-99F2-F08B8D855875}" srcId="{EBC95EBA-34FD-45D7-8930-416E2AA0FA17}" destId="{6373B8BA-F51A-4E9E-AE6B-572FCF8AC864}" srcOrd="5" destOrd="0" parTransId="{34E0F2B3-FC41-4651-9924-E1854E445703}" sibTransId="{4C949157-AD7A-4302-A0F5-030FE0BBDAD2}"/>
    <dgm:cxn modelId="{1B46A328-6015-45C7-A5D2-97022AC9F521}" srcId="{EBC95EBA-34FD-45D7-8930-416E2AA0FA17}" destId="{E1D88654-1C83-44F3-85EF-DA698E176FA9}" srcOrd="1" destOrd="0" parTransId="{65AE7394-247B-4239-B2C0-E448C585660A}" sibTransId="{0933766D-ACBA-43D2-96C6-7F1426FD9333}"/>
    <dgm:cxn modelId="{1DD0832D-ACEF-4B55-AF39-19CD2436D7C0}" type="presOf" srcId="{52B93E83-4772-4B62-BBFA-E59FE89E377E}" destId="{69179D1A-AA79-440B-80AF-E55AD87527EA}" srcOrd="0" destOrd="0" presId="urn:microsoft.com/office/officeart/2005/8/layout/lProcess2"/>
    <dgm:cxn modelId="{2773D936-866F-4006-9DF9-EFD667F8F6C8}" type="presOf" srcId="{E1D88654-1C83-44F3-85EF-DA698E176FA9}" destId="{8B463562-C1BA-4CB9-8F7E-B20DA4A7A5B4}" srcOrd="0" destOrd="0" presId="urn:microsoft.com/office/officeart/2005/8/layout/lProcess2"/>
    <dgm:cxn modelId="{A404413A-CEFE-47A0-B503-1D25647C5E5D}" srcId="{E8EF3202-7F0B-456E-95AF-7743DCC019CE}" destId="{81EF057E-AD25-4532-82C6-332D7486422A}" srcOrd="5" destOrd="0" parTransId="{A3E6E3E2-02F8-45DA-AF25-0C576F136B4C}" sibTransId="{6BED22B1-E5A1-476C-BE87-CACA89E468FD}"/>
    <dgm:cxn modelId="{1DA4A55C-1B06-4E13-81C3-BF7A69E40143}" type="presOf" srcId="{EBC95EBA-34FD-45D7-8930-416E2AA0FA17}" destId="{CB95D3B4-E459-460C-AC01-A8DA44111CAF}" srcOrd="1" destOrd="0" presId="urn:microsoft.com/office/officeart/2005/8/layout/lProcess2"/>
    <dgm:cxn modelId="{CEF1F55D-A92C-4FFD-A540-46321CA3B782}" type="presOf" srcId="{86F8503F-7469-4B37-B773-1874C5595C3E}" destId="{E0E33993-8468-4569-A0B0-1C55755966AE}" srcOrd="0" destOrd="0" presId="urn:microsoft.com/office/officeart/2005/8/layout/lProcess2"/>
    <dgm:cxn modelId="{F6ED474A-92C8-4D17-9E22-E572D25CBACC}" srcId="{E8EF3202-7F0B-456E-95AF-7743DCC019CE}" destId="{52B93E83-4772-4B62-BBFA-E59FE89E377E}" srcOrd="4" destOrd="0" parTransId="{C6BF18B7-DE60-4532-8029-F1CD5E6B61AD}" sibTransId="{0A461C1C-2DC3-483D-91F9-992103E30B83}"/>
    <dgm:cxn modelId="{FA41A872-7190-463B-B7F1-826E80F0F62B}" type="presOf" srcId="{81EF057E-AD25-4532-82C6-332D7486422A}" destId="{9A29BE9A-5BFC-4B3E-94F7-C96125BEF2EE}" srcOrd="0" destOrd="0" presId="urn:microsoft.com/office/officeart/2005/8/layout/lProcess2"/>
    <dgm:cxn modelId="{E8830578-2C9D-4FD1-9FF1-E5CFDD75FD7B}" srcId="{EBC95EBA-34FD-45D7-8930-416E2AA0FA17}" destId="{1EAD6884-F1F4-4CC2-876E-A14320082F06}" srcOrd="3" destOrd="0" parTransId="{90458DB4-F34B-44C0-8D87-EEEE68955A28}" sibTransId="{135E0664-7085-49F6-97A4-65F6E34094F1}"/>
    <dgm:cxn modelId="{5DDF9379-76B8-442B-8942-4DFC45DA9951}" srcId="{E8EF3202-7F0B-456E-95AF-7743DCC019CE}" destId="{BDE8A464-8B26-4B56-8E67-5ACEDCFC3FB6}" srcOrd="3" destOrd="0" parTransId="{77A66B25-87C4-458D-94D6-38B4ADCB5307}" sibTransId="{59C0BD11-1426-447E-99BD-9D93EC502354}"/>
    <dgm:cxn modelId="{5B8DAD7B-C0EC-4C82-B53C-FBB312DB8F1C}" type="presOf" srcId="{E8EF3202-7F0B-456E-95AF-7743DCC019CE}" destId="{9FF7EB78-DC4A-42E7-A4D3-F9E61ECCD717}" srcOrd="1" destOrd="0" presId="urn:microsoft.com/office/officeart/2005/8/layout/lProcess2"/>
    <dgm:cxn modelId="{72915280-38FC-4A9C-AF9E-659B5DC353D9}" srcId="{EBC95EBA-34FD-45D7-8930-416E2AA0FA17}" destId="{86F8503F-7469-4B37-B773-1874C5595C3E}" srcOrd="2" destOrd="0" parTransId="{392487F7-B3EB-4508-AB23-3B635D6EE1EB}" sibTransId="{73E78E8F-BF16-4A10-B7E9-C1DA28623D93}"/>
    <dgm:cxn modelId="{84754F8E-56F5-4EF2-88E7-F559E6085B70}" type="presOf" srcId="{1EAD6884-F1F4-4CC2-876E-A14320082F06}" destId="{548901CE-1A7F-4B3C-9FD6-EAD93602CB03}" srcOrd="0" destOrd="0" presId="urn:microsoft.com/office/officeart/2005/8/layout/lProcess2"/>
    <dgm:cxn modelId="{FAF1CD90-12B5-4245-859A-C966571A7626}" srcId="{E8EF3202-7F0B-456E-95AF-7743DCC019CE}" destId="{44D52038-9D92-4419-940B-8785F98939DA}" srcOrd="0" destOrd="0" parTransId="{9A9E1B30-3218-4D2F-A315-616A989F174A}" sibTransId="{470E5D50-F56F-462F-840E-982290C28676}"/>
    <dgm:cxn modelId="{8E42F892-605E-4A76-BB91-7946AC73870E}" type="presOf" srcId="{F7E211EB-B5FE-484B-AE85-67D8FCB47AC5}" destId="{E62C2EB9-84F9-4E1C-AF9F-154325F51D2C}" srcOrd="0" destOrd="0" presId="urn:microsoft.com/office/officeart/2005/8/layout/lProcess2"/>
    <dgm:cxn modelId="{C521B697-4E37-42DC-89E0-65B81EB6F7F3}" srcId="{E8EF3202-7F0B-456E-95AF-7743DCC019CE}" destId="{96676B96-D3F5-4E45-A4CD-853F3DB65A31}" srcOrd="1" destOrd="0" parTransId="{F48B5764-1C8E-43CB-B2B6-CEBB927A13DE}" sibTransId="{E9762372-F853-4AE3-A058-1B6E9A7171CD}"/>
    <dgm:cxn modelId="{29033EB2-93B1-4F5C-8149-29D9A88B0C00}" type="presOf" srcId="{96676B96-D3F5-4E45-A4CD-853F3DB65A31}" destId="{5AC2DE2A-7D82-4877-9C00-5C569859769D}" srcOrd="0" destOrd="0" presId="urn:microsoft.com/office/officeart/2005/8/layout/lProcess2"/>
    <dgm:cxn modelId="{8635BAB9-1B48-4C41-B22F-7354E0D67656}" srcId="{334A5645-D197-494F-9985-1C13FC909E0D}" destId="{E8EF3202-7F0B-456E-95AF-7743DCC019CE}" srcOrd="0" destOrd="0" parTransId="{F3A3B8BA-78AD-4DA5-93E0-D3922BC491EC}" sibTransId="{E5CC8F6D-8EAA-4ABE-B469-81C44235CC31}"/>
    <dgm:cxn modelId="{754A55CA-908D-4578-A0B7-A65E03B15E50}" srcId="{E8EF3202-7F0B-456E-95AF-7743DCC019CE}" destId="{40F3113B-ED7B-48E4-874B-582DBC0CDE7E}" srcOrd="2" destOrd="0" parTransId="{0AE1A9FD-1622-4418-A6BC-9099A7FCE2A1}" sibTransId="{9374AA72-A109-4C15-8794-4B900B3DE58D}"/>
    <dgm:cxn modelId="{DD5F3FD2-5D94-4009-9772-26C38FE17188}" srcId="{334A5645-D197-494F-9985-1C13FC909E0D}" destId="{EBC95EBA-34FD-45D7-8930-416E2AA0FA17}" srcOrd="1" destOrd="0" parTransId="{84EF6083-5FD7-4B5E-A475-708D4982ABD2}" sibTransId="{5F601522-492B-4AC1-BB37-3AC5692E1FB6}"/>
    <dgm:cxn modelId="{061E2ED7-7261-417D-831C-79CB07441720}" type="presOf" srcId="{BDE8A464-8B26-4B56-8E67-5ACEDCFC3FB6}" destId="{68CDF799-48D0-483D-ADB7-C9EB449A8734}" srcOrd="0" destOrd="0" presId="urn:microsoft.com/office/officeart/2005/8/layout/lProcess2"/>
    <dgm:cxn modelId="{FD817BE4-47A4-4404-B6F9-F9A0321C105C}" type="presOf" srcId="{EBC95EBA-34FD-45D7-8930-416E2AA0FA17}" destId="{72C6BD3A-7382-4D3E-ACF4-241A051F35A7}" srcOrd="0" destOrd="0" presId="urn:microsoft.com/office/officeart/2005/8/layout/lProcess2"/>
    <dgm:cxn modelId="{91349BE8-44C2-4C4D-86A0-1BF56947CB3E}" type="presOf" srcId="{44D52038-9D92-4419-940B-8785F98939DA}" destId="{1D7AFE40-BD2D-4B1D-824D-93F34DACC9BD}" srcOrd="0" destOrd="0" presId="urn:microsoft.com/office/officeart/2005/8/layout/lProcess2"/>
    <dgm:cxn modelId="{FB8BB6EB-DBFB-4782-931D-6FD23A31D91A}" type="presOf" srcId="{50B26870-D9A7-47DB-B26D-CB41277E18E5}" destId="{F52668C3-BD70-4415-AB32-6EC9938A1A66}" srcOrd="0" destOrd="0" presId="urn:microsoft.com/office/officeart/2005/8/layout/lProcess2"/>
    <dgm:cxn modelId="{73053BEC-DEE4-4219-ACE9-D21EDD228690}" srcId="{EBC95EBA-34FD-45D7-8930-416E2AA0FA17}" destId="{50B26870-D9A7-47DB-B26D-CB41277E18E5}" srcOrd="4" destOrd="0" parTransId="{0C48B015-F4FE-4249-9980-2BBE26E490BC}" sibTransId="{2DA4DA66-5CE2-413D-A35A-2C5FA07E7B52}"/>
    <dgm:cxn modelId="{C28485EC-988B-4623-BC9F-5BED941EA21A}" type="presOf" srcId="{6373B8BA-F51A-4E9E-AE6B-572FCF8AC864}" destId="{3B641ACB-9557-4372-A843-291C1CA239DF}" srcOrd="0" destOrd="0" presId="urn:microsoft.com/office/officeart/2005/8/layout/lProcess2"/>
    <dgm:cxn modelId="{5180C2F2-1A8D-40BC-8731-28BA1D2360B1}" type="presParOf" srcId="{6BDBE839-266A-4224-972F-DDCFA425D138}" destId="{AB61E712-CE6E-47B2-8705-44A610002858}" srcOrd="0" destOrd="0" presId="urn:microsoft.com/office/officeart/2005/8/layout/lProcess2"/>
    <dgm:cxn modelId="{EEF033A5-DD0C-4D8B-B421-773AEF317955}" type="presParOf" srcId="{AB61E712-CE6E-47B2-8705-44A610002858}" destId="{F69B8D96-1F3E-41D4-9B79-C018A2BACC45}" srcOrd="0" destOrd="0" presId="urn:microsoft.com/office/officeart/2005/8/layout/lProcess2"/>
    <dgm:cxn modelId="{61E4B44D-8586-4CD1-BEA9-5A99AC474711}" type="presParOf" srcId="{AB61E712-CE6E-47B2-8705-44A610002858}" destId="{9FF7EB78-DC4A-42E7-A4D3-F9E61ECCD717}" srcOrd="1" destOrd="0" presId="urn:microsoft.com/office/officeart/2005/8/layout/lProcess2"/>
    <dgm:cxn modelId="{EF0B5293-982C-4A81-8916-C7EA75D6ECB6}" type="presParOf" srcId="{AB61E712-CE6E-47B2-8705-44A610002858}" destId="{3B8CD1E6-8929-4679-A10A-AD01A4D4E57D}" srcOrd="2" destOrd="0" presId="urn:microsoft.com/office/officeart/2005/8/layout/lProcess2"/>
    <dgm:cxn modelId="{1660589A-1BA5-4160-A42A-51B394E4EF47}" type="presParOf" srcId="{3B8CD1E6-8929-4679-A10A-AD01A4D4E57D}" destId="{A27EC1CC-B61F-4A75-8D2F-8655F75E3F0C}" srcOrd="0" destOrd="0" presId="urn:microsoft.com/office/officeart/2005/8/layout/lProcess2"/>
    <dgm:cxn modelId="{D3412A59-B1D8-46AE-8D3F-780E11C51B0E}" type="presParOf" srcId="{A27EC1CC-B61F-4A75-8D2F-8655F75E3F0C}" destId="{1D7AFE40-BD2D-4B1D-824D-93F34DACC9BD}" srcOrd="0" destOrd="0" presId="urn:microsoft.com/office/officeart/2005/8/layout/lProcess2"/>
    <dgm:cxn modelId="{836958DD-CDC3-4C5E-9602-34C4668D5C74}" type="presParOf" srcId="{A27EC1CC-B61F-4A75-8D2F-8655F75E3F0C}" destId="{4070F77F-C89E-4437-B85C-33D3452BB1D4}" srcOrd="1" destOrd="0" presId="urn:microsoft.com/office/officeart/2005/8/layout/lProcess2"/>
    <dgm:cxn modelId="{ED3757FE-2F1E-474E-804D-BFAFCCF82C0F}" type="presParOf" srcId="{A27EC1CC-B61F-4A75-8D2F-8655F75E3F0C}" destId="{5AC2DE2A-7D82-4877-9C00-5C569859769D}" srcOrd="2" destOrd="0" presId="urn:microsoft.com/office/officeart/2005/8/layout/lProcess2"/>
    <dgm:cxn modelId="{C27870D9-1FDB-4ABD-B412-492C3A40F31E}" type="presParOf" srcId="{A27EC1CC-B61F-4A75-8D2F-8655F75E3F0C}" destId="{4FEE8739-4867-4533-A868-EA5203E1DE09}" srcOrd="3" destOrd="0" presId="urn:microsoft.com/office/officeart/2005/8/layout/lProcess2"/>
    <dgm:cxn modelId="{4957E18C-87BC-4318-9443-F2FFAF2D58AA}" type="presParOf" srcId="{A27EC1CC-B61F-4A75-8D2F-8655F75E3F0C}" destId="{09D6C97A-01C2-46AC-8D79-E092D4F1B301}" srcOrd="4" destOrd="0" presId="urn:microsoft.com/office/officeart/2005/8/layout/lProcess2"/>
    <dgm:cxn modelId="{DA9D65FB-EDCB-4F8A-9E5C-8234F6234661}" type="presParOf" srcId="{A27EC1CC-B61F-4A75-8D2F-8655F75E3F0C}" destId="{BC7E7576-E324-46CD-9CCF-0E304CFA11F5}" srcOrd="5" destOrd="0" presId="urn:microsoft.com/office/officeart/2005/8/layout/lProcess2"/>
    <dgm:cxn modelId="{B94E69F2-E134-4644-82AA-529DA72FC1E8}" type="presParOf" srcId="{A27EC1CC-B61F-4A75-8D2F-8655F75E3F0C}" destId="{68CDF799-48D0-483D-ADB7-C9EB449A8734}" srcOrd="6" destOrd="0" presId="urn:microsoft.com/office/officeart/2005/8/layout/lProcess2"/>
    <dgm:cxn modelId="{E37655AB-B0D4-4502-BDCF-D5A5DC9FB20D}" type="presParOf" srcId="{A27EC1CC-B61F-4A75-8D2F-8655F75E3F0C}" destId="{BD1F69CE-BC26-4DA3-8A9E-E3B645056AE3}" srcOrd="7" destOrd="0" presId="urn:microsoft.com/office/officeart/2005/8/layout/lProcess2"/>
    <dgm:cxn modelId="{416BF718-28B3-4AF6-901C-CA17385429ED}" type="presParOf" srcId="{A27EC1CC-B61F-4A75-8D2F-8655F75E3F0C}" destId="{69179D1A-AA79-440B-80AF-E55AD87527EA}" srcOrd="8" destOrd="0" presId="urn:microsoft.com/office/officeart/2005/8/layout/lProcess2"/>
    <dgm:cxn modelId="{83EB3A51-4CE3-4BDE-9179-E9D6DDA7116F}" type="presParOf" srcId="{A27EC1CC-B61F-4A75-8D2F-8655F75E3F0C}" destId="{E1C182C5-C2DC-410D-AF1D-78606DBF190F}" srcOrd="9" destOrd="0" presId="urn:microsoft.com/office/officeart/2005/8/layout/lProcess2"/>
    <dgm:cxn modelId="{112CAB0F-4A28-49F8-94DE-ADC16771E628}" type="presParOf" srcId="{A27EC1CC-B61F-4A75-8D2F-8655F75E3F0C}" destId="{9A29BE9A-5BFC-4B3E-94F7-C96125BEF2EE}" srcOrd="10" destOrd="0" presId="urn:microsoft.com/office/officeart/2005/8/layout/lProcess2"/>
    <dgm:cxn modelId="{6CBFEF90-2B9E-4A05-B2CD-70A3EA7DE1D7}" type="presParOf" srcId="{6BDBE839-266A-4224-972F-DDCFA425D138}" destId="{A7573677-C4FE-45CF-A3D4-13827DA0227F}" srcOrd="1" destOrd="0" presId="urn:microsoft.com/office/officeart/2005/8/layout/lProcess2"/>
    <dgm:cxn modelId="{AB2FCC22-BEEA-43F6-B81A-444E8954D718}" type="presParOf" srcId="{6BDBE839-266A-4224-972F-DDCFA425D138}" destId="{3B2911A4-027F-4F56-B445-CD78A3C0CB9F}" srcOrd="2" destOrd="0" presId="urn:microsoft.com/office/officeart/2005/8/layout/lProcess2"/>
    <dgm:cxn modelId="{EACFA843-A3D4-461A-8FE9-CDB34FE664DD}" type="presParOf" srcId="{3B2911A4-027F-4F56-B445-CD78A3C0CB9F}" destId="{72C6BD3A-7382-4D3E-ACF4-241A051F35A7}" srcOrd="0" destOrd="0" presId="urn:microsoft.com/office/officeart/2005/8/layout/lProcess2"/>
    <dgm:cxn modelId="{FC3DD939-2E8D-4E8F-8094-BAF91A9E34F9}" type="presParOf" srcId="{3B2911A4-027F-4F56-B445-CD78A3C0CB9F}" destId="{CB95D3B4-E459-460C-AC01-A8DA44111CAF}" srcOrd="1" destOrd="0" presId="urn:microsoft.com/office/officeart/2005/8/layout/lProcess2"/>
    <dgm:cxn modelId="{0CED67E2-5C62-4E0E-88F8-0F2F9061FE09}" type="presParOf" srcId="{3B2911A4-027F-4F56-B445-CD78A3C0CB9F}" destId="{77823DD1-6C12-41C1-BCA0-FA6BDA16BFD7}" srcOrd="2" destOrd="0" presId="urn:microsoft.com/office/officeart/2005/8/layout/lProcess2"/>
    <dgm:cxn modelId="{0FA1887E-0129-45C2-900C-943FEEAA5643}" type="presParOf" srcId="{77823DD1-6C12-41C1-BCA0-FA6BDA16BFD7}" destId="{D9B1C1F9-346C-4938-855F-FCE086610FD1}" srcOrd="0" destOrd="0" presId="urn:microsoft.com/office/officeart/2005/8/layout/lProcess2"/>
    <dgm:cxn modelId="{4A73C394-7603-403D-B9DA-2D73C59DF188}" type="presParOf" srcId="{D9B1C1F9-346C-4938-855F-FCE086610FD1}" destId="{E62C2EB9-84F9-4E1C-AF9F-154325F51D2C}" srcOrd="0" destOrd="0" presId="urn:microsoft.com/office/officeart/2005/8/layout/lProcess2"/>
    <dgm:cxn modelId="{4BC6F3DC-5852-40E0-B9E3-169A618DFD55}" type="presParOf" srcId="{D9B1C1F9-346C-4938-855F-FCE086610FD1}" destId="{843E4042-E871-4546-8932-78F34E0BA0ED}" srcOrd="1" destOrd="0" presId="urn:microsoft.com/office/officeart/2005/8/layout/lProcess2"/>
    <dgm:cxn modelId="{2AD77990-9E79-4C5D-BCD2-D3B0E0674186}" type="presParOf" srcId="{D9B1C1F9-346C-4938-855F-FCE086610FD1}" destId="{8B463562-C1BA-4CB9-8F7E-B20DA4A7A5B4}" srcOrd="2" destOrd="0" presId="urn:microsoft.com/office/officeart/2005/8/layout/lProcess2"/>
    <dgm:cxn modelId="{E16B6177-0AF5-45F3-A3F8-D794754E7B59}" type="presParOf" srcId="{D9B1C1F9-346C-4938-855F-FCE086610FD1}" destId="{5E0D0BEC-2C20-4C7A-8FF8-09F5AAC96D7D}" srcOrd="3" destOrd="0" presId="urn:microsoft.com/office/officeart/2005/8/layout/lProcess2"/>
    <dgm:cxn modelId="{96D28C3D-1E1D-4772-9AB8-C74DDD2D8F2E}" type="presParOf" srcId="{D9B1C1F9-346C-4938-855F-FCE086610FD1}" destId="{E0E33993-8468-4569-A0B0-1C55755966AE}" srcOrd="4" destOrd="0" presId="urn:microsoft.com/office/officeart/2005/8/layout/lProcess2"/>
    <dgm:cxn modelId="{57875041-4A76-4F55-B6A9-0E5923DE3F25}" type="presParOf" srcId="{D9B1C1F9-346C-4938-855F-FCE086610FD1}" destId="{57FFE31B-CAE7-4B14-8346-AD536F838733}" srcOrd="5" destOrd="0" presId="urn:microsoft.com/office/officeart/2005/8/layout/lProcess2"/>
    <dgm:cxn modelId="{E11E47C4-05F5-48AB-8D58-890496819829}" type="presParOf" srcId="{D9B1C1F9-346C-4938-855F-FCE086610FD1}" destId="{548901CE-1A7F-4B3C-9FD6-EAD93602CB03}" srcOrd="6" destOrd="0" presId="urn:microsoft.com/office/officeart/2005/8/layout/lProcess2"/>
    <dgm:cxn modelId="{2F0DEF23-05C1-4E35-A6ED-4E36FFB44D6E}" type="presParOf" srcId="{D9B1C1F9-346C-4938-855F-FCE086610FD1}" destId="{C4DF9E71-C25B-4C0E-803D-5EC969905311}" srcOrd="7" destOrd="0" presId="urn:microsoft.com/office/officeart/2005/8/layout/lProcess2"/>
    <dgm:cxn modelId="{A9AE7AB9-DEDD-4C69-A8B4-35C396BD2BBC}" type="presParOf" srcId="{D9B1C1F9-346C-4938-855F-FCE086610FD1}" destId="{F52668C3-BD70-4415-AB32-6EC9938A1A66}" srcOrd="8" destOrd="0" presId="urn:microsoft.com/office/officeart/2005/8/layout/lProcess2"/>
    <dgm:cxn modelId="{098A5A00-04EA-469C-BF51-0E755EBAF590}" type="presParOf" srcId="{D9B1C1F9-346C-4938-855F-FCE086610FD1}" destId="{0F36A9BC-400E-44F3-B8F0-0FD5246EE11B}" srcOrd="9" destOrd="0" presId="urn:microsoft.com/office/officeart/2005/8/layout/lProcess2"/>
    <dgm:cxn modelId="{6C351E5E-A63A-4994-80D7-9097E3B59774}" type="presParOf" srcId="{D9B1C1F9-346C-4938-855F-FCE086610FD1}" destId="{3B641ACB-9557-4372-A843-291C1CA239DF}" srcOrd="1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5AF4AC49-4590-4BB6-9502-A25F94D246EA}" type="doc">
      <dgm:prSet loTypeId="urn:microsoft.com/office/officeart/2005/8/layout/lProcess2" loCatId="list" qsTypeId="urn:microsoft.com/office/officeart/2005/8/quickstyle/simple5" qsCatId="simple" csTypeId="urn:microsoft.com/office/officeart/2005/8/colors/accent1_2" csCatId="accent1" phldr="1"/>
      <dgm:spPr/>
      <dgm:t>
        <a:bodyPr/>
        <a:lstStyle/>
        <a:p>
          <a:endParaRPr lang="es-MX"/>
        </a:p>
      </dgm:t>
    </dgm:pt>
    <dgm:pt modelId="{4AF46908-46FF-4BD3-897E-B283CBE43C52}">
      <dgm:prSet phldrT="[Texto]"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s-MX" sz="3200" dirty="0">
              <a:solidFill>
                <a:schemeClr val="tx2">
                  <a:lumMod val="75000"/>
                </a:schemeClr>
              </a:solidFill>
            </a:rPr>
            <a:t>VENTAJAS</a:t>
          </a:r>
        </a:p>
      </dgm:t>
    </dgm:pt>
    <dgm:pt modelId="{0929F631-A2AA-4560-A61F-8339325346B5}" type="parTrans" cxnId="{C3559BFD-9715-4876-8F86-7538712F48A2}">
      <dgm:prSet/>
      <dgm:spPr/>
      <dgm:t>
        <a:bodyPr/>
        <a:lstStyle/>
        <a:p>
          <a:endParaRPr lang="es-MX"/>
        </a:p>
      </dgm:t>
    </dgm:pt>
    <dgm:pt modelId="{626DD7AF-0AEF-4DC0-8F6D-8ED5A2BA9E83}" type="sibTrans" cxnId="{C3559BFD-9715-4876-8F86-7538712F48A2}">
      <dgm:prSet/>
      <dgm:spPr/>
      <dgm:t>
        <a:bodyPr/>
        <a:lstStyle/>
        <a:p>
          <a:endParaRPr lang="es-MX"/>
        </a:p>
      </dgm:t>
    </dgm:pt>
    <dgm:pt modelId="{3F93A0E4-08A4-485C-8C93-C53D40F887E6}">
      <dgm:prSet phldrT="[Texto]" custT="1"/>
      <dgm:spPr>
        <a:solidFill>
          <a:schemeClr val="tx2">
            <a:lumMod val="75000"/>
          </a:schemeClr>
        </a:solidFill>
      </dgm:spPr>
      <dgm:t>
        <a:bodyPr/>
        <a:lstStyle/>
        <a:p>
          <a:r>
            <a:rPr lang="es-MX" sz="2400" dirty="0"/>
            <a:t>Económica</a:t>
          </a:r>
        </a:p>
      </dgm:t>
    </dgm:pt>
    <dgm:pt modelId="{88B99E7C-B815-4E22-BEFA-E751B1A9B9CA}" type="parTrans" cxnId="{992419E3-D317-4F05-B497-606CEF0A42A7}">
      <dgm:prSet/>
      <dgm:spPr/>
      <dgm:t>
        <a:bodyPr/>
        <a:lstStyle/>
        <a:p>
          <a:endParaRPr lang="es-MX"/>
        </a:p>
      </dgm:t>
    </dgm:pt>
    <dgm:pt modelId="{73E2C321-E4DE-4068-A50C-2E781B47E45F}" type="sibTrans" cxnId="{992419E3-D317-4F05-B497-606CEF0A42A7}">
      <dgm:prSet/>
      <dgm:spPr/>
      <dgm:t>
        <a:bodyPr/>
        <a:lstStyle/>
        <a:p>
          <a:endParaRPr lang="es-MX"/>
        </a:p>
      </dgm:t>
    </dgm:pt>
    <dgm:pt modelId="{F7F746B2-0CB0-4B80-9ED9-D675A4F82F7E}">
      <dgm:prSet phldrT="[Texto]"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s-MX" sz="3200" dirty="0">
              <a:solidFill>
                <a:schemeClr val="tx2">
                  <a:lumMod val="75000"/>
                </a:schemeClr>
              </a:solidFill>
            </a:rPr>
            <a:t>DESVENTAJAS</a:t>
          </a:r>
        </a:p>
      </dgm:t>
    </dgm:pt>
    <dgm:pt modelId="{07C113BE-12DF-4CE4-B147-30AEB2671218}" type="parTrans" cxnId="{BC554B9C-E598-4106-BA2E-E712B3C70826}">
      <dgm:prSet/>
      <dgm:spPr/>
      <dgm:t>
        <a:bodyPr/>
        <a:lstStyle/>
        <a:p>
          <a:endParaRPr lang="es-MX"/>
        </a:p>
      </dgm:t>
    </dgm:pt>
    <dgm:pt modelId="{FEE68260-677A-46B9-916B-15BC4D0F3470}" type="sibTrans" cxnId="{BC554B9C-E598-4106-BA2E-E712B3C70826}">
      <dgm:prSet/>
      <dgm:spPr/>
      <dgm:t>
        <a:bodyPr/>
        <a:lstStyle/>
        <a:p>
          <a:endParaRPr lang="es-MX"/>
        </a:p>
      </dgm:t>
    </dgm:pt>
    <dgm:pt modelId="{A8798496-0E1B-4945-B464-5C6A4FD41F48}">
      <dgm:prSet custT="1"/>
      <dgm:spPr>
        <a:solidFill>
          <a:schemeClr val="tx2">
            <a:lumMod val="75000"/>
          </a:schemeClr>
        </a:solidFill>
      </dgm:spPr>
      <dgm:t>
        <a:bodyPr/>
        <a:lstStyle/>
        <a:p>
          <a:r>
            <a:rPr lang="es-MX" sz="2000"/>
            <a:t>Si un programa referencia palabras repetidamente desde dos diferentes bloques que se asignan a la misma línea, entonces los bloques serán constantemente sustituidos y la fracción de éxito será baja, fenómeno conocido como Trashing.</a:t>
          </a:r>
          <a:endParaRPr lang="es-MX" sz="2000" dirty="0"/>
        </a:p>
      </dgm:t>
    </dgm:pt>
    <dgm:pt modelId="{D1A7BBC7-D51F-4E35-B16B-6D23C9816DA8}" type="parTrans" cxnId="{48E68243-05C9-4DD5-9BA0-9FFB19394913}">
      <dgm:prSet/>
      <dgm:spPr/>
      <dgm:t>
        <a:bodyPr/>
        <a:lstStyle/>
        <a:p>
          <a:endParaRPr lang="es-MX"/>
        </a:p>
      </dgm:t>
    </dgm:pt>
    <dgm:pt modelId="{50B37B43-69E0-47F1-A7FA-E1CD7E6EBC9F}" type="sibTrans" cxnId="{48E68243-05C9-4DD5-9BA0-9FFB19394913}">
      <dgm:prSet/>
      <dgm:spPr/>
      <dgm:t>
        <a:bodyPr/>
        <a:lstStyle/>
        <a:p>
          <a:endParaRPr lang="es-MX"/>
        </a:p>
      </dgm:t>
    </dgm:pt>
    <dgm:pt modelId="{B3DF861D-09CC-481F-B978-ABCCBA2A40E3}">
      <dgm:prSet/>
      <dgm:spPr>
        <a:solidFill>
          <a:schemeClr val="tx2">
            <a:lumMod val="75000"/>
          </a:schemeClr>
        </a:solidFill>
      </dgm:spPr>
      <dgm:t>
        <a:bodyPr/>
        <a:lstStyle/>
        <a:p>
          <a:r>
            <a:rPr lang="es-MX" dirty="0"/>
            <a:t>Simplificación significativa del circuito de control de cache.</a:t>
          </a:r>
        </a:p>
      </dgm:t>
    </dgm:pt>
    <dgm:pt modelId="{4E427ADF-EA69-4723-A14D-E37480398E7F}" type="parTrans" cxnId="{C9FFE6B6-CD8C-4691-B979-40D358FF139F}">
      <dgm:prSet/>
      <dgm:spPr/>
      <dgm:t>
        <a:bodyPr/>
        <a:lstStyle/>
        <a:p>
          <a:endParaRPr lang="es-MX"/>
        </a:p>
      </dgm:t>
    </dgm:pt>
    <dgm:pt modelId="{6C5BBCB5-45B1-424E-A045-FFA039A76087}" type="sibTrans" cxnId="{C9FFE6B6-CD8C-4691-B979-40D358FF139F}">
      <dgm:prSet/>
      <dgm:spPr/>
      <dgm:t>
        <a:bodyPr/>
        <a:lstStyle/>
        <a:p>
          <a:endParaRPr lang="es-MX"/>
        </a:p>
      </dgm:t>
    </dgm:pt>
    <dgm:pt modelId="{D778DF43-21C9-43A9-B0B5-86BFAC10B6F8}">
      <dgm:prSet/>
      <dgm:spPr>
        <a:solidFill>
          <a:schemeClr val="tx2">
            <a:lumMod val="75000"/>
          </a:schemeClr>
        </a:solidFill>
      </dgm:spPr>
      <dgm:t>
        <a:bodyPr/>
        <a:lstStyle/>
        <a:p>
          <a:r>
            <a:rPr lang="es-ES" dirty="0"/>
            <a:t>No necesita algoritmos de reemplazo.</a:t>
          </a:r>
        </a:p>
      </dgm:t>
    </dgm:pt>
    <dgm:pt modelId="{5CFFC743-8FA4-4E8A-B5C8-E98F879A29A0}" type="parTrans" cxnId="{9A5CEA8D-E26D-4DFB-9ECB-233ACAA20C9D}">
      <dgm:prSet/>
      <dgm:spPr/>
      <dgm:t>
        <a:bodyPr/>
        <a:lstStyle/>
        <a:p>
          <a:endParaRPr lang="es-ES"/>
        </a:p>
      </dgm:t>
    </dgm:pt>
    <dgm:pt modelId="{47BCF891-2F21-43D6-B901-A8316202D0ED}" type="sibTrans" cxnId="{9A5CEA8D-E26D-4DFB-9ECB-233ACAA20C9D}">
      <dgm:prSet/>
      <dgm:spPr/>
      <dgm:t>
        <a:bodyPr/>
        <a:lstStyle/>
        <a:p>
          <a:endParaRPr lang="es-ES"/>
        </a:p>
      </dgm:t>
    </dgm:pt>
    <dgm:pt modelId="{0C4089AC-C4D2-4E4D-A5BE-B630D8CACA68}" type="pres">
      <dgm:prSet presAssocID="{5AF4AC49-4590-4BB6-9502-A25F94D246EA}" presName="theList" presStyleCnt="0">
        <dgm:presLayoutVars>
          <dgm:dir/>
          <dgm:animLvl val="lvl"/>
          <dgm:resizeHandles val="exact"/>
        </dgm:presLayoutVars>
      </dgm:prSet>
      <dgm:spPr/>
    </dgm:pt>
    <dgm:pt modelId="{4FD5AED6-2172-430A-8434-78B451BBE063}" type="pres">
      <dgm:prSet presAssocID="{4AF46908-46FF-4BD3-897E-B283CBE43C52}" presName="compNode" presStyleCnt="0"/>
      <dgm:spPr/>
    </dgm:pt>
    <dgm:pt modelId="{B7E6FED6-6736-41F8-BCD4-75BE4AC137A9}" type="pres">
      <dgm:prSet presAssocID="{4AF46908-46FF-4BD3-897E-B283CBE43C52}" presName="aNode" presStyleLbl="bgShp" presStyleIdx="0" presStyleCnt="2"/>
      <dgm:spPr/>
    </dgm:pt>
    <dgm:pt modelId="{3A1BC6AB-6625-4F4C-9B57-71117993195E}" type="pres">
      <dgm:prSet presAssocID="{4AF46908-46FF-4BD3-897E-B283CBE43C52}" presName="textNode" presStyleLbl="bgShp" presStyleIdx="0" presStyleCnt="2"/>
      <dgm:spPr/>
    </dgm:pt>
    <dgm:pt modelId="{C2B5B390-8BA1-49EF-B910-DBB11581F2E8}" type="pres">
      <dgm:prSet presAssocID="{4AF46908-46FF-4BD3-897E-B283CBE43C52}" presName="compChildNode" presStyleCnt="0"/>
      <dgm:spPr/>
    </dgm:pt>
    <dgm:pt modelId="{0617D587-65B3-4E86-8C8E-F36F4D9B6A8F}" type="pres">
      <dgm:prSet presAssocID="{4AF46908-46FF-4BD3-897E-B283CBE43C52}" presName="theInnerList" presStyleCnt="0"/>
      <dgm:spPr/>
    </dgm:pt>
    <dgm:pt modelId="{78828F84-1030-4FA4-9B3D-1DF58750B017}" type="pres">
      <dgm:prSet presAssocID="{B3DF861D-09CC-481F-B978-ABCCBA2A40E3}" presName="childNode" presStyleLbl="node1" presStyleIdx="0" presStyleCnt="4">
        <dgm:presLayoutVars>
          <dgm:bulletEnabled val="1"/>
        </dgm:presLayoutVars>
      </dgm:prSet>
      <dgm:spPr/>
    </dgm:pt>
    <dgm:pt modelId="{FE8EB5B6-C366-43EB-BFDE-350E59048C09}" type="pres">
      <dgm:prSet presAssocID="{B3DF861D-09CC-481F-B978-ABCCBA2A40E3}" presName="aSpace2" presStyleCnt="0"/>
      <dgm:spPr/>
    </dgm:pt>
    <dgm:pt modelId="{508279D2-C000-4F69-A569-478093126DE1}" type="pres">
      <dgm:prSet presAssocID="{D778DF43-21C9-43A9-B0B5-86BFAC10B6F8}" presName="childNode" presStyleLbl="node1" presStyleIdx="1" presStyleCnt="4">
        <dgm:presLayoutVars>
          <dgm:bulletEnabled val="1"/>
        </dgm:presLayoutVars>
      </dgm:prSet>
      <dgm:spPr/>
    </dgm:pt>
    <dgm:pt modelId="{0E8E2963-5A76-402A-AD42-25511A000385}" type="pres">
      <dgm:prSet presAssocID="{D778DF43-21C9-43A9-B0B5-86BFAC10B6F8}" presName="aSpace2" presStyleCnt="0"/>
      <dgm:spPr/>
    </dgm:pt>
    <dgm:pt modelId="{BCB50E52-812B-4246-81F5-D55F1E203A14}" type="pres">
      <dgm:prSet presAssocID="{3F93A0E4-08A4-485C-8C93-C53D40F887E6}" presName="childNode" presStyleLbl="node1" presStyleIdx="2" presStyleCnt="4">
        <dgm:presLayoutVars>
          <dgm:bulletEnabled val="1"/>
        </dgm:presLayoutVars>
      </dgm:prSet>
      <dgm:spPr/>
    </dgm:pt>
    <dgm:pt modelId="{884C0FE9-AD27-488C-BDB6-FAB1CD490523}" type="pres">
      <dgm:prSet presAssocID="{4AF46908-46FF-4BD3-897E-B283CBE43C52}" presName="aSpace" presStyleCnt="0"/>
      <dgm:spPr/>
    </dgm:pt>
    <dgm:pt modelId="{60DD430D-507A-46F0-867B-7C136EA4D396}" type="pres">
      <dgm:prSet presAssocID="{F7F746B2-0CB0-4B80-9ED9-D675A4F82F7E}" presName="compNode" presStyleCnt="0"/>
      <dgm:spPr/>
    </dgm:pt>
    <dgm:pt modelId="{10CF8D54-A1CD-4956-B1F9-1EDA916287BE}" type="pres">
      <dgm:prSet presAssocID="{F7F746B2-0CB0-4B80-9ED9-D675A4F82F7E}" presName="aNode" presStyleLbl="bgShp" presStyleIdx="1" presStyleCnt="2"/>
      <dgm:spPr/>
    </dgm:pt>
    <dgm:pt modelId="{CE47AE3A-57C2-42BB-AA77-D402BC1B379B}" type="pres">
      <dgm:prSet presAssocID="{F7F746B2-0CB0-4B80-9ED9-D675A4F82F7E}" presName="textNode" presStyleLbl="bgShp" presStyleIdx="1" presStyleCnt="2"/>
      <dgm:spPr/>
    </dgm:pt>
    <dgm:pt modelId="{47760FC5-3CCB-4270-834B-EF65233FC0CB}" type="pres">
      <dgm:prSet presAssocID="{F7F746B2-0CB0-4B80-9ED9-D675A4F82F7E}" presName="compChildNode" presStyleCnt="0"/>
      <dgm:spPr/>
    </dgm:pt>
    <dgm:pt modelId="{80C05D75-7248-449C-951E-BAC8C6D2E832}" type="pres">
      <dgm:prSet presAssocID="{F7F746B2-0CB0-4B80-9ED9-D675A4F82F7E}" presName="theInnerList" presStyleCnt="0"/>
      <dgm:spPr/>
    </dgm:pt>
    <dgm:pt modelId="{4BADBA47-ECF6-43E3-A840-40EA77F462B2}" type="pres">
      <dgm:prSet presAssocID="{A8798496-0E1B-4945-B464-5C6A4FD41F48}" presName="childNode" presStyleLbl="node1" presStyleIdx="3" presStyleCnt="4" custScaleY="114774">
        <dgm:presLayoutVars>
          <dgm:bulletEnabled val="1"/>
        </dgm:presLayoutVars>
      </dgm:prSet>
      <dgm:spPr/>
    </dgm:pt>
  </dgm:ptLst>
  <dgm:cxnLst>
    <dgm:cxn modelId="{4E31F45B-DAE3-4F55-952C-BF36330845B2}" type="presOf" srcId="{4AF46908-46FF-4BD3-897E-B283CBE43C52}" destId="{B7E6FED6-6736-41F8-BCD4-75BE4AC137A9}" srcOrd="0" destOrd="0" presId="urn:microsoft.com/office/officeart/2005/8/layout/lProcess2"/>
    <dgm:cxn modelId="{48E68243-05C9-4DD5-9BA0-9FFB19394913}" srcId="{F7F746B2-0CB0-4B80-9ED9-D675A4F82F7E}" destId="{A8798496-0E1B-4945-B464-5C6A4FD41F48}" srcOrd="0" destOrd="0" parTransId="{D1A7BBC7-D51F-4E35-B16B-6D23C9816DA8}" sibTransId="{50B37B43-69E0-47F1-A7FA-E1CD7E6EBC9F}"/>
    <dgm:cxn modelId="{6AA6C473-6873-490B-A690-9F6DFDA33503}" type="presOf" srcId="{B3DF861D-09CC-481F-B978-ABCCBA2A40E3}" destId="{78828F84-1030-4FA4-9B3D-1DF58750B017}" srcOrd="0" destOrd="0" presId="urn:microsoft.com/office/officeart/2005/8/layout/lProcess2"/>
    <dgm:cxn modelId="{9A5CEA8D-E26D-4DFB-9ECB-233ACAA20C9D}" srcId="{4AF46908-46FF-4BD3-897E-B283CBE43C52}" destId="{D778DF43-21C9-43A9-B0B5-86BFAC10B6F8}" srcOrd="1" destOrd="0" parTransId="{5CFFC743-8FA4-4E8A-B5C8-E98F879A29A0}" sibTransId="{47BCF891-2F21-43D6-B901-A8316202D0ED}"/>
    <dgm:cxn modelId="{BC554B9C-E598-4106-BA2E-E712B3C70826}" srcId="{5AF4AC49-4590-4BB6-9502-A25F94D246EA}" destId="{F7F746B2-0CB0-4B80-9ED9-D675A4F82F7E}" srcOrd="1" destOrd="0" parTransId="{07C113BE-12DF-4CE4-B147-30AEB2671218}" sibTransId="{FEE68260-677A-46B9-916B-15BC4D0F3470}"/>
    <dgm:cxn modelId="{577409A0-E058-40E3-A714-DEC4FD2D1663}" type="presOf" srcId="{D778DF43-21C9-43A9-B0B5-86BFAC10B6F8}" destId="{508279D2-C000-4F69-A569-478093126DE1}" srcOrd="0" destOrd="0" presId="urn:microsoft.com/office/officeart/2005/8/layout/lProcess2"/>
    <dgm:cxn modelId="{38202BA2-4C90-4E42-B7C8-4EA07CDAC2E5}" type="presOf" srcId="{F7F746B2-0CB0-4B80-9ED9-D675A4F82F7E}" destId="{CE47AE3A-57C2-42BB-AA77-D402BC1B379B}" srcOrd="1" destOrd="0" presId="urn:microsoft.com/office/officeart/2005/8/layout/lProcess2"/>
    <dgm:cxn modelId="{380EEFAA-47DC-4B3F-BBC9-94D713BF8DB8}" type="presOf" srcId="{A8798496-0E1B-4945-B464-5C6A4FD41F48}" destId="{4BADBA47-ECF6-43E3-A840-40EA77F462B2}" srcOrd="0" destOrd="0" presId="urn:microsoft.com/office/officeart/2005/8/layout/lProcess2"/>
    <dgm:cxn modelId="{C9FFE6B6-CD8C-4691-B979-40D358FF139F}" srcId="{4AF46908-46FF-4BD3-897E-B283CBE43C52}" destId="{B3DF861D-09CC-481F-B978-ABCCBA2A40E3}" srcOrd="0" destOrd="0" parTransId="{4E427ADF-EA69-4723-A14D-E37480398E7F}" sibTransId="{6C5BBCB5-45B1-424E-A045-FFA039A76087}"/>
    <dgm:cxn modelId="{B74CCABA-2D11-4767-94F9-438A67471556}" type="presOf" srcId="{F7F746B2-0CB0-4B80-9ED9-D675A4F82F7E}" destId="{10CF8D54-A1CD-4956-B1F9-1EDA916287BE}" srcOrd="0" destOrd="0" presId="urn:microsoft.com/office/officeart/2005/8/layout/lProcess2"/>
    <dgm:cxn modelId="{97AE9CD0-F57A-4464-AF13-0AB83270CBAA}" type="presOf" srcId="{4AF46908-46FF-4BD3-897E-B283CBE43C52}" destId="{3A1BC6AB-6625-4F4C-9B57-71117993195E}" srcOrd="1" destOrd="0" presId="urn:microsoft.com/office/officeart/2005/8/layout/lProcess2"/>
    <dgm:cxn modelId="{559B2DDC-A566-440C-87DD-EE4802C70614}" type="presOf" srcId="{5AF4AC49-4590-4BB6-9502-A25F94D246EA}" destId="{0C4089AC-C4D2-4E4D-A5BE-B630D8CACA68}" srcOrd="0" destOrd="0" presId="urn:microsoft.com/office/officeart/2005/8/layout/lProcess2"/>
    <dgm:cxn modelId="{992419E3-D317-4F05-B497-606CEF0A42A7}" srcId="{4AF46908-46FF-4BD3-897E-B283CBE43C52}" destId="{3F93A0E4-08A4-485C-8C93-C53D40F887E6}" srcOrd="2" destOrd="0" parTransId="{88B99E7C-B815-4E22-BEFA-E751B1A9B9CA}" sibTransId="{73E2C321-E4DE-4068-A50C-2E781B47E45F}"/>
    <dgm:cxn modelId="{C1C526F0-3F0E-4FB6-8E3A-8AFBB41293DE}" type="presOf" srcId="{3F93A0E4-08A4-485C-8C93-C53D40F887E6}" destId="{BCB50E52-812B-4246-81F5-D55F1E203A14}" srcOrd="0" destOrd="0" presId="urn:microsoft.com/office/officeart/2005/8/layout/lProcess2"/>
    <dgm:cxn modelId="{C3559BFD-9715-4876-8F86-7538712F48A2}" srcId="{5AF4AC49-4590-4BB6-9502-A25F94D246EA}" destId="{4AF46908-46FF-4BD3-897E-B283CBE43C52}" srcOrd="0" destOrd="0" parTransId="{0929F631-A2AA-4560-A61F-8339325346B5}" sibTransId="{626DD7AF-0AEF-4DC0-8F6D-8ED5A2BA9E83}"/>
    <dgm:cxn modelId="{98F3261B-CE9E-4C82-98AC-3585BC2CF238}" type="presParOf" srcId="{0C4089AC-C4D2-4E4D-A5BE-B630D8CACA68}" destId="{4FD5AED6-2172-430A-8434-78B451BBE063}" srcOrd="0" destOrd="0" presId="urn:microsoft.com/office/officeart/2005/8/layout/lProcess2"/>
    <dgm:cxn modelId="{9F6A3810-244A-4AAA-BF25-A44B1B332440}" type="presParOf" srcId="{4FD5AED6-2172-430A-8434-78B451BBE063}" destId="{B7E6FED6-6736-41F8-BCD4-75BE4AC137A9}" srcOrd="0" destOrd="0" presId="urn:microsoft.com/office/officeart/2005/8/layout/lProcess2"/>
    <dgm:cxn modelId="{79A3AFC9-E425-441A-A25A-BB4B6281A91D}" type="presParOf" srcId="{4FD5AED6-2172-430A-8434-78B451BBE063}" destId="{3A1BC6AB-6625-4F4C-9B57-71117993195E}" srcOrd="1" destOrd="0" presId="urn:microsoft.com/office/officeart/2005/8/layout/lProcess2"/>
    <dgm:cxn modelId="{2C6E4F15-4C12-497B-8646-8E75CF71376F}" type="presParOf" srcId="{4FD5AED6-2172-430A-8434-78B451BBE063}" destId="{C2B5B390-8BA1-49EF-B910-DBB11581F2E8}" srcOrd="2" destOrd="0" presId="urn:microsoft.com/office/officeart/2005/8/layout/lProcess2"/>
    <dgm:cxn modelId="{2B3F567D-C01F-48FA-A288-F17736DD96D8}" type="presParOf" srcId="{C2B5B390-8BA1-49EF-B910-DBB11581F2E8}" destId="{0617D587-65B3-4E86-8C8E-F36F4D9B6A8F}" srcOrd="0" destOrd="0" presId="urn:microsoft.com/office/officeart/2005/8/layout/lProcess2"/>
    <dgm:cxn modelId="{5368859C-8556-4C05-A187-51EA65ECF2C9}" type="presParOf" srcId="{0617D587-65B3-4E86-8C8E-F36F4D9B6A8F}" destId="{78828F84-1030-4FA4-9B3D-1DF58750B017}" srcOrd="0" destOrd="0" presId="urn:microsoft.com/office/officeart/2005/8/layout/lProcess2"/>
    <dgm:cxn modelId="{295999EE-DBD0-4F47-A846-580F2811E567}" type="presParOf" srcId="{0617D587-65B3-4E86-8C8E-F36F4D9B6A8F}" destId="{FE8EB5B6-C366-43EB-BFDE-350E59048C09}" srcOrd="1" destOrd="0" presId="urn:microsoft.com/office/officeart/2005/8/layout/lProcess2"/>
    <dgm:cxn modelId="{CCA551E7-1F70-47CE-9269-A711D84C9D0F}" type="presParOf" srcId="{0617D587-65B3-4E86-8C8E-F36F4D9B6A8F}" destId="{508279D2-C000-4F69-A569-478093126DE1}" srcOrd="2" destOrd="0" presId="urn:microsoft.com/office/officeart/2005/8/layout/lProcess2"/>
    <dgm:cxn modelId="{B6F904DD-21B4-4F7F-B6D3-4581FBC0A3EA}" type="presParOf" srcId="{0617D587-65B3-4E86-8C8E-F36F4D9B6A8F}" destId="{0E8E2963-5A76-402A-AD42-25511A000385}" srcOrd="3" destOrd="0" presId="urn:microsoft.com/office/officeart/2005/8/layout/lProcess2"/>
    <dgm:cxn modelId="{F0388F94-EE5A-46AD-8617-2C9DDE6F153D}" type="presParOf" srcId="{0617D587-65B3-4E86-8C8E-F36F4D9B6A8F}" destId="{BCB50E52-812B-4246-81F5-D55F1E203A14}" srcOrd="4" destOrd="0" presId="urn:microsoft.com/office/officeart/2005/8/layout/lProcess2"/>
    <dgm:cxn modelId="{88C93C79-AC12-47EC-A81E-CF8B2A58936A}" type="presParOf" srcId="{0C4089AC-C4D2-4E4D-A5BE-B630D8CACA68}" destId="{884C0FE9-AD27-488C-BDB6-FAB1CD490523}" srcOrd="1" destOrd="0" presId="urn:microsoft.com/office/officeart/2005/8/layout/lProcess2"/>
    <dgm:cxn modelId="{1B681514-BC76-4396-AE2D-B5A44D8C1C90}" type="presParOf" srcId="{0C4089AC-C4D2-4E4D-A5BE-B630D8CACA68}" destId="{60DD430D-507A-46F0-867B-7C136EA4D396}" srcOrd="2" destOrd="0" presId="urn:microsoft.com/office/officeart/2005/8/layout/lProcess2"/>
    <dgm:cxn modelId="{EA80E5CB-F9F1-4F61-B787-C681DC78E3D5}" type="presParOf" srcId="{60DD430D-507A-46F0-867B-7C136EA4D396}" destId="{10CF8D54-A1CD-4956-B1F9-1EDA916287BE}" srcOrd="0" destOrd="0" presId="urn:microsoft.com/office/officeart/2005/8/layout/lProcess2"/>
    <dgm:cxn modelId="{51A05220-FC62-4E31-82A7-501DB999C34C}" type="presParOf" srcId="{60DD430D-507A-46F0-867B-7C136EA4D396}" destId="{CE47AE3A-57C2-42BB-AA77-D402BC1B379B}" srcOrd="1" destOrd="0" presId="urn:microsoft.com/office/officeart/2005/8/layout/lProcess2"/>
    <dgm:cxn modelId="{E72FF00A-3E1A-4641-8583-D6DC84D31DC0}" type="presParOf" srcId="{60DD430D-507A-46F0-867B-7C136EA4D396}" destId="{47760FC5-3CCB-4270-834B-EF65233FC0CB}" srcOrd="2" destOrd="0" presId="urn:microsoft.com/office/officeart/2005/8/layout/lProcess2"/>
    <dgm:cxn modelId="{A095B3CE-2736-4EC0-B6DF-F56C9E0D2783}" type="presParOf" srcId="{47760FC5-3CCB-4270-834B-EF65233FC0CB}" destId="{80C05D75-7248-449C-951E-BAC8C6D2E832}" srcOrd="0" destOrd="0" presId="urn:microsoft.com/office/officeart/2005/8/layout/lProcess2"/>
    <dgm:cxn modelId="{11245079-74FE-49B7-ACAB-5EE975A14203}" type="presParOf" srcId="{80C05D75-7248-449C-951E-BAC8C6D2E832}" destId="{4BADBA47-ECF6-43E3-A840-40EA77F462B2}"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01B348B2-2F1D-4AE2-93D3-0FF684B8F669}" type="doc">
      <dgm:prSet loTypeId="urn:microsoft.com/office/officeart/2005/8/layout/hList2#7" loCatId="list" qsTypeId="urn:microsoft.com/office/officeart/2005/8/quickstyle/3d2" qsCatId="3D" csTypeId="urn:microsoft.com/office/officeart/2005/8/colors/accent1_2" csCatId="accent1" phldr="1"/>
      <dgm:spPr/>
      <dgm:t>
        <a:bodyPr/>
        <a:lstStyle/>
        <a:p>
          <a:endParaRPr lang="es-ES_tradnl"/>
        </a:p>
      </dgm:t>
    </dgm:pt>
    <dgm:pt modelId="{E775ACDB-B370-4C39-8775-811B41202F85}">
      <dgm:prSet phldrT="[Texto]"/>
      <dgm:spPr/>
      <dgm:t>
        <a:bodyPr/>
        <a:lstStyle/>
        <a:p>
          <a:endParaRPr lang="es-ES_tradnl" dirty="0"/>
        </a:p>
        <a:p>
          <a:endParaRPr lang="es-ES_tradnl" dirty="0"/>
        </a:p>
      </dgm:t>
    </dgm:pt>
    <dgm:pt modelId="{DBEB5EA8-7714-454D-9FCF-02F7EA98A8E4}" type="parTrans" cxnId="{5996990C-D9BD-4F72-9D8C-1FE408057711}">
      <dgm:prSet/>
      <dgm:spPr/>
      <dgm:t>
        <a:bodyPr/>
        <a:lstStyle/>
        <a:p>
          <a:endParaRPr lang="es-ES_tradnl"/>
        </a:p>
      </dgm:t>
    </dgm:pt>
    <dgm:pt modelId="{63106DA8-A245-4681-B8C1-B94AFC37969B}" type="sibTrans" cxnId="{5996990C-D9BD-4F72-9D8C-1FE408057711}">
      <dgm:prSet/>
      <dgm:spPr/>
      <dgm:t>
        <a:bodyPr/>
        <a:lstStyle/>
        <a:p>
          <a:endParaRPr lang="es-ES_tradnl"/>
        </a:p>
      </dgm:t>
    </dgm:pt>
    <dgm:pt modelId="{D9F18741-C0DC-4EFA-B154-67BB298DBA13}">
      <dgm:prSet phldrT="[Texto]" custT="1"/>
      <dgm:spPr>
        <a:solidFill>
          <a:schemeClr val="accent1">
            <a:lumMod val="75000"/>
          </a:schemeClr>
        </a:solidFill>
      </dgm:spPr>
      <dgm:t>
        <a:bodyPr/>
        <a:lstStyle/>
        <a:p>
          <a:r>
            <a:rPr lang="es-MX" sz="2400" dirty="0">
              <a:solidFill>
                <a:schemeClr val="bg1"/>
              </a:solidFill>
            </a:rPr>
            <a:t>Cada bloque de memoria principal tiene una única etiqueta posible que es precisamente el número de bloque.</a:t>
          </a:r>
          <a:endParaRPr lang="es-ES_tradnl" sz="2400" dirty="0"/>
        </a:p>
      </dgm:t>
    </dgm:pt>
    <dgm:pt modelId="{42B01824-099F-41D4-B9B9-B849BC2D5306}" type="parTrans" cxnId="{2F3C401F-6CD0-4CE3-8F59-299BDA54D383}">
      <dgm:prSet/>
      <dgm:spPr/>
      <dgm:t>
        <a:bodyPr/>
        <a:lstStyle/>
        <a:p>
          <a:endParaRPr lang="es-ES_tradnl"/>
        </a:p>
      </dgm:t>
    </dgm:pt>
    <dgm:pt modelId="{C060FA7C-CF67-4397-8FE2-0AFDADB1DD5D}" type="sibTrans" cxnId="{2F3C401F-6CD0-4CE3-8F59-299BDA54D383}">
      <dgm:prSet/>
      <dgm:spPr/>
      <dgm:t>
        <a:bodyPr/>
        <a:lstStyle/>
        <a:p>
          <a:endParaRPr lang="es-ES_tradnl"/>
        </a:p>
      </dgm:t>
    </dgm:pt>
    <dgm:pt modelId="{E714129E-8105-4CA0-9603-5CC645D48880}">
      <dgm:prSet phldrT="[Texto]" custT="1"/>
      <dgm:spPr>
        <a:solidFill>
          <a:schemeClr val="accent1">
            <a:lumMod val="75000"/>
          </a:schemeClr>
        </a:solidFill>
      </dgm:spPr>
      <dgm:t>
        <a:bodyPr/>
        <a:lstStyle/>
        <a:p>
          <a:r>
            <a:rPr lang="es-MX" sz="2400" dirty="0">
              <a:solidFill>
                <a:schemeClr val="bg1"/>
              </a:solidFill>
            </a:rPr>
            <a:t>Cada bloque de memoria puede ser cargado en cualquier línea de memoria cache.</a:t>
          </a:r>
          <a:endParaRPr lang="es-ES_tradnl" sz="2400" dirty="0"/>
        </a:p>
      </dgm:t>
    </dgm:pt>
    <dgm:pt modelId="{6F47B791-4209-4C63-B5FD-C73DD1CCF7B0}" type="parTrans" cxnId="{9D29AA3F-D833-4906-99A9-6A0FFC5420E6}">
      <dgm:prSet/>
      <dgm:spPr/>
      <dgm:t>
        <a:bodyPr/>
        <a:lstStyle/>
        <a:p>
          <a:endParaRPr lang="es-ES_tradnl"/>
        </a:p>
      </dgm:t>
    </dgm:pt>
    <dgm:pt modelId="{0161F8B2-A815-40B6-A60B-2A0E1171ED0A}" type="sibTrans" cxnId="{9D29AA3F-D833-4906-99A9-6A0FFC5420E6}">
      <dgm:prSet/>
      <dgm:spPr/>
      <dgm:t>
        <a:bodyPr/>
        <a:lstStyle/>
        <a:p>
          <a:endParaRPr lang="es-ES_tradnl"/>
        </a:p>
      </dgm:t>
    </dgm:pt>
    <dgm:pt modelId="{CFB306F7-D92A-43D7-9F6E-6981D7F85D4E}">
      <dgm:prSet phldrT="[Texto]" custT="1"/>
      <dgm:spPr>
        <a:solidFill>
          <a:schemeClr val="accent1">
            <a:lumMod val="75000"/>
          </a:schemeClr>
        </a:solidFill>
      </dgm:spPr>
      <dgm:t>
        <a:bodyPr/>
        <a:lstStyle/>
        <a:p>
          <a:endParaRPr lang="es-ES_tradnl" sz="2400" dirty="0"/>
        </a:p>
      </dgm:t>
    </dgm:pt>
    <dgm:pt modelId="{5F1C9AA9-09C4-4DD2-B5C7-8A0F41C2D9A0}" type="parTrans" cxnId="{78AECA35-27B2-48CF-B156-6970EF96ECC9}">
      <dgm:prSet/>
      <dgm:spPr/>
      <dgm:t>
        <a:bodyPr/>
        <a:lstStyle/>
        <a:p>
          <a:endParaRPr lang="es-ES_tradnl"/>
        </a:p>
      </dgm:t>
    </dgm:pt>
    <dgm:pt modelId="{251424E6-F624-40E6-A845-5B1F94C6A601}" type="sibTrans" cxnId="{78AECA35-27B2-48CF-B156-6970EF96ECC9}">
      <dgm:prSet/>
      <dgm:spPr/>
      <dgm:t>
        <a:bodyPr/>
        <a:lstStyle/>
        <a:p>
          <a:endParaRPr lang="es-ES_tradnl"/>
        </a:p>
      </dgm:t>
    </dgm:pt>
    <dgm:pt modelId="{4E102429-17CC-45E8-88B6-9B3DC83ED996}">
      <dgm:prSet phldrT="[Texto]" custT="1"/>
      <dgm:spPr>
        <a:solidFill>
          <a:schemeClr val="accent1">
            <a:lumMod val="75000"/>
          </a:schemeClr>
        </a:solidFill>
      </dgm:spPr>
      <dgm:t>
        <a:bodyPr/>
        <a:lstStyle/>
        <a:p>
          <a:endParaRPr lang="es-ES_tradnl" sz="2400" dirty="0"/>
        </a:p>
      </dgm:t>
    </dgm:pt>
    <dgm:pt modelId="{9188D11A-0026-4AD0-A52C-144520031846}" type="parTrans" cxnId="{FEADB790-73C7-48EE-97C7-C83CD42C4E66}">
      <dgm:prSet/>
      <dgm:spPr/>
      <dgm:t>
        <a:bodyPr/>
        <a:lstStyle/>
        <a:p>
          <a:endParaRPr lang="es-ES_tradnl"/>
        </a:p>
      </dgm:t>
    </dgm:pt>
    <dgm:pt modelId="{71593053-183E-4B4B-9724-3992AC60BD5E}" type="sibTrans" cxnId="{FEADB790-73C7-48EE-97C7-C83CD42C4E66}">
      <dgm:prSet/>
      <dgm:spPr/>
      <dgm:t>
        <a:bodyPr/>
        <a:lstStyle/>
        <a:p>
          <a:endParaRPr lang="es-ES_tradnl"/>
        </a:p>
      </dgm:t>
    </dgm:pt>
    <dgm:pt modelId="{528F384E-A5EE-4991-B180-4926FB637E9F}">
      <dgm:prSet phldrT="[Texto]" custT="1"/>
      <dgm:spPr>
        <a:solidFill>
          <a:schemeClr val="accent1">
            <a:lumMod val="75000"/>
          </a:schemeClr>
        </a:solidFill>
      </dgm:spPr>
      <dgm:t>
        <a:bodyPr/>
        <a:lstStyle/>
        <a:p>
          <a:r>
            <a:rPr lang="es-MX" sz="2400" dirty="0">
              <a:solidFill>
                <a:schemeClr val="bg1"/>
              </a:solidFill>
            </a:rPr>
            <a:t>La lógica de control debe comparar la etiqueta de la dirección de memoria con todas las etiquetas de la cache.</a:t>
          </a:r>
          <a:endParaRPr lang="es-ES_tradnl" sz="2400" dirty="0"/>
        </a:p>
      </dgm:t>
    </dgm:pt>
    <dgm:pt modelId="{7A9658F0-54EF-44FC-A3B4-BCE677BF2110}" type="parTrans" cxnId="{7CE49000-0441-46A8-A3A9-842E6CAE7080}">
      <dgm:prSet/>
      <dgm:spPr/>
      <dgm:t>
        <a:bodyPr/>
        <a:lstStyle/>
        <a:p>
          <a:endParaRPr lang="es-ES_tradnl"/>
        </a:p>
      </dgm:t>
    </dgm:pt>
    <dgm:pt modelId="{15E0E5B7-64C9-4A63-B574-88F48A94472F}" type="sibTrans" cxnId="{7CE49000-0441-46A8-A3A9-842E6CAE7080}">
      <dgm:prSet/>
      <dgm:spPr/>
      <dgm:t>
        <a:bodyPr/>
        <a:lstStyle/>
        <a:p>
          <a:endParaRPr lang="es-ES_tradnl"/>
        </a:p>
      </dgm:t>
    </dgm:pt>
    <dgm:pt modelId="{A8BF880D-965E-4441-9AEF-CFDDD2475F31}">
      <dgm:prSet phldrT="[Texto]" custT="1"/>
      <dgm:spPr>
        <a:solidFill>
          <a:schemeClr val="accent1">
            <a:lumMod val="75000"/>
          </a:schemeClr>
        </a:solidFill>
      </dgm:spPr>
      <dgm:t>
        <a:bodyPr/>
        <a:lstStyle/>
        <a:p>
          <a:endParaRPr lang="es-ES_tradnl" sz="2400" dirty="0"/>
        </a:p>
      </dgm:t>
    </dgm:pt>
    <dgm:pt modelId="{02F1D432-F555-4A04-BC61-84195B0EC35F}" type="parTrans" cxnId="{1371D10F-61DE-4290-9C79-346CA86A33E1}">
      <dgm:prSet/>
      <dgm:spPr/>
      <dgm:t>
        <a:bodyPr/>
        <a:lstStyle/>
        <a:p>
          <a:endParaRPr lang="es-ES_tradnl"/>
        </a:p>
      </dgm:t>
    </dgm:pt>
    <dgm:pt modelId="{D89EFF67-66BA-4577-A730-61609C78FA1E}" type="sibTrans" cxnId="{1371D10F-61DE-4290-9C79-346CA86A33E1}">
      <dgm:prSet/>
      <dgm:spPr/>
      <dgm:t>
        <a:bodyPr/>
        <a:lstStyle/>
        <a:p>
          <a:endParaRPr lang="es-ES_tradnl"/>
        </a:p>
      </dgm:t>
    </dgm:pt>
    <dgm:pt modelId="{365DF38E-D29F-49E7-8FC4-4A467ACD7190}">
      <dgm:prSet phldrT="[Texto]" custT="1"/>
      <dgm:spPr>
        <a:solidFill>
          <a:schemeClr val="accent1">
            <a:lumMod val="75000"/>
          </a:schemeClr>
        </a:solidFill>
      </dgm:spPr>
      <dgm:t>
        <a:bodyPr/>
        <a:lstStyle/>
        <a:p>
          <a:r>
            <a:rPr lang="es-MX" sz="2400" dirty="0">
              <a:solidFill>
                <a:schemeClr val="bg1"/>
              </a:solidFill>
            </a:rPr>
            <a:t>Se utilizan algoritmos de reemplazo (Políticas de Sustitución).</a:t>
          </a:r>
          <a:endParaRPr lang="es-ES_tradnl" sz="2400" dirty="0"/>
        </a:p>
      </dgm:t>
    </dgm:pt>
    <dgm:pt modelId="{6168E1BB-5334-4808-99E0-0E779E27BE34}" type="parTrans" cxnId="{9D001AC7-45B0-498D-B07A-DBF3EBFA5556}">
      <dgm:prSet/>
      <dgm:spPr/>
      <dgm:t>
        <a:bodyPr/>
        <a:lstStyle/>
        <a:p>
          <a:endParaRPr lang="es-ES_tradnl"/>
        </a:p>
      </dgm:t>
    </dgm:pt>
    <dgm:pt modelId="{48E5F918-BB8F-49EB-BB5A-B8820E622CB3}" type="sibTrans" cxnId="{9D001AC7-45B0-498D-B07A-DBF3EBFA5556}">
      <dgm:prSet/>
      <dgm:spPr/>
      <dgm:t>
        <a:bodyPr/>
        <a:lstStyle/>
        <a:p>
          <a:endParaRPr lang="es-ES_tradnl"/>
        </a:p>
      </dgm:t>
    </dgm:pt>
    <dgm:pt modelId="{FFFF2403-F909-489D-898E-9E67F726152E}" type="pres">
      <dgm:prSet presAssocID="{01B348B2-2F1D-4AE2-93D3-0FF684B8F669}" presName="linearFlow" presStyleCnt="0">
        <dgm:presLayoutVars>
          <dgm:dir/>
          <dgm:animLvl val="lvl"/>
          <dgm:resizeHandles/>
        </dgm:presLayoutVars>
      </dgm:prSet>
      <dgm:spPr/>
    </dgm:pt>
    <dgm:pt modelId="{1BEA95FB-7209-4F11-AE83-E615BD24DEF5}" type="pres">
      <dgm:prSet presAssocID="{E775ACDB-B370-4C39-8775-811B41202F85}" presName="compositeNode" presStyleCnt="0">
        <dgm:presLayoutVars>
          <dgm:bulletEnabled val="1"/>
        </dgm:presLayoutVars>
      </dgm:prSet>
      <dgm:spPr/>
    </dgm:pt>
    <dgm:pt modelId="{B8AA863A-5579-4946-B130-34DB483C6900}" type="pres">
      <dgm:prSet presAssocID="{E775ACDB-B370-4C39-8775-811B41202F85}" presName="imag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5000" r="-25000"/>
          </a:stretch>
        </a:blipFill>
      </dgm:spPr>
    </dgm:pt>
    <dgm:pt modelId="{92639983-0240-43A6-A255-AB4F73EC4142}" type="pres">
      <dgm:prSet presAssocID="{E775ACDB-B370-4C39-8775-811B41202F85}" presName="childNode" presStyleLbl="node1" presStyleIdx="0" presStyleCnt="1">
        <dgm:presLayoutVars>
          <dgm:bulletEnabled val="1"/>
        </dgm:presLayoutVars>
      </dgm:prSet>
      <dgm:spPr/>
    </dgm:pt>
    <dgm:pt modelId="{E77B9511-74D5-4C1C-ACFB-9EC1D2F7804B}" type="pres">
      <dgm:prSet presAssocID="{E775ACDB-B370-4C39-8775-811B41202F85}" presName="parentNode" presStyleLbl="revTx" presStyleIdx="0" presStyleCnt="1">
        <dgm:presLayoutVars>
          <dgm:chMax val="0"/>
          <dgm:bulletEnabled val="1"/>
        </dgm:presLayoutVars>
      </dgm:prSet>
      <dgm:spPr/>
    </dgm:pt>
  </dgm:ptLst>
  <dgm:cxnLst>
    <dgm:cxn modelId="{7CE49000-0441-46A8-A3A9-842E6CAE7080}" srcId="{E775ACDB-B370-4C39-8775-811B41202F85}" destId="{528F384E-A5EE-4991-B180-4926FB637E9F}" srcOrd="2" destOrd="0" parTransId="{7A9658F0-54EF-44FC-A3B4-BCE677BF2110}" sibTransId="{15E0E5B7-64C9-4A63-B574-88F48A94472F}"/>
    <dgm:cxn modelId="{49DBDE02-33E7-4C09-B06E-E5295EF60B4D}" type="presOf" srcId="{D9F18741-C0DC-4EFA-B154-67BB298DBA13}" destId="{92639983-0240-43A6-A255-AB4F73EC4142}" srcOrd="0" destOrd="0" presId="urn:microsoft.com/office/officeart/2005/8/layout/hList2#7"/>
    <dgm:cxn modelId="{5996990C-D9BD-4F72-9D8C-1FE408057711}" srcId="{01B348B2-2F1D-4AE2-93D3-0FF684B8F669}" destId="{E775ACDB-B370-4C39-8775-811B41202F85}" srcOrd="0" destOrd="0" parTransId="{DBEB5EA8-7714-454D-9FCF-02F7EA98A8E4}" sibTransId="{63106DA8-A245-4681-B8C1-B94AFC37969B}"/>
    <dgm:cxn modelId="{1371D10F-61DE-4290-9C79-346CA86A33E1}" srcId="{E775ACDB-B370-4C39-8775-811B41202F85}" destId="{A8BF880D-965E-4441-9AEF-CFDDD2475F31}" srcOrd="4" destOrd="0" parTransId="{02F1D432-F555-4A04-BC61-84195B0EC35F}" sibTransId="{D89EFF67-66BA-4577-A730-61609C78FA1E}"/>
    <dgm:cxn modelId="{20A1D713-E55F-4421-BB69-2B4A0650DB2C}" type="presOf" srcId="{E775ACDB-B370-4C39-8775-811B41202F85}" destId="{E77B9511-74D5-4C1C-ACFB-9EC1D2F7804B}" srcOrd="0" destOrd="0" presId="urn:microsoft.com/office/officeart/2005/8/layout/hList2#7"/>
    <dgm:cxn modelId="{2F3C401F-6CD0-4CE3-8F59-299BDA54D383}" srcId="{E775ACDB-B370-4C39-8775-811B41202F85}" destId="{D9F18741-C0DC-4EFA-B154-67BB298DBA13}" srcOrd="0" destOrd="0" parTransId="{42B01824-099F-41D4-B9B9-B849BC2D5306}" sibTransId="{C060FA7C-CF67-4397-8FE2-0AFDADB1DD5D}"/>
    <dgm:cxn modelId="{20158626-70E0-46B5-AF3F-280CF5CC5768}" type="presOf" srcId="{4E102429-17CC-45E8-88B6-9B3DC83ED996}" destId="{92639983-0240-43A6-A255-AB4F73EC4142}" srcOrd="0" destOrd="5" presId="urn:microsoft.com/office/officeart/2005/8/layout/hList2#7"/>
    <dgm:cxn modelId="{78AECA35-27B2-48CF-B156-6970EF96ECC9}" srcId="{E775ACDB-B370-4C39-8775-811B41202F85}" destId="{CFB306F7-D92A-43D7-9F6E-6981D7F85D4E}" srcOrd="6" destOrd="0" parTransId="{5F1C9AA9-09C4-4DD2-B5C7-8A0F41C2D9A0}" sibTransId="{251424E6-F624-40E6-A845-5B1F94C6A601}"/>
    <dgm:cxn modelId="{9D29AA3F-D833-4906-99A9-6A0FFC5420E6}" srcId="{E775ACDB-B370-4C39-8775-811B41202F85}" destId="{E714129E-8105-4CA0-9603-5CC645D48880}" srcOrd="1" destOrd="0" parTransId="{6F47B791-4209-4C63-B5FD-C73DD1CCF7B0}" sibTransId="{0161F8B2-A815-40B6-A60B-2A0E1171ED0A}"/>
    <dgm:cxn modelId="{FDAD6D44-9572-4BC9-BD11-6C19D3EF4EFE}" type="presOf" srcId="{01B348B2-2F1D-4AE2-93D3-0FF684B8F669}" destId="{FFFF2403-F909-489D-898E-9E67F726152E}" srcOrd="0" destOrd="0" presId="urn:microsoft.com/office/officeart/2005/8/layout/hList2#7"/>
    <dgm:cxn modelId="{23F9BC58-ED40-4E23-A3EC-C051E04B7EB0}" type="presOf" srcId="{E714129E-8105-4CA0-9603-5CC645D48880}" destId="{92639983-0240-43A6-A255-AB4F73EC4142}" srcOrd="0" destOrd="1" presId="urn:microsoft.com/office/officeart/2005/8/layout/hList2#7"/>
    <dgm:cxn modelId="{27A0A87E-3774-421C-8F23-EAE16BF2586F}" type="presOf" srcId="{528F384E-A5EE-4991-B180-4926FB637E9F}" destId="{92639983-0240-43A6-A255-AB4F73EC4142}" srcOrd="0" destOrd="2" presId="urn:microsoft.com/office/officeart/2005/8/layout/hList2#7"/>
    <dgm:cxn modelId="{F5DEB57F-D0E3-4837-9159-1D89353ECC3A}" type="presOf" srcId="{365DF38E-D29F-49E7-8FC4-4A467ACD7190}" destId="{92639983-0240-43A6-A255-AB4F73EC4142}" srcOrd="0" destOrd="3" presId="urn:microsoft.com/office/officeart/2005/8/layout/hList2#7"/>
    <dgm:cxn modelId="{FEADB790-73C7-48EE-97C7-C83CD42C4E66}" srcId="{E775ACDB-B370-4C39-8775-811B41202F85}" destId="{4E102429-17CC-45E8-88B6-9B3DC83ED996}" srcOrd="5" destOrd="0" parTransId="{9188D11A-0026-4AD0-A52C-144520031846}" sibTransId="{71593053-183E-4B4B-9724-3992AC60BD5E}"/>
    <dgm:cxn modelId="{DB67CD98-192E-4324-81FC-5109DE7DBECC}" type="presOf" srcId="{A8BF880D-965E-4441-9AEF-CFDDD2475F31}" destId="{92639983-0240-43A6-A255-AB4F73EC4142}" srcOrd="0" destOrd="4" presId="urn:microsoft.com/office/officeart/2005/8/layout/hList2#7"/>
    <dgm:cxn modelId="{9D001AC7-45B0-498D-B07A-DBF3EBFA5556}" srcId="{E775ACDB-B370-4C39-8775-811B41202F85}" destId="{365DF38E-D29F-49E7-8FC4-4A467ACD7190}" srcOrd="3" destOrd="0" parTransId="{6168E1BB-5334-4808-99E0-0E779E27BE34}" sibTransId="{48E5F918-BB8F-49EB-BB5A-B8820E622CB3}"/>
    <dgm:cxn modelId="{5B916CC9-96D6-4B4A-9D2C-0A195E8855F8}" type="presOf" srcId="{CFB306F7-D92A-43D7-9F6E-6981D7F85D4E}" destId="{92639983-0240-43A6-A255-AB4F73EC4142}" srcOrd="0" destOrd="6" presId="urn:microsoft.com/office/officeart/2005/8/layout/hList2#7"/>
    <dgm:cxn modelId="{01A67F70-0792-4D01-A4A5-4F99F067088A}" type="presParOf" srcId="{FFFF2403-F909-489D-898E-9E67F726152E}" destId="{1BEA95FB-7209-4F11-AE83-E615BD24DEF5}" srcOrd="0" destOrd="0" presId="urn:microsoft.com/office/officeart/2005/8/layout/hList2#7"/>
    <dgm:cxn modelId="{BE179165-2DBB-4549-943A-C2111DBCC2FC}" type="presParOf" srcId="{1BEA95FB-7209-4F11-AE83-E615BD24DEF5}" destId="{B8AA863A-5579-4946-B130-34DB483C6900}" srcOrd="0" destOrd="0" presId="urn:microsoft.com/office/officeart/2005/8/layout/hList2#7"/>
    <dgm:cxn modelId="{1FE527AA-90D4-4A78-9EEE-0447AC7A4B43}" type="presParOf" srcId="{1BEA95FB-7209-4F11-AE83-E615BD24DEF5}" destId="{92639983-0240-43A6-A255-AB4F73EC4142}" srcOrd="1" destOrd="0" presId="urn:microsoft.com/office/officeart/2005/8/layout/hList2#7"/>
    <dgm:cxn modelId="{D55DAAF5-0A7C-4740-968D-EA95872E6E2E}" type="presParOf" srcId="{1BEA95FB-7209-4F11-AE83-E615BD24DEF5}" destId="{E77B9511-74D5-4C1C-ACFB-9EC1D2F7804B}" srcOrd="2" destOrd="0" presId="urn:microsoft.com/office/officeart/2005/8/layout/hList2#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334A5645-D197-494F-9985-1C13FC909E0D}" type="doc">
      <dgm:prSet loTypeId="urn:microsoft.com/office/officeart/2005/8/layout/lProcess2" loCatId="list" qsTypeId="urn:microsoft.com/office/officeart/2005/8/quickstyle/simple5" qsCatId="simple" csTypeId="urn:microsoft.com/office/officeart/2005/8/colors/accent1_2" csCatId="accent1" phldr="1"/>
      <dgm:spPr/>
      <dgm:t>
        <a:bodyPr/>
        <a:lstStyle/>
        <a:p>
          <a:endParaRPr lang="es-MX"/>
        </a:p>
      </dgm:t>
    </dgm:pt>
    <dgm:pt modelId="{E8EF3202-7F0B-456E-95AF-7743DCC019CE}">
      <dgm:prSet phldrT="[Texto]" custT="1"/>
      <dgm:spPr/>
      <dgm:t>
        <a:bodyPr/>
        <a:lstStyle/>
        <a:p>
          <a:r>
            <a:rPr lang="es-MX" sz="2400" b="1" dirty="0">
              <a:solidFill>
                <a:srgbClr val="0070C0"/>
              </a:solidFill>
            </a:rPr>
            <a:t>RESUMEN ASIGNACION ASOCIATIVA</a:t>
          </a:r>
        </a:p>
      </dgm:t>
    </dgm:pt>
    <dgm:pt modelId="{F3A3B8BA-78AD-4DA5-93E0-D3922BC491EC}" type="parTrans" cxnId="{8635BAB9-1B48-4C41-B22F-7354E0D67656}">
      <dgm:prSet/>
      <dgm:spPr/>
      <dgm:t>
        <a:bodyPr/>
        <a:lstStyle/>
        <a:p>
          <a:endParaRPr lang="es-MX" sz="2400"/>
        </a:p>
      </dgm:t>
    </dgm:pt>
    <dgm:pt modelId="{E5CC8F6D-8EAA-4ABE-B469-81C44235CC31}" type="sibTrans" cxnId="{8635BAB9-1B48-4C41-B22F-7354E0D67656}">
      <dgm:prSet/>
      <dgm:spPr/>
      <dgm:t>
        <a:bodyPr/>
        <a:lstStyle/>
        <a:p>
          <a:endParaRPr lang="es-MX" sz="2400"/>
        </a:p>
      </dgm:t>
    </dgm:pt>
    <dgm:pt modelId="{44D52038-9D92-4419-940B-8785F98939DA}">
      <dgm:prSet phldrT="[Texto]" custT="1"/>
      <dgm:spPr/>
      <dgm:t>
        <a:bodyPr/>
        <a:lstStyle/>
        <a:p>
          <a:r>
            <a:rPr lang="es-MX" sz="2000" dirty="0"/>
            <a:t>Longitud de dirección</a:t>
          </a:r>
        </a:p>
      </dgm:t>
    </dgm:pt>
    <dgm:pt modelId="{9A9E1B30-3218-4D2F-A315-616A989F174A}" type="parTrans" cxnId="{FAF1CD90-12B5-4245-859A-C966571A7626}">
      <dgm:prSet/>
      <dgm:spPr/>
      <dgm:t>
        <a:bodyPr/>
        <a:lstStyle/>
        <a:p>
          <a:endParaRPr lang="es-MX" sz="2400"/>
        </a:p>
      </dgm:t>
    </dgm:pt>
    <dgm:pt modelId="{470E5D50-F56F-462F-840E-982290C28676}" type="sibTrans" cxnId="{FAF1CD90-12B5-4245-859A-C966571A7626}">
      <dgm:prSet/>
      <dgm:spPr/>
      <dgm:t>
        <a:bodyPr/>
        <a:lstStyle/>
        <a:p>
          <a:endParaRPr lang="es-MX" sz="2400"/>
        </a:p>
      </dgm:t>
    </dgm:pt>
    <dgm:pt modelId="{96676B96-D3F5-4E45-A4CD-853F3DB65A31}">
      <dgm:prSet phldrT="[Texto]" custT="1"/>
      <dgm:spPr/>
      <dgm:t>
        <a:bodyPr/>
        <a:lstStyle/>
        <a:p>
          <a:r>
            <a:rPr lang="es-MX" sz="2000" dirty="0"/>
            <a:t>Numero de palabras o Bytes</a:t>
          </a:r>
        </a:p>
      </dgm:t>
    </dgm:pt>
    <dgm:pt modelId="{F48B5764-1C8E-43CB-B2B6-CEBB927A13DE}" type="parTrans" cxnId="{C521B697-4E37-42DC-89E0-65B81EB6F7F3}">
      <dgm:prSet/>
      <dgm:spPr/>
      <dgm:t>
        <a:bodyPr/>
        <a:lstStyle/>
        <a:p>
          <a:endParaRPr lang="es-MX" sz="2400"/>
        </a:p>
      </dgm:t>
    </dgm:pt>
    <dgm:pt modelId="{E9762372-F853-4AE3-A058-1B6E9A7171CD}" type="sibTrans" cxnId="{C521B697-4E37-42DC-89E0-65B81EB6F7F3}">
      <dgm:prSet/>
      <dgm:spPr/>
      <dgm:t>
        <a:bodyPr/>
        <a:lstStyle/>
        <a:p>
          <a:endParaRPr lang="es-MX" sz="2400"/>
        </a:p>
      </dgm:t>
    </dgm:pt>
    <dgm:pt modelId="{EBC95EBA-34FD-45D7-8930-416E2AA0FA17}">
      <dgm:prSet phldrT="[Texto]" custT="1"/>
      <dgm:spPr/>
      <dgm:t>
        <a:bodyPr/>
        <a:lstStyle/>
        <a:p>
          <a:r>
            <a:rPr lang="es-MX" sz="2000" b="1" dirty="0">
              <a:solidFill>
                <a:srgbClr val="0070C0"/>
              </a:solidFill>
            </a:rPr>
            <a:t>UTILIZANDO LOS CAMPOS DE DIRECCION</a:t>
          </a:r>
        </a:p>
      </dgm:t>
    </dgm:pt>
    <dgm:pt modelId="{84EF6083-5FD7-4B5E-A475-708D4982ABD2}" type="parTrans" cxnId="{DD5F3FD2-5D94-4009-9772-26C38FE17188}">
      <dgm:prSet/>
      <dgm:spPr/>
      <dgm:t>
        <a:bodyPr/>
        <a:lstStyle/>
        <a:p>
          <a:endParaRPr lang="es-MX" sz="2400"/>
        </a:p>
      </dgm:t>
    </dgm:pt>
    <dgm:pt modelId="{5F601522-492B-4AC1-BB37-3AC5692E1FB6}" type="sibTrans" cxnId="{DD5F3FD2-5D94-4009-9772-26C38FE17188}">
      <dgm:prSet/>
      <dgm:spPr/>
      <dgm:t>
        <a:bodyPr/>
        <a:lstStyle/>
        <a:p>
          <a:endParaRPr lang="es-MX" sz="2400"/>
        </a:p>
      </dgm:t>
    </dgm:pt>
    <dgm:pt modelId="{F7E211EB-B5FE-484B-AE85-67D8FCB47AC5}">
      <dgm:prSet custT="1"/>
      <dgm:spPr/>
      <dgm:t>
        <a:bodyPr/>
        <a:lstStyle/>
        <a:p>
          <a:r>
            <a:rPr lang="es-MX" sz="2000" dirty="0"/>
            <a:t>(s + w) bits</a:t>
          </a:r>
        </a:p>
      </dgm:t>
    </dgm:pt>
    <dgm:pt modelId="{28C09912-5421-41A6-9EE6-0427ABEE5201}" type="parTrans" cxnId="{E226CC11-A96B-44E9-8BAA-AA91769EB512}">
      <dgm:prSet/>
      <dgm:spPr/>
      <dgm:t>
        <a:bodyPr/>
        <a:lstStyle/>
        <a:p>
          <a:endParaRPr lang="es-MX" sz="2400"/>
        </a:p>
      </dgm:t>
    </dgm:pt>
    <dgm:pt modelId="{218400EC-5D35-4843-B880-E3A308A37F8D}" type="sibTrans" cxnId="{E226CC11-A96B-44E9-8BAA-AA91769EB512}">
      <dgm:prSet/>
      <dgm:spPr/>
      <dgm:t>
        <a:bodyPr/>
        <a:lstStyle/>
        <a:p>
          <a:endParaRPr lang="es-MX" sz="2400"/>
        </a:p>
      </dgm:t>
    </dgm:pt>
    <dgm:pt modelId="{E1D88654-1C83-44F3-85EF-DA698E176FA9}">
      <dgm:prSet custT="1"/>
      <dgm:spPr/>
      <dgm:t>
        <a:bodyPr/>
        <a:lstStyle/>
        <a:p>
          <a:r>
            <a:rPr lang="es-MX" sz="2000" dirty="0"/>
            <a:t>2</a:t>
          </a:r>
          <a:r>
            <a:rPr lang="es-MX" sz="2000" baseline="30000" dirty="0"/>
            <a:t>s+w</a:t>
          </a:r>
          <a:endParaRPr lang="es-MX" sz="2000" dirty="0"/>
        </a:p>
      </dgm:t>
    </dgm:pt>
    <dgm:pt modelId="{65AE7394-247B-4239-B2C0-E448C585660A}" type="parTrans" cxnId="{1B46A328-6015-45C7-A5D2-97022AC9F521}">
      <dgm:prSet/>
      <dgm:spPr/>
      <dgm:t>
        <a:bodyPr/>
        <a:lstStyle/>
        <a:p>
          <a:endParaRPr lang="es-MX" sz="2400"/>
        </a:p>
      </dgm:t>
    </dgm:pt>
    <dgm:pt modelId="{0933766D-ACBA-43D2-96C6-7F1426FD9333}" type="sibTrans" cxnId="{1B46A328-6015-45C7-A5D2-97022AC9F521}">
      <dgm:prSet/>
      <dgm:spPr/>
      <dgm:t>
        <a:bodyPr/>
        <a:lstStyle/>
        <a:p>
          <a:endParaRPr lang="es-MX" sz="2400"/>
        </a:p>
      </dgm:t>
    </dgm:pt>
    <dgm:pt modelId="{40F3113B-ED7B-48E4-874B-582DBC0CDE7E}">
      <dgm:prSet custT="1"/>
      <dgm:spPr/>
      <dgm:t>
        <a:bodyPr/>
        <a:lstStyle/>
        <a:p>
          <a:r>
            <a:rPr lang="es-MX" sz="2000" dirty="0"/>
            <a:t>Tamaño del bloque= Tamaño de línea</a:t>
          </a:r>
        </a:p>
      </dgm:t>
    </dgm:pt>
    <dgm:pt modelId="{0AE1A9FD-1622-4418-A6BC-9099A7FCE2A1}" type="parTrans" cxnId="{754A55CA-908D-4578-A0B7-A65E03B15E50}">
      <dgm:prSet/>
      <dgm:spPr/>
      <dgm:t>
        <a:bodyPr/>
        <a:lstStyle/>
        <a:p>
          <a:endParaRPr lang="es-MX" sz="2400"/>
        </a:p>
      </dgm:t>
    </dgm:pt>
    <dgm:pt modelId="{9374AA72-A109-4C15-8794-4B900B3DE58D}" type="sibTrans" cxnId="{754A55CA-908D-4578-A0B7-A65E03B15E50}">
      <dgm:prSet/>
      <dgm:spPr/>
      <dgm:t>
        <a:bodyPr/>
        <a:lstStyle/>
        <a:p>
          <a:endParaRPr lang="es-MX" sz="2400"/>
        </a:p>
      </dgm:t>
    </dgm:pt>
    <dgm:pt modelId="{86F8503F-7469-4B37-B773-1874C5595C3E}">
      <dgm:prSet custT="1"/>
      <dgm:spPr/>
      <dgm:t>
        <a:bodyPr/>
        <a:lstStyle/>
        <a:p>
          <a:r>
            <a:rPr lang="es-MX" sz="2000" dirty="0"/>
            <a:t>2</a:t>
          </a:r>
          <a:r>
            <a:rPr lang="es-MX" sz="2000" baseline="30000" dirty="0"/>
            <a:t>w</a:t>
          </a:r>
          <a:endParaRPr lang="es-MX" sz="2000" dirty="0"/>
        </a:p>
      </dgm:t>
    </dgm:pt>
    <dgm:pt modelId="{392487F7-B3EB-4508-AB23-3B635D6EE1EB}" type="parTrans" cxnId="{72915280-38FC-4A9C-AF9E-659B5DC353D9}">
      <dgm:prSet/>
      <dgm:spPr/>
      <dgm:t>
        <a:bodyPr/>
        <a:lstStyle/>
        <a:p>
          <a:endParaRPr lang="es-MX" sz="2400"/>
        </a:p>
      </dgm:t>
    </dgm:pt>
    <dgm:pt modelId="{73E78E8F-BF16-4A10-B7E9-C1DA28623D93}" type="sibTrans" cxnId="{72915280-38FC-4A9C-AF9E-659B5DC353D9}">
      <dgm:prSet/>
      <dgm:spPr/>
      <dgm:t>
        <a:bodyPr/>
        <a:lstStyle/>
        <a:p>
          <a:endParaRPr lang="es-MX" sz="2400"/>
        </a:p>
      </dgm:t>
    </dgm:pt>
    <dgm:pt modelId="{BDE8A464-8B26-4B56-8E67-5ACEDCFC3FB6}">
      <dgm:prSet custT="1"/>
      <dgm:spPr/>
      <dgm:t>
        <a:bodyPr/>
        <a:lstStyle/>
        <a:p>
          <a:r>
            <a:rPr lang="es-MX" sz="2000" dirty="0"/>
            <a:t>Numero de bloques en memoria principal</a:t>
          </a:r>
        </a:p>
      </dgm:t>
    </dgm:pt>
    <dgm:pt modelId="{77A66B25-87C4-458D-94D6-38B4ADCB5307}" type="parTrans" cxnId="{5DDF9379-76B8-442B-8942-4DFC45DA9951}">
      <dgm:prSet/>
      <dgm:spPr/>
      <dgm:t>
        <a:bodyPr/>
        <a:lstStyle/>
        <a:p>
          <a:endParaRPr lang="es-MX" sz="2400"/>
        </a:p>
      </dgm:t>
    </dgm:pt>
    <dgm:pt modelId="{59C0BD11-1426-447E-99BD-9D93EC502354}" type="sibTrans" cxnId="{5DDF9379-76B8-442B-8942-4DFC45DA9951}">
      <dgm:prSet/>
      <dgm:spPr/>
      <dgm:t>
        <a:bodyPr/>
        <a:lstStyle/>
        <a:p>
          <a:endParaRPr lang="es-MX" sz="2400"/>
        </a:p>
      </dgm:t>
    </dgm:pt>
    <dgm:pt modelId="{1EAD6884-F1F4-4CC2-876E-A14320082F06}">
      <dgm:prSet custT="1"/>
      <dgm:spPr/>
      <dgm:t>
        <a:bodyPr/>
        <a:lstStyle/>
        <a:p>
          <a:r>
            <a:rPr lang="es-MX" sz="2000" dirty="0"/>
            <a:t>2</a:t>
          </a:r>
          <a:r>
            <a:rPr lang="es-MX" sz="2000" baseline="30000" dirty="0"/>
            <a:t>s+w</a:t>
          </a:r>
          <a:r>
            <a:rPr lang="es-MX" sz="2000" dirty="0"/>
            <a:t>/ 2</a:t>
          </a:r>
          <a:r>
            <a:rPr lang="es-MX" sz="2000" baseline="30000" dirty="0"/>
            <a:t>w</a:t>
          </a:r>
          <a:r>
            <a:rPr lang="es-MX" sz="2000" dirty="0"/>
            <a:t> = 2</a:t>
          </a:r>
          <a:r>
            <a:rPr lang="es-MX" sz="2000" baseline="30000" dirty="0"/>
            <a:t>s</a:t>
          </a:r>
          <a:endParaRPr lang="es-MX" sz="2000" dirty="0"/>
        </a:p>
      </dgm:t>
    </dgm:pt>
    <dgm:pt modelId="{90458DB4-F34B-44C0-8D87-EEEE68955A28}" type="parTrans" cxnId="{E8830578-2C9D-4FD1-9FF1-E5CFDD75FD7B}">
      <dgm:prSet/>
      <dgm:spPr/>
      <dgm:t>
        <a:bodyPr/>
        <a:lstStyle/>
        <a:p>
          <a:endParaRPr lang="es-MX" sz="2400"/>
        </a:p>
      </dgm:t>
    </dgm:pt>
    <dgm:pt modelId="{135E0664-7085-49F6-97A4-65F6E34094F1}" type="sibTrans" cxnId="{E8830578-2C9D-4FD1-9FF1-E5CFDD75FD7B}">
      <dgm:prSet/>
      <dgm:spPr/>
      <dgm:t>
        <a:bodyPr/>
        <a:lstStyle/>
        <a:p>
          <a:endParaRPr lang="es-MX" sz="2400"/>
        </a:p>
      </dgm:t>
    </dgm:pt>
    <dgm:pt modelId="{52B93E83-4772-4B62-BBFA-E59FE89E377E}">
      <dgm:prSet custT="1"/>
      <dgm:spPr/>
      <dgm:t>
        <a:bodyPr/>
        <a:lstStyle/>
        <a:p>
          <a:r>
            <a:rPr lang="es-MX" sz="2000" dirty="0"/>
            <a:t>Numero de líneas en cache</a:t>
          </a:r>
        </a:p>
      </dgm:t>
    </dgm:pt>
    <dgm:pt modelId="{C6BF18B7-DE60-4532-8029-F1CD5E6B61AD}" type="parTrans" cxnId="{F6ED474A-92C8-4D17-9E22-E572D25CBACC}">
      <dgm:prSet/>
      <dgm:spPr/>
      <dgm:t>
        <a:bodyPr/>
        <a:lstStyle/>
        <a:p>
          <a:endParaRPr lang="es-MX"/>
        </a:p>
      </dgm:t>
    </dgm:pt>
    <dgm:pt modelId="{0A461C1C-2DC3-483D-91F9-992103E30B83}" type="sibTrans" cxnId="{F6ED474A-92C8-4D17-9E22-E572D25CBACC}">
      <dgm:prSet/>
      <dgm:spPr/>
      <dgm:t>
        <a:bodyPr/>
        <a:lstStyle/>
        <a:p>
          <a:endParaRPr lang="es-MX"/>
        </a:p>
      </dgm:t>
    </dgm:pt>
    <dgm:pt modelId="{50B26870-D9A7-47DB-B26D-CB41277E18E5}">
      <dgm:prSet custT="1"/>
      <dgm:spPr/>
      <dgm:t>
        <a:bodyPr/>
        <a:lstStyle/>
        <a:p>
          <a:r>
            <a:rPr lang="es-MX" sz="2000" dirty="0"/>
            <a:t>Indeterminado</a:t>
          </a:r>
        </a:p>
      </dgm:t>
    </dgm:pt>
    <dgm:pt modelId="{0C48B015-F4FE-4249-9980-2BBE26E490BC}" type="parTrans" cxnId="{73053BEC-DEE4-4219-ACE9-D21EDD228690}">
      <dgm:prSet/>
      <dgm:spPr/>
      <dgm:t>
        <a:bodyPr/>
        <a:lstStyle/>
        <a:p>
          <a:endParaRPr lang="es-MX"/>
        </a:p>
      </dgm:t>
    </dgm:pt>
    <dgm:pt modelId="{2DA4DA66-5CE2-413D-A35A-2C5FA07E7B52}" type="sibTrans" cxnId="{73053BEC-DEE4-4219-ACE9-D21EDD228690}">
      <dgm:prSet/>
      <dgm:spPr/>
      <dgm:t>
        <a:bodyPr/>
        <a:lstStyle/>
        <a:p>
          <a:endParaRPr lang="es-MX"/>
        </a:p>
      </dgm:t>
    </dgm:pt>
    <dgm:pt modelId="{81EF057E-AD25-4532-82C6-332D7486422A}">
      <dgm:prSet custT="1"/>
      <dgm:spPr/>
      <dgm:t>
        <a:bodyPr/>
        <a:lstStyle/>
        <a:p>
          <a:r>
            <a:rPr lang="es-MX" sz="2000" dirty="0"/>
            <a:t>Tamaño de etiqueta</a:t>
          </a:r>
        </a:p>
      </dgm:t>
    </dgm:pt>
    <dgm:pt modelId="{A3E6E3E2-02F8-45DA-AF25-0C576F136B4C}" type="parTrans" cxnId="{A404413A-CEFE-47A0-B503-1D25647C5E5D}">
      <dgm:prSet/>
      <dgm:spPr/>
      <dgm:t>
        <a:bodyPr/>
        <a:lstStyle/>
        <a:p>
          <a:endParaRPr lang="es-MX"/>
        </a:p>
      </dgm:t>
    </dgm:pt>
    <dgm:pt modelId="{6BED22B1-E5A1-476C-BE87-CACA89E468FD}" type="sibTrans" cxnId="{A404413A-CEFE-47A0-B503-1D25647C5E5D}">
      <dgm:prSet/>
      <dgm:spPr/>
      <dgm:t>
        <a:bodyPr/>
        <a:lstStyle/>
        <a:p>
          <a:endParaRPr lang="es-MX"/>
        </a:p>
      </dgm:t>
    </dgm:pt>
    <dgm:pt modelId="{6373B8BA-F51A-4E9E-AE6B-572FCF8AC864}">
      <dgm:prSet custT="1"/>
      <dgm:spPr/>
      <dgm:t>
        <a:bodyPr/>
        <a:lstStyle/>
        <a:p>
          <a:r>
            <a:rPr lang="es-MX" sz="2000" dirty="0"/>
            <a:t>s bits </a:t>
          </a:r>
        </a:p>
      </dgm:t>
    </dgm:pt>
    <dgm:pt modelId="{34E0F2B3-FC41-4651-9924-E1854E445703}" type="parTrans" cxnId="{5CE5081F-8708-4483-99F2-F08B8D855875}">
      <dgm:prSet/>
      <dgm:spPr/>
      <dgm:t>
        <a:bodyPr/>
        <a:lstStyle/>
        <a:p>
          <a:endParaRPr lang="es-MX"/>
        </a:p>
      </dgm:t>
    </dgm:pt>
    <dgm:pt modelId="{4C949157-AD7A-4302-A0F5-030FE0BBDAD2}" type="sibTrans" cxnId="{5CE5081F-8708-4483-99F2-F08B8D855875}">
      <dgm:prSet/>
      <dgm:spPr/>
      <dgm:t>
        <a:bodyPr/>
        <a:lstStyle/>
        <a:p>
          <a:endParaRPr lang="es-MX"/>
        </a:p>
      </dgm:t>
    </dgm:pt>
    <dgm:pt modelId="{6BDBE839-266A-4224-972F-DDCFA425D138}" type="pres">
      <dgm:prSet presAssocID="{334A5645-D197-494F-9985-1C13FC909E0D}" presName="theList" presStyleCnt="0">
        <dgm:presLayoutVars>
          <dgm:dir/>
          <dgm:animLvl val="lvl"/>
          <dgm:resizeHandles val="exact"/>
        </dgm:presLayoutVars>
      </dgm:prSet>
      <dgm:spPr/>
    </dgm:pt>
    <dgm:pt modelId="{AB61E712-CE6E-47B2-8705-44A610002858}" type="pres">
      <dgm:prSet presAssocID="{E8EF3202-7F0B-456E-95AF-7743DCC019CE}" presName="compNode" presStyleCnt="0"/>
      <dgm:spPr/>
    </dgm:pt>
    <dgm:pt modelId="{F69B8D96-1F3E-41D4-9B79-C018A2BACC45}" type="pres">
      <dgm:prSet presAssocID="{E8EF3202-7F0B-456E-95AF-7743DCC019CE}" presName="aNode" presStyleLbl="bgShp" presStyleIdx="0" presStyleCnt="2" custScaleX="198615"/>
      <dgm:spPr>
        <a:prstGeom prst="rect">
          <a:avLst/>
        </a:prstGeom>
      </dgm:spPr>
    </dgm:pt>
    <dgm:pt modelId="{9FF7EB78-DC4A-42E7-A4D3-F9E61ECCD717}" type="pres">
      <dgm:prSet presAssocID="{E8EF3202-7F0B-456E-95AF-7743DCC019CE}" presName="textNode" presStyleLbl="bgShp" presStyleIdx="0" presStyleCnt="2"/>
      <dgm:spPr/>
    </dgm:pt>
    <dgm:pt modelId="{3B8CD1E6-8929-4679-A10A-AD01A4D4E57D}" type="pres">
      <dgm:prSet presAssocID="{E8EF3202-7F0B-456E-95AF-7743DCC019CE}" presName="compChildNode" presStyleCnt="0"/>
      <dgm:spPr/>
    </dgm:pt>
    <dgm:pt modelId="{A27EC1CC-B61F-4A75-8D2F-8655F75E3F0C}" type="pres">
      <dgm:prSet presAssocID="{E8EF3202-7F0B-456E-95AF-7743DCC019CE}" presName="theInnerList" presStyleCnt="0"/>
      <dgm:spPr/>
    </dgm:pt>
    <dgm:pt modelId="{1D7AFE40-BD2D-4B1D-824D-93F34DACC9BD}" type="pres">
      <dgm:prSet presAssocID="{44D52038-9D92-4419-940B-8785F98939DA}" presName="childNode" presStyleLbl="node1" presStyleIdx="0" presStyleCnt="12" custScaleX="242796">
        <dgm:presLayoutVars>
          <dgm:bulletEnabled val="1"/>
        </dgm:presLayoutVars>
      </dgm:prSet>
      <dgm:spPr/>
    </dgm:pt>
    <dgm:pt modelId="{4070F77F-C89E-4437-B85C-33D3452BB1D4}" type="pres">
      <dgm:prSet presAssocID="{44D52038-9D92-4419-940B-8785F98939DA}" presName="aSpace2" presStyleCnt="0"/>
      <dgm:spPr/>
    </dgm:pt>
    <dgm:pt modelId="{5AC2DE2A-7D82-4877-9C00-5C569859769D}" type="pres">
      <dgm:prSet presAssocID="{96676B96-D3F5-4E45-A4CD-853F3DB65A31}" presName="childNode" presStyleLbl="node1" presStyleIdx="1" presStyleCnt="12" custScaleX="242796">
        <dgm:presLayoutVars>
          <dgm:bulletEnabled val="1"/>
        </dgm:presLayoutVars>
      </dgm:prSet>
      <dgm:spPr/>
    </dgm:pt>
    <dgm:pt modelId="{4FEE8739-4867-4533-A868-EA5203E1DE09}" type="pres">
      <dgm:prSet presAssocID="{96676B96-D3F5-4E45-A4CD-853F3DB65A31}" presName="aSpace2" presStyleCnt="0"/>
      <dgm:spPr/>
    </dgm:pt>
    <dgm:pt modelId="{09D6C97A-01C2-46AC-8D79-E092D4F1B301}" type="pres">
      <dgm:prSet presAssocID="{40F3113B-ED7B-48E4-874B-582DBC0CDE7E}" presName="childNode" presStyleLbl="node1" presStyleIdx="2" presStyleCnt="12" custScaleX="242796">
        <dgm:presLayoutVars>
          <dgm:bulletEnabled val="1"/>
        </dgm:presLayoutVars>
      </dgm:prSet>
      <dgm:spPr/>
    </dgm:pt>
    <dgm:pt modelId="{BC7E7576-E324-46CD-9CCF-0E304CFA11F5}" type="pres">
      <dgm:prSet presAssocID="{40F3113B-ED7B-48E4-874B-582DBC0CDE7E}" presName="aSpace2" presStyleCnt="0"/>
      <dgm:spPr/>
    </dgm:pt>
    <dgm:pt modelId="{68CDF799-48D0-483D-ADB7-C9EB449A8734}" type="pres">
      <dgm:prSet presAssocID="{BDE8A464-8B26-4B56-8E67-5ACEDCFC3FB6}" presName="childNode" presStyleLbl="node1" presStyleIdx="3" presStyleCnt="12" custScaleX="242796">
        <dgm:presLayoutVars>
          <dgm:bulletEnabled val="1"/>
        </dgm:presLayoutVars>
      </dgm:prSet>
      <dgm:spPr/>
    </dgm:pt>
    <dgm:pt modelId="{BD1F69CE-BC26-4DA3-8A9E-E3B645056AE3}" type="pres">
      <dgm:prSet presAssocID="{BDE8A464-8B26-4B56-8E67-5ACEDCFC3FB6}" presName="aSpace2" presStyleCnt="0"/>
      <dgm:spPr/>
    </dgm:pt>
    <dgm:pt modelId="{69179D1A-AA79-440B-80AF-E55AD87527EA}" type="pres">
      <dgm:prSet presAssocID="{52B93E83-4772-4B62-BBFA-E59FE89E377E}" presName="childNode" presStyleLbl="node1" presStyleIdx="4" presStyleCnt="12" custScaleX="241791">
        <dgm:presLayoutVars>
          <dgm:bulletEnabled val="1"/>
        </dgm:presLayoutVars>
      </dgm:prSet>
      <dgm:spPr/>
    </dgm:pt>
    <dgm:pt modelId="{E1C182C5-C2DC-410D-AF1D-78606DBF190F}" type="pres">
      <dgm:prSet presAssocID="{52B93E83-4772-4B62-BBFA-E59FE89E377E}" presName="aSpace2" presStyleCnt="0"/>
      <dgm:spPr/>
    </dgm:pt>
    <dgm:pt modelId="{9A29BE9A-5BFC-4B3E-94F7-C96125BEF2EE}" type="pres">
      <dgm:prSet presAssocID="{81EF057E-AD25-4532-82C6-332D7486422A}" presName="childNode" presStyleLbl="node1" presStyleIdx="5" presStyleCnt="12" custScaleX="242796">
        <dgm:presLayoutVars>
          <dgm:bulletEnabled val="1"/>
        </dgm:presLayoutVars>
      </dgm:prSet>
      <dgm:spPr/>
    </dgm:pt>
    <dgm:pt modelId="{A7573677-C4FE-45CF-A3D4-13827DA0227F}" type="pres">
      <dgm:prSet presAssocID="{E8EF3202-7F0B-456E-95AF-7743DCC019CE}" presName="aSpace" presStyleCnt="0"/>
      <dgm:spPr/>
    </dgm:pt>
    <dgm:pt modelId="{3B2911A4-027F-4F56-B445-CD78A3C0CB9F}" type="pres">
      <dgm:prSet presAssocID="{EBC95EBA-34FD-45D7-8930-416E2AA0FA17}" presName="compNode" presStyleCnt="0"/>
      <dgm:spPr/>
    </dgm:pt>
    <dgm:pt modelId="{72C6BD3A-7382-4D3E-ACF4-241A051F35A7}" type="pres">
      <dgm:prSet presAssocID="{EBC95EBA-34FD-45D7-8930-416E2AA0FA17}" presName="aNode" presStyleLbl="bgShp" presStyleIdx="1" presStyleCnt="2" custLinFactNeighborY="1124"/>
      <dgm:spPr>
        <a:prstGeom prst="rect">
          <a:avLst/>
        </a:prstGeom>
      </dgm:spPr>
    </dgm:pt>
    <dgm:pt modelId="{CB95D3B4-E459-460C-AC01-A8DA44111CAF}" type="pres">
      <dgm:prSet presAssocID="{EBC95EBA-34FD-45D7-8930-416E2AA0FA17}" presName="textNode" presStyleLbl="bgShp" presStyleIdx="1" presStyleCnt="2"/>
      <dgm:spPr/>
    </dgm:pt>
    <dgm:pt modelId="{77823DD1-6C12-41C1-BCA0-FA6BDA16BFD7}" type="pres">
      <dgm:prSet presAssocID="{EBC95EBA-34FD-45D7-8930-416E2AA0FA17}" presName="compChildNode" presStyleCnt="0"/>
      <dgm:spPr/>
    </dgm:pt>
    <dgm:pt modelId="{D9B1C1F9-346C-4938-855F-FCE086610FD1}" type="pres">
      <dgm:prSet presAssocID="{EBC95EBA-34FD-45D7-8930-416E2AA0FA17}" presName="theInnerList" presStyleCnt="0"/>
      <dgm:spPr/>
    </dgm:pt>
    <dgm:pt modelId="{E62C2EB9-84F9-4E1C-AF9F-154325F51D2C}" type="pres">
      <dgm:prSet presAssocID="{F7E211EB-B5FE-484B-AE85-67D8FCB47AC5}" presName="childNode" presStyleLbl="node1" presStyleIdx="6" presStyleCnt="12" custScaleX="80373">
        <dgm:presLayoutVars>
          <dgm:bulletEnabled val="1"/>
        </dgm:presLayoutVars>
      </dgm:prSet>
      <dgm:spPr/>
    </dgm:pt>
    <dgm:pt modelId="{843E4042-E871-4546-8932-78F34E0BA0ED}" type="pres">
      <dgm:prSet presAssocID="{F7E211EB-B5FE-484B-AE85-67D8FCB47AC5}" presName="aSpace2" presStyleCnt="0"/>
      <dgm:spPr/>
    </dgm:pt>
    <dgm:pt modelId="{8B463562-C1BA-4CB9-8F7E-B20DA4A7A5B4}" type="pres">
      <dgm:prSet presAssocID="{E1D88654-1C83-44F3-85EF-DA698E176FA9}" presName="childNode" presStyleLbl="node1" presStyleIdx="7" presStyleCnt="12" custScaleX="80373">
        <dgm:presLayoutVars>
          <dgm:bulletEnabled val="1"/>
        </dgm:presLayoutVars>
      </dgm:prSet>
      <dgm:spPr/>
    </dgm:pt>
    <dgm:pt modelId="{5E0D0BEC-2C20-4C7A-8FF8-09F5AAC96D7D}" type="pres">
      <dgm:prSet presAssocID="{E1D88654-1C83-44F3-85EF-DA698E176FA9}" presName="aSpace2" presStyleCnt="0"/>
      <dgm:spPr/>
    </dgm:pt>
    <dgm:pt modelId="{E0E33993-8468-4569-A0B0-1C55755966AE}" type="pres">
      <dgm:prSet presAssocID="{86F8503F-7469-4B37-B773-1874C5595C3E}" presName="childNode" presStyleLbl="node1" presStyleIdx="8" presStyleCnt="12" custScaleX="80373">
        <dgm:presLayoutVars>
          <dgm:bulletEnabled val="1"/>
        </dgm:presLayoutVars>
      </dgm:prSet>
      <dgm:spPr/>
    </dgm:pt>
    <dgm:pt modelId="{57FFE31B-CAE7-4B14-8346-AD536F838733}" type="pres">
      <dgm:prSet presAssocID="{86F8503F-7469-4B37-B773-1874C5595C3E}" presName="aSpace2" presStyleCnt="0"/>
      <dgm:spPr/>
    </dgm:pt>
    <dgm:pt modelId="{548901CE-1A7F-4B3C-9FD6-EAD93602CB03}" type="pres">
      <dgm:prSet presAssocID="{1EAD6884-F1F4-4CC2-876E-A14320082F06}" presName="childNode" presStyleLbl="node1" presStyleIdx="9" presStyleCnt="12" custScaleX="80373">
        <dgm:presLayoutVars>
          <dgm:bulletEnabled val="1"/>
        </dgm:presLayoutVars>
      </dgm:prSet>
      <dgm:spPr/>
    </dgm:pt>
    <dgm:pt modelId="{C4DF9E71-C25B-4C0E-803D-5EC969905311}" type="pres">
      <dgm:prSet presAssocID="{1EAD6884-F1F4-4CC2-876E-A14320082F06}" presName="aSpace2" presStyleCnt="0"/>
      <dgm:spPr/>
    </dgm:pt>
    <dgm:pt modelId="{F52668C3-BD70-4415-AB32-6EC9938A1A66}" type="pres">
      <dgm:prSet presAssocID="{50B26870-D9A7-47DB-B26D-CB41277E18E5}" presName="childNode" presStyleLbl="node1" presStyleIdx="10" presStyleCnt="12" custScaleX="80373">
        <dgm:presLayoutVars>
          <dgm:bulletEnabled val="1"/>
        </dgm:presLayoutVars>
      </dgm:prSet>
      <dgm:spPr/>
    </dgm:pt>
    <dgm:pt modelId="{0F36A9BC-400E-44F3-B8F0-0FD5246EE11B}" type="pres">
      <dgm:prSet presAssocID="{50B26870-D9A7-47DB-B26D-CB41277E18E5}" presName="aSpace2" presStyleCnt="0"/>
      <dgm:spPr/>
    </dgm:pt>
    <dgm:pt modelId="{3B641ACB-9557-4372-A843-291C1CA239DF}" type="pres">
      <dgm:prSet presAssocID="{6373B8BA-F51A-4E9E-AE6B-572FCF8AC864}" presName="childNode" presStyleLbl="node1" presStyleIdx="11" presStyleCnt="12" custScaleX="80373">
        <dgm:presLayoutVars>
          <dgm:bulletEnabled val="1"/>
        </dgm:presLayoutVars>
      </dgm:prSet>
      <dgm:spPr/>
    </dgm:pt>
  </dgm:ptLst>
  <dgm:cxnLst>
    <dgm:cxn modelId="{E112600C-E850-4EED-8422-991C1A5C0A54}" type="presOf" srcId="{F7E211EB-B5FE-484B-AE85-67D8FCB47AC5}" destId="{E62C2EB9-84F9-4E1C-AF9F-154325F51D2C}" srcOrd="0" destOrd="0" presId="urn:microsoft.com/office/officeart/2005/8/layout/lProcess2"/>
    <dgm:cxn modelId="{E226CC11-A96B-44E9-8BAA-AA91769EB512}" srcId="{EBC95EBA-34FD-45D7-8930-416E2AA0FA17}" destId="{F7E211EB-B5FE-484B-AE85-67D8FCB47AC5}" srcOrd="0" destOrd="0" parTransId="{28C09912-5421-41A6-9EE6-0427ABEE5201}" sibTransId="{218400EC-5D35-4843-B880-E3A308A37F8D}"/>
    <dgm:cxn modelId="{D84C7F19-7CFB-4311-8E1D-5185E155199B}" type="presOf" srcId="{40F3113B-ED7B-48E4-874B-582DBC0CDE7E}" destId="{09D6C97A-01C2-46AC-8D79-E092D4F1B301}" srcOrd="0" destOrd="0" presId="urn:microsoft.com/office/officeart/2005/8/layout/lProcess2"/>
    <dgm:cxn modelId="{5CE5081F-8708-4483-99F2-F08B8D855875}" srcId="{EBC95EBA-34FD-45D7-8930-416E2AA0FA17}" destId="{6373B8BA-F51A-4E9E-AE6B-572FCF8AC864}" srcOrd="5" destOrd="0" parTransId="{34E0F2B3-FC41-4651-9924-E1854E445703}" sibTransId="{4C949157-AD7A-4302-A0F5-030FE0BBDAD2}"/>
    <dgm:cxn modelId="{1B46A328-6015-45C7-A5D2-97022AC9F521}" srcId="{EBC95EBA-34FD-45D7-8930-416E2AA0FA17}" destId="{E1D88654-1C83-44F3-85EF-DA698E176FA9}" srcOrd="1" destOrd="0" parTransId="{65AE7394-247B-4239-B2C0-E448C585660A}" sibTransId="{0933766D-ACBA-43D2-96C6-7F1426FD9333}"/>
    <dgm:cxn modelId="{EFDB8635-E779-459D-B338-D20353E47A93}" type="presOf" srcId="{86F8503F-7469-4B37-B773-1874C5595C3E}" destId="{E0E33993-8468-4569-A0B0-1C55755966AE}" srcOrd="0" destOrd="0" presId="urn:microsoft.com/office/officeart/2005/8/layout/lProcess2"/>
    <dgm:cxn modelId="{A404413A-CEFE-47A0-B503-1D25647C5E5D}" srcId="{E8EF3202-7F0B-456E-95AF-7743DCC019CE}" destId="{81EF057E-AD25-4532-82C6-332D7486422A}" srcOrd="5" destOrd="0" parTransId="{A3E6E3E2-02F8-45DA-AF25-0C576F136B4C}" sibTransId="{6BED22B1-E5A1-476C-BE87-CACA89E468FD}"/>
    <dgm:cxn modelId="{8E70C03E-0F8B-407E-9F34-EAB076A59686}" type="presOf" srcId="{E8EF3202-7F0B-456E-95AF-7743DCC019CE}" destId="{9FF7EB78-DC4A-42E7-A4D3-F9E61ECCD717}" srcOrd="1" destOrd="0" presId="urn:microsoft.com/office/officeart/2005/8/layout/lProcess2"/>
    <dgm:cxn modelId="{F6ED474A-92C8-4D17-9E22-E572D25CBACC}" srcId="{E8EF3202-7F0B-456E-95AF-7743DCC019CE}" destId="{52B93E83-4772-4B62-BBFA-E59FE89E377E}" srcOrd="4" destOrd="0" parTransId="{C6BF18B7-DE60-4532-8029-F1CD5E6B61AD}" sibTransId="{0A461C1C-2DC3-483D-91F9-992103E30B83}"/>
    <dgm:cxn modelId="{465AA66C-2049-4BF0-980F-BD150CCA8CC6}" type="presOf" srcId="{334A5645-D197-494F-9985-1C13FC909E0D}" destId="{6BDBE839-266A-4224-972F-DDCFA425D138}" srcOrd="0" destOrd="0" presId="urn:microsoft.com/office/officeart/2005/8/layout/lProcess2"/>
    <dgm:cxn modelId="{E8830578-2C9D-4FD1-9FF1-E5CFDD75FD7B}" srcId="{EBC95EBA-34FD-45D7-8930-416E2AA0FA17}" destId="{1EAD6884-F1F4-4CC2-876E-A14320082F06}" srcOrd="3" destOrd="0" parTransId="{90458DB4-F34B-44C0-8D87-EEEE68955A28}" sibTransId="{135E0664-7085-49F6-97A4-65F6E34094F1}"/>
    <dgm:cxn modelId="{5DDF9379-76B8-442B-8942-4DFC45DA9951}" srcId="{E8EF3202-7F0B-456E-95AF-7743DCC019CE}" destId="{BDE8A464-8B26-4B56-8E67-5ACEDCFC3FB6}" srcOrd="3" destOrd="0" parTransId="{77A66B25-87C4-458D-94D6-38B4ADCB5307}" sibTransId="{59C0BD11-1426-447E-99BD-9D93EC502354}"/>
    <dgm:cxn modelId="{E657E75A-A834-4E3D-9A1E-FB7076918949}" type="presOf" srcId="{E8EF3202-7F0B-456E-95AF-7743DCC019CE}" destId="{F69B8D96-1F3E-41D4-9B79-C018A2BACC45}" srcOrd="0" destOrd="0" presId="urn:microsoft.com/office/officeart/2005/8/layout/lProcess2"/>
    <dgm:cxn modelId="{72915280-38FC-4A9C-AF9E-659B5DC353D9}" srcId="{EBC95EBA-34FD-45D7-8930-416E2AA0FA17}" destId="{86F8503F-7469-4B37-B773-1874C5595C3E}" srcOrd="2" destOrd="0" parTransId="{392487F7-B3EB-4508-AB23-3B635D6EE1EB}" sibTransId="{73E78E8F-BF16-4A10-B7E9-C1DA28623D93}"/>
    <dgm:cxn modelId="{CF87088D-DA6B-4533-9B23-25A486429549}" type="presOf" srcId="{44D52038-9D92-4419-940B-8785F98939DA}" destId="{1D7AFE40-BD2D-4B1D-824D-93F34DACC9BD}" srcOrd="0" destOrd="0" presId="urn:microsoft.com/office/officeart/2005/8/layout/lProcess2"/>
    <dgm:cxn modelId="{FAF1CD90-12B5-4245-859A-C966571A7626}" srcId="{E8EF3202-7F0B-456E-95AF-7743DCC019CE}" destId="{44D52038-9D92-4419-940B-8785F98939DA}" srcOrd="0" destOrd="0" parTransId="{9A9E1B30-3218-4D2F-A315-616A989F174A}" sibTransId="{470E5D50-F56F-462F-840E-982290C28676}"/>
    <dgm:cxn modelId="{EE159B94-74B4-4086-8968-950536552082}" type="presOf" srcId="{E1D88654-1C83-44F3-85EF-DA698E176FA9}" destId="{8B463562-C1BA-4CB9-8F7E-B20DA4A7A5B4}" srcOrd="0" destOrd="0" presId="urn:microsoft.com/office/officeart/2005/8/layout/lProcess2"/>
    <dgm:cxn modelId="{C521B697-4E37-42DC-89E0-65B81EB6F7F3}" srcId="{E8EF3202-7F0B-456E-95AF-7743DCC019CE}" destId="{96676B96-D3F5-4E45-A4CD-853F3DB65A31}" srcOrd="1" destOrd="0" parTransId="{F48B5764-1C8E-43CB-B2B6-CEBB927A13DE}" sibTransId="{E9762372-F853-4AE3-A058-1B6E9A7171CD}"/>
    <dgm:cxn modelId="{C435219B-27F4-4605-95B4-5624B42CD0BA}" type="presOf" srcId="{1EAD6884-F1F4-4CC2-876E-A14320082F06}" destId="{548901CE-1A7F-4B3C-9FD6-EAD93602CB03}" srcOrd="0" destOrd="0" presId="urn:microsoft.com/office/officeart/2005/8/layout/lProcess2"/>
    <dgm:cxn modelId="{987A65A7-3A50-4D6D-A88B-E881DCA0DDEB}" type="presOf" srcId="{96676B96-D3F5-4E45-A4CD-853F3DB65A31}" destId="{5AC2DE2A-7D82-4877-9C00-5C569859769D}" srcOrd="0" destOrd="0" presId="urn:microsoft.com/office/officeart/2005/8/layout/lProcess2"/>
    <dgm:cxn modelId="{80C90DAA-8663-4305-8E16-48B4FC47E4C7}" type="presOf" srcId="{6373B8BA-F51A-4E9E-AE6B-572FCF8AC864}" destId="{3B641ACB-9557-4372-A843-291C1CA239DF}" srcOrd="0" destOrd="0" presId="urn:microsoft.com/office/officeart/2005/8/layout/lProcess2"/>
    <dgm:cxn modelId="{EADEB1AE-508C-492D-B78B-419711567100}" type="presOf" srcId="{EBC95EBA-34FD-45D7-8930-416E2AA0FA17}" destId="{72C6BD3A-7382-4D3E-ACF4-241A051F35A7}" srcOrd="0" destOrd="0" presId="urn:microsoft.com/office/officeart/2005/8/layout/lProcess2"/>
    <dgm:cxn modelId="{2AE7F2AF-B280-42E8-9412-9A7DA3532F24}" type="presOf" srcId="{50B26870-D9A7-47DB-B26D-CB41277E18E5}" destId="{F52668C3-BD70-4415-AB32-6EC9938A1A66}" srcOrd="0" destOrd="0" presId="urn:microsoft.com/office/officeart/2005/8/layout/lProcess2"/>
    <dgm:cxn modelId="{0D4FEFB7-F4CA-404F-81E4-C06F98381135}" type="presOf" srcId="{EBC95EBA-34FD-45D7-8930-416E2AA0FA17}" destId="{CB95D3B4-E459-460C-AC01-A8DA44111CAF}" srcOrd="1" destOrd="0" presId="urn:microsoft.com/office/officeart/2005/8/layout/lProcess2"/>
    <dgm:cxn modelId="{8635BAB9-1B48-4C41-B22F-7354E0D67656}" srcId="{334A5645-D197-494F-9985-1C13FC909E0D}" destId="{E8EF3202-7F0B-456E-95AF-7743DCC019CE}" srcOrd="0" destOrd="0" parTransId="{F3A3B8BA-78AD-4DA5-93E0-D3922BC491EC}" sibTransId="{E5CC8F6D-8EAA-4ABE-B469-81C44235CC31}"/>
    <dgm:cxn modelId="{754A55CA-908D-4578-A0B7-A65E03B15E50}" srcId="{E8EF3202-7F0B-456E-95AF-7743DCC019CE}" destId="{40F3113B-ED7B-48E4-874B-582DBC0CDE7E}" srcOrd="2" destOrd="0" parTransId="{0AE1A9FD-1622-4418-A6BC-9099A7FCE2A1}" sibTransId="{9374AA72-A109-4C15-8794-4B900B3DE58D}"/>
    <dgm:cxn modelId="{DD5F3FD2-5D94-4009-9772-26C38FE17188}" srcId="{334A5645-D197-494F-9985-1C13FC909E0D}" destId="{EBC95EBA-34FD-45D7-8930-416E2AA0FA17}" srcOrd="1" destOrd="0" parTransId="{84EF6083-5FD7-4B5E-A475-708D4982ABD2}" sibTransId="{5F601522-492B-4AC1-BB37-3AC5692E1FB6}"/>
    <dgm:cxn modelId="{6B6ADAD9-176F-4F3A-80F3-BA5F7C17324E}" type="presOf" srcId="{81EF057E-AD25-4532-82C6-332D7486422A}" destId="{9A29BE9A-5BFC-4B3E-94F7-C96125BEF2EE}" srcOrd="0" destOrd="0" presId="urn:microsoft.com/office/officeart/2005/8/layout/lProcess2"/>
    <dgm:cxn modelId="{73053BEC-DEE4-4219-ACE9-D21EDD228690}" srcId="{EBC95EBA-34FD-45D7-8930-416E2AA0FA17}" destId="{50B26870-D9A7-47DB-B26D-CB41277E18E5}" srcOrd="4" destOrd="0" parTransId="{0C48B015-F4FE-4249-9980-2BBE26E490BC}" sibTransId="{2DA4DA66-5CE2-413D-A35A-2C5FA07E7B52}"/>
    <dgm:cxn modelId="{1ACE51F3-B56F-4B57-A77C-4B8C0A242C8C}" type="presOf" srcId="{BDE8A464-8B26-4B56-8E67-5ACEDCFC3FB6}" destId="{68CDF799-48D0-483D-ADB7-C9EB449A8734}" srcOrd="0" destOrd="0" presId="urn:microsoft.com/office/officeart/2005/8/layout/lProcess2"/>
    <dgm:cxn modelId="{DBA769FB-082D-4F68-9BAF-F4CC85F692D3}" type="presOf" srcId="{52B93E83-4772-4B62-BBFA-E59FE89E377E}" destId="{69179D1A-AA79-440B-80AF-E55AD87527EA}" srcOrd="0" destOrd="0" presId="urn:microsoft.com/office/officeart/2005/8/layout/lProcess2"/>
    <dgm:cxn modelId="{2BD68A2E-0A34-4FA0-9B00-D466C3C973C1}" type="presParOf" srcId="{6BDBE839-266A-4224-972F-DDCFA425D138}" destId="{AB61E712-CE6E-47B2-8705-44A610002858}" srcOrd="0" destOrd="0" presId="urn:microsoft.com/office/officeart/2005/8/layout/lProcess2"/>
    <dgm:cxn modelId="{9122B5A2-3D0A-47F2-8CD8-990E875E1057}" type="presParOf" srcId="{AB61E712-CE6E-47B2-8705-44A610002858}" destId="{F69B8D96-1F3E-41D4-9B79-C018A2BACC45}" srcOrd="0" destOrd="0" presId="urn:microsoft.com/office/officeart/2005/8/layout/lProcess2"/>
    <dgm:cxn modelId="{C7DB7402-F127-434C-BE51-56710FF2A379}" type="presParOf" srcId="{AB61E712-CE6E-47B2-8705-44A610002858}" destId="{9FF7EB78-DC4A-42E7-A4D3-F9E61ECCD717}" srcOrd="1" destOrd="0" presId="urn:microsoft.com/office/officeart/2005/8/layout/lProcess2"/>
    <dgm:cxn modelId="{4E6FBC38-4D0D-4BE9-83C2-6C82E283AEE5}" type="presParOf" srcId="{AB61E712-CE6E-47B2-8705-44A610002858}" destId="{3B8CD1E6-8929-4679-A10A-AD01A4D4E57D}" srcOrd="2" destOrd="0" presId="urn:microsoft.com/office/officeart/2005/8/layout/lProcess2"/>
    <dgm:cxn modelId="{6D699BFB-D581-4B18-AD2B-9A92F09EF729}" type="presParOf" srcId="{3B8CD1E6-8929-4679-A10A-AD01A4D4E57D}" destId="{A27EC1CC-B61F-4A75-8D2F-8655F75E3F0C}" srcOrd="0" destOrd="0" presId="urn:microsoft.com/office/officeart/2005/8/layout/lProcess2"/>
    <dgm:cxn modelId="{F66E400E-498B-4292-81B8-0D4903740280}" type="presParOf" srcId="{A27EC1CC-B61F-4A75-8D2F-8655F75E3F0C}" destId="{1D7AFE40-BD2D-4B1D-824D-93F34DACC9BD}" srcOrd="0" destOrd="0" presId="urn:microsoft.com/office/officeart/2005/8/layout/lProcess2"/>
    <dgm:cxn modelId="{DCE609C6-50BE-4C8D-B5D4-E20D7684F99F}" type="presParOf" srcId="{A27EC1CC-B61F-4A75-8D2F-8655F75E3F0C}" destId="{4070F77F-C89E-4437-B85C-33D3452BB1D4}" srcOrd="1" destOrd="0" presId="urn:microsoft.com/office/officeart/2005/8/layout/lProcess2"/>
    <dgm:cxn modelId="{CD120388-44D0-4987-94FF-AA436A926B69}" type="presParOf" srcId="{A27EC1CC-B61F-4A75-8D2F-8655F75E3F0C}" destId="{5AC2DE2A-7D82-4877-9C00-5C569859769D}" srcOrd="2" destOrd="0" presId="urn:microsoft.com/office/officeart/2005/8/layout/lProcess2"/>
    <dgm:cxn modelId="{9C251872-06B5-40A8-AEE9-94BD39DAFF7F}" type="presParOf" srcId="{A27EC1CC-B61F-4A75-8D2F-8655F75E3F0C}" destId="{4FEE8739-4867-4533-A868-EA5203E1DE09}" srcOrd="3" destOrd="0" presId="urn:microsoft.com/office/officeart/2005/8/layout/lProcess2"/>
    <dgm:cxn modelId="{87039CC5-2EC9-4B97-8FF4-F247C41FAD5C}" type="presParOf" srcId="{A27EC1CC-B61F-4A75-8D2F-8655F75E3F0C}" destId="{09D6C97A-01C2-46AC-8D79-E092D4F1B301}" srcOrd="4" destOrd="0" presId="urn:microsoft.com/office/officeart/2005/8/layout/lProcess2"/>
    <dgm:cxn modelId="{D4AC5D5D-0D65-4656-A145-479B2768C5D3}" type="presParOf" srcId="{A27EC1CC-B61F-4A75-8D2F-8655F75E3F0C}" destId="{BC7E7576-E324-46CD-9CCF-0E304CFA11F5}" srcOrd="5" destOrd="0" presId="urn:microsoft.com/office/officeart/2005/8/layout/lProcess2"/>
    <dgm:cxn modelId="{943EFDA2-29FF-480C-BB02-6CAC9A219E50}" type="presParOf" srcId="{A27EC1CC-B61F-4A75-8D2F-8655F75E3F0C}" destId="{68CDF799-48D0-483D-ADB7-C9EB449A8734}" srcOrd="6" destOrd="0" presId="urn:microsoft.com/office/officeart/2005/8/layout/lProcess2"/>
    <dgm:cxn modelId="{5ADCB726-353B-4B5C-9E42-955661820B90}" type="presParOf" srcId="{A27EC1CC-B61F-4A75-8D2F-8655F75E3F0C}" destId="{BD1F69CE-BC26-4DA3-8A9E-E3B645056AE3}" srcOrd="7" destOrd="0" presId="urn:microsoft.com/office/officeart/2005/8/layout/lProcess2"/>
    <dgm:cxn modelId="{AC855E89-823F-4F45-A177-B1349AC9E146}" type="presParOf" srcId="{A27EC1CC-B61F-4A75-8D2F-8655F75E3F0C}" destId="{69179D1A-AA79-440B-80AF-E55AD87527EA}" srcOrd="8" destOrd="0" presId="urn:microsoft.com/office/officeart/2005/8/layout/lProcess2"/>
    <dgm:cxn modelId="{3E402F7A-81CE-49AD-806F-013232F076FE}" type="presParOf" srcId="{A27EC1CC-B61F-4A75-8D2F-8655F75E3F0C}" destId="{E1C182C5-C2DC-410D-AF1D-78606DBF190F}" srcOrd="9" destOrd="0" presId="urn:microsoft.com/office/officeart/2005/8/layout/lProcess2"/>
    <dgm:cxn modelId="{B130F5CA-926F-4025-B1E7-81ECD6920692}" type="presParOf" srcId="{A27EC1CC-B61F-4A75-8D2F-8655F75E3F0C}" destId="{9A29BE9A-5BFC-4B3E-94F7-C96125BEF2EE}" srcOrd="10" destOrd="0" presId="urn:microsoft.com/office/officeart/2005/8/layout/lProcess2"/>
    <dgm:cxn modelId="{0D146D93-56E2-4741-B59D-BE6C23C63492}" type="presParOf" srcId="{6BDBE839-266A-4224-972F-DDCFA425D138}" destId="{A7573677-C4FE-45CF-A3D4-13827DA0227F}" srcOrd="1" destOrd="0" presId="urn:microsoft.com/office/officeart/2005/8/layout/lProcess2"/>
    <dgm:cxn modelId="{D047EBDE-EAB7-40C1-8930-597A73131CB6}" type="presParOf" srcId="{6BDBE839-266A-4224-972F-DDCFA425D138}" destId="{3B2911A4-027F-4F56-B445-CD78A3C0CB9F}" srcOrd="2" destOrd="0" presId="urn:microsoft.com/office/officeart/2005/8/layout/lProcess2"/>
    <dgm:cxn modelId="{F27DA95A-80E7-40D0-8CA6-2F97B73A374F}" type="presParOf" srcId="{3B2911A4-027F-4F56-B445-CD78A3C0CB9F}" destId="{72C6BD3A-7382-4D3E-ACF4-241A051F35A7}" srcOrd="0" destOrd="0" presId="urn:microsoft.com/office/officeart/2005/8/layout/lProcess2"/>
    <dgm:cxn modelId="{D8614995-D53E-4F4D-8EEE-825E692AAD63}" type="presParOf" srcId="{3B2911A4-027F-4F56-B445-CD78A3C0CB9F}" destId="{CB95D3B4-E459-460C-AC01-A8DA44111CAF}" srcOrd="1" destOrd="0" presId="urn:microsoft.com/office/officeart/2005/8/layout/lProcess2"/>
    <dgm:cxn modelId="{B9492E18-2949-43DB-A2B7-F01A927448CA}" type="presParOf" srcId="{3B2911A4-027F-4F56-B445-CD78A3C0CB9F}" destId="{77823DD1-6C12-41C1-BCA0-FA6BDA16BFD7}" srcOrd="2" destOrd="0" presId="urn:microsoft.com/office/officeart/2005/8/layout/lProcess2"/>
    <dgm:cxn modelId="{143D9FAD-CF4E-4B15-8E3A-78C6952E755B}" type="presParOf" srcId="{77823DD1-6C12-41C1-BCA0-FA6BDA16BFD7}" destId="{D9B1C1F9-346C-4938-855F-FCE086610FD1}" srcOrd="0" destOrd="0" presId="urn:microsoft.com/office/officeart/2005/8/layout/lProcess2"/>
    <dgm:cxn modelId="{4733FA1E-2550-4491-B47F-EE2011ED5E87}" type="presParOf" srcId="{D9B1C1F9-346C-4938-855F-FCE086610FD1}" destId="{E62C2EB9-84F9-4E1C-AF9F-154325F51D2C}" srcOrd="0" destOrd="0" presId="urn:microsoft.com/office/officeart/2005/8/layout/lProcess2"/>
    <dgm:cxn modelId="{0FC79964-3D2B-4590-A268-28305C371226}" type="presParOf" srcId="{D9B1C1F9-346C-4938-855F-FCE086610FD1}" destId="{843E4042-E871-4546-8932-78F34E0BA0ED}" srcOrd="1" destOrd="0" presId="urn:microsoft.com/office/officeart/2005/8/layout/lProcess2"/>
    <dgm:cxn modelId="{DBFB60EA-564D-4AED-9D6D-60A0C3811375}" type="presParOf" srcId="{D9B1C1F9-346C-4938-855F-FCE086610FD1}" destId="{8B463562-C1BA-4CB9-8F7E-B20DA4A7A5B4}" srcOrd="2" destOrd="0" presId="urn:microsoft.com/office/officeart/2005/8/layout/lProcess2"/>
    <dgm:cxn modelId="{EA56D2B2-03C2-4540-890F-7D3E2400F2A7}" type="presParOf" srcId="{D9B1C1F9-346C-4938-855F-FCE086610FD1}" destId="{5E0D0BEC-2C20-4C7A-8FF8-09F5AAC96D7D}" srcOrd="3" destOrd="0" presId="urn:microsoft.com/office/officeart/2005/8/layout/lProcess2"/>
    <dgm:cxn modelId="{7E8C7BA1-BAF1-4630-B23A-21371196E177}" type="presParOf" srcId="{D9B1C1F9-346C-4938-855F-FCE086610FD1}" destId="{E0E33993-8468-4569-A0B0-1C55755966AE}" srcOrd="4" destOrd="0" presId="urn:microsoft.com/office/officeart/2005/8/layout/lProcess2"/>
    <dgm:cxn modelId="{EF0EF59A-BF0E-45D6-8EA9-96D855944358}" type="presParOf" srcId="{D9B1C1F9-346C-4938-855F-FCE086610FD1}" destId="{57FFE31B-CAE7-4B14-8346-AD536F838733}" srcOrd="5" destOrd="0" presId="urn:microsoft.com/office/officeart/2005/8/layout/lProcess2"/>
    <dgm:cxn modelId="{C2B5D73D-A46C-4CD3-84E0-24CE87AE4815}" type="presParOf" srcId="{D9B1C1F9-346C-4938-855F-FCE086610FD1}" destId="{548901CE-1A7F-4B3C-9FD6-EAD93602CB03}" srcOrd="6" destOrd="0" presId="urn:microsoft.com/office/officeart/2005/8/layout/lProcess2"/>
    <dgm:cxn modelId="{44C2A14D-EB17-497C-A428-E62B5DC8D090}" type="presParOf" srcId="{D9B1C1F9-346C-4938-855F-FCE086610FD1}" destId="{C4DF9E71-C25B-4C0E-803D-5EC969905311}" srcOrd="7" destOrd="0" presId="urn:microsoft.com/office/officeart/2005/8/layout/lProcess2"/>
    <dgm:cxn modelId="{BAE9232E-9B24-408F-9E31-71DDDDA761A2}" type="presParOf" srcId="{D9B1C1F9-346C-4938-855F-FCE086610FD1}" destId="{F52668C3-BD70-4415-AB32-6EC9938A1A66}" srcOrd="8" destOrd="0" presId="urn:microsoft.com/office/officeart/2005/8/layout/lProcess2"/>
    <dgm:cxn modelId="{9B53C901-3852-4DC0-A292-4F75121A214C}" type="presParOf" srcId="{D9B1C1F9-346C-4938-855F-FCE086610FD1}" destId="{0F36A9BC-400E-44F3-B8F0-0FD5246EE11B}" srcOrd="9" destOrd="0" presId="urn:microsoft.com/office/officeart/2005/8/layout/lProcess2"/>
    <dgm:cxn modelId="{BF851814-0391-4CC6-9D00-DE7DCBDF1194}" type="presParOf" srcId="{D9B1C1F9-346C-4938-855F-FCE086610FD1}" destId="{3B641ACB-9557-4372-A843-291C1CA239DF}" srcOrd="1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E3F866DB-1DAE-43B5-AD43-D02019EEB312}" type="doc">
      <dgm:prSet loTypeId="urn:microsoft.com/office/officeart/2005/8/layout/lProcess2" loCatId="list" qsTypeId="urn:microsoft.com/office/officeart/2005/8/quickstyle/simple5" qsCatId="simple" csTypeId="urn:microsoft.com/office/officeart/2005/8/colors/accent0_3" csCatId="mainScheme" phldr="1"/>
      <dgm:spPr/>
      <dgm:t>
        <a:bodyPr/>
        <a:lstStyle/>
        <a:p>
          <a:endParaRPr lang="es-MX"/>
        </a:p>
      </dgm:t>
    </dgm:pt>
    <dgm:pt modelId="{57A29B5B-7742-4767-ADBB-FC62B85CB2C4}">
      <dgm:prSet phldrT="[Texto]" custT="1"/>
      <dgm:spPr>
        <a:solidFill>
          <a:schemeClr val="tx2">
            <a:lumMod val="20000"/>
            <a:lumOff val="80000"/>
          </a:schemeClr>
        </a:solidFill>
      </dgm:spPr>
      <dgm:t>
        <a:bodyPr/>
        <a:lstStyle/>
        <a:p>
          <a:r>
            <a:rPr lang="es-MX" sz="3600" dirty="0">
              <a:solidFill>
                <a:schemeClr val="tx2">
                  <a:lumMod val="50000"/>
                </a:schemeClr>
              </a:solidFill>
            </a:rPr>
            <a:t>VENTAJAS</a:t>
          </a:r>
        </a:p>
      </dgm:t>
    </dgm:pt>
    <dgm:pt modelId="{E3FBE549-3BA1-470D-BEE1-B1289E2A5759}" type="parTrans" cxnId="{492B26AE-78DC-4BD8-BFD2-C50589B1938F}">
      <dgm:prSet/>
      <dgm:spPr/>
      <dgm:t>
        <a:bodyPr/>
        <a:lstStyle/>
        <a:p>
          <a:endParaRPr lang="es-MX"/>
        </a:p>
      </dgm:t>
    </dgm:pt>
    <dgm:pt modelId="{410F8888-BF0C-4825-8E26-BCA9DCE75E3E}" type="sibTrans" cxnId="{492B26AE-78DC-4BD8-BFD2-C50589B1938F}">
      <dgm:prSet/>
      <dgm:spPr/>
      <dgm:t>
        <a:bodyPr/>
        <a:lstStyle/>
        <a:p>
          <a:endParaRPr lang="es-MX"/>
        </a:p>
      </dgm:t>
    </dgm:pt>
    <dgm:pt modelId="{EB12BAFB-E007-4968-B6DD-472276505112}">
      <dgm:prSet custT="1"/>
      <dgm:spPr>
        <a:solidFill>
          <a:schemeClr val="tx2">
            <a:lumMod val="75000"/>
          </a:schemeClr>
        </a:solidFill>
      </dgm:spPr>
      <dgm:t>
        <a:bodyPr/>
        <a:lstStyle/>
        <a:p>
          <a:r>
            <a:rPr lang="es-MX" sz="2400" dirty="0"/>
            <a:t>La cache se puede aprovechar en forma mas eficiente, ya que solamente se reemplaza un bloque cargado cuando todas las líneas están ocupadas.</a:t>
          </a:r>
        </a:p>
      </dgm:t>
    </dgm:pt>
    <dgm:pt modelId="{2A4811F0-455A-4E4F-8EBA-F55A7FFC5D10}" type="parTrans" cxnId="{EB5E4450-EDC7-4C46-9938-EDA39FF2B35A}">
      <dgm:prSet/>
      <dgm:spPr/>
      <dgm:t>
        <a:bodyPr/>
        <a:lstStyle/>
        <a:p>
          <a:endParaRPr lang="es-MX"/>
        </a:p>
      </dgm:t>
    </dgm:pt>
    <dgm:pt modelId="{0A551C54-622A-43B8-8220-B01C2F44D2C2}" type="sibTrans" cxnId="{EB5E4450-EDC7-4C46-9938-EDA39FF2B35A}">
      <dgm:prSet/>
      <dgm:spPr/>
      <dgm:t>
        <a:bodyPr/>
        <a:lstStyle/>
        <a:p>
          <a:endParaRPr lang="es-MX"/>
        </a:p>
      </dgm:t>
    </dgm:pt>
    <dgm:pt modelId="{08C96ABC-EE0D-4DD6-8202-5AC55751E759}">
      <dgm:prSet custT="1"/>
      <dgm:spPr>
        <a:solidFill>
          <a:schemeClr val="tx2">
            <a:lumMod val="75000"/>
          </a:schemeClr>
        </a:solidFill>
      </dgm:spPr>
      <dgm:t>
        <a:bodyPr/>
        <a:lstStyle/>
        <a:p>
          <a:r>
            <a:rPr lang="es-MX" sz="2400" dirty="0"/>
            <a:t>Se eliminan los repetidos reemplazos de dos bloques como sucede en la asignación directa.</a:t>
          </a:r>
        </a:p>
      </dgm:t>
    </dgm:pt>
    <dgm:pt modelId="{3ABB6DE7-F00F-46EF-ADD7-F14E87016DF9}" type="parTrans" cxnId="{B479A3CA-140F-4C88-AFD5-356E06F00E96}">
      <dgm:prSet/>
      <dgm:spPr/>
      <dgm:t>
        <a:bodyPr/>
        <a:lstStyle/>
        <a:p>
          <a:endParaRPr lang="es-MX"/>
        </a:p>
      </dgm:t>
    </dgm:pt>
    <dgm:pt modelId="{A9DD5699-0751-405E-A894-143B3DDD30BF}" type="sibTrans" cxnId="{B479A3CA-140F-4C88-AFD5-356E06F00E96}">
      <dgm:prSet/>
      <dgm:spPr/>
      <dgm:t>
        <a:bodyPr/>
        <a:lstStyle/>
        <a:p>
          <a:endParaRPr lang="es-MX"/>
        </a:p>
      </dgm:t>
    </dgm:pt>
    <dgm:pt modelId="{0EB8176C-A52F-411A-8A59-27A6E3A78028}" type="pres">
      <dgm:prSet presAssocID="{E3F866DB-1DAE-43B5-AD43-D02019EEB312}" presName="theList" presStyleCnt="0">
        <dgm:presLayoutVars>
          <dgm:dir/>
          <dgm:animLvl val="lvl"/>
          <dgm:resizeHandles val="exact"/>
        </dgm:presLayoutVars>
      </dgm:prSet>
      <dgm:spPr/>
    </dgm:pt>
    <dgm:pt modelId="{D40FD980-698F-4878-B949-1F632D7FAE26}" type="pres">
      <dgm:prSet presAssocID="{57A29B5B-7742-4767-ADBB-FC62B85CB2C4}" presName="compNode" presStyleCnt="0"/>
      <dgm:spPr/>
    </dgm:pt>
    <dgm:pt modelId="{9DD9D45E-DDF9-464D-A52F-30B828CC6DDB}" type="pres">
      <dgm:prSet presAssocID="{57A29B5B-7742-4767-ADBB-FC62B85CB2C4}" presName="aNode" presStyleLbl="bgShp" presStyleIdx="0" presStyleCnt="1"/>
      <dgm:spPr/>
    </dgm:pt>
    <dgm:pt modelId="{FD3ADB7F-BE11-422C-8DCA-4E392B23FCE7}" type="pres">
      <dgm:prSet presAssocID="{57A29B5B-7742-4767-ADBB-FC62B85CB2C4}" presName="textNode" presStyleLbl="bgShp" presStyleIdx="0" presStyleCnt="1"/>
      <dgm:spPr/>
    </dgm:pt>
    <dgm:pt modelId="{22B305DC-B80A-42B2-AC13-70AD2E8DC4AB}" type="pres">
      <dgm:prSet presAssocID="{57A29B5B-7742-4767-ADBB-FC62B85CB2C4}" presName="compChildNode" presStyleCnt="0"/>
      <dgm:spPr/>
    </dgm:pt>
    <dgm:pt modelId="{87DEAF46-AC16-4778-9F5F-F78BC821D8DA}" type="pres">
      <dgm:prSet presAssocID="{57A29B5B-7742-4767-ADBB-FC62B85CB2C4}" presName="theInnerList" presStyleCnt="0"/>
      <dgm:spPr/>
    </dgm:pt>
    <dgm:pt modelId="{E76A2EBF-2B78-4B84-88AD-D04982DEAE55}" type="pres">
      <dgm:prSet presAssocID="{EB12BAFB-E007-4968-B6DD-472276505112}" presName="childNode" presStyleLbl="node1" presStyleIdx="0" presStyleCnt="2" custScaleX="121201">
        <dgm:presLayoutVars>
          <dgm:bulletEnabled val="1"/>
        </dgm:presLayoutVars>
      </dgm:prSet>
      <dgm:spPr/>
    </dgm:pt>
    <dgm:pt modelId="{31CF45D9-F26F-44A5-A617-4D197D6C0888}" type="pres">
      <dgm:prSet presAssocID="{EB12BAFB-E007-4968-B6DD-472276505112}" presName="aSpace2" presStyleCnt="0"/>
      <dgm:spPr/>
    </dgm:pt>
    <dgm:pt modelId="{B7EB2DA3-7CF5-4119-9481-F696ED156B5D}" type="pres">
      <dgm:prSet presAssocID="{08C96ABC-EE0D-4DD6-8202-5AC55751E759}" presName="childNode" presStyleLbl="node1" presStyleIdx="1" presStyleCnt="2">
        <dgm:presLayoutVars>
          <dgm:bulletEnabled val="1"/>
        </dgm:presLayoutVars>
      </dgm:prSet>
      <dgm:spPr/>
    </dgm:pt>
  </dgm:ptLst>
  <dgm:cxnLst>
    <dgm:cxn modelId="{2277C439-EC30-45E3-A913-B59DA7966807}" type="presOf" srcId="{E3F866DB-1DAE-43B5-AD43-D02019EEB312}" destId="{0EB8176C-A52F-411A-8A59-27A6E3A78028}" srcOrd="0" destOrd="0" presId="urn:microsoft.com/office/officeart/2005/8/layout/lProcess2"/>
    <dgm:cxn modelId="{4570274E-7998-4F52-BB24-E0616149A4F6}" type="presOf" srcId="{57A29B5B-7742-4767-ADBB-FC62B85CB2C4}" destId="{9DD9D45E-DDF9-464D-A52F-30B828CC6DDB}" srcOrd="0" destOrd="0" presId="urn:microsoft.com/office/officeart/2005/8/layout/lProcess2"/>
    <dgm:cxn modelId="{EB5E4450-EDC7-4C46-9938-EDA39FF2B35A}" srcId="{57A29B5B-7742-4767-ADBB-FC62B85CB2C4}" destId="{EB12BAFB-E007-4968-B6DD-472276505112}" srcOrd="0" destOrd="0" parTransId="{2A4811F0-455A-4E4F-8EBA-F55A7FFC5D10}" sibTransId="{0A551C54-622A-43B8-8220-B01C2F44D2C2}"/>
    <dgm:cxn modelId="{2EBCA678-95F0-4F91-B755-57CB10701A2E}" type="presOf" srcId="{57A29B5B-7742-4767-ADBB-FC62B85CB2C4}" destId="{FD3ADB7F-BE11-422C-8DCA-4E392B23FCE7}" srcOrd="1" destOrd="0" presId="urn:microsoft.com/office/officeart/2005/8/layout/lProcess2"/>
    <dgm:cxn modelId="{492B26AE-78DC-4BD8-BFD2-C50589B1938F}" srcId="{E3F866DB-1DAE-43B5-AD43-D02019EEB312}" destId="{57A29B5B-7742-4767-ADBB-FC62B85CB2C4}" srcOrd="0" destOrd="0" parTransId="{E3FBE549-3BA1-470D-BEE1-B1289E2A5759}" sibTransId="{410F8888-BF0C-4825-8E26-BCA9DCE75E3E}"/>
    <dgm:cxn modelId="{B479A3CA-140F-4C88-AFD5-356E06F00E96}" srcId="{57A29B5B-7742-4767-ADBB-FC62B85CB2C4}" destId="{08C96ABC-EE0D-4DD6-8202-5AC55751E759}" srcOrd="1" destOrd="0" parTransId="{3ABB6DE7-F00F-46EF-ADD7-F14E87016DF9}" sibTransId="{A9DD5699-0751-405E-A894-143B3DDD30BF}"/>
    <dgm:cxn modelId="{8ACDE6D4-D0A2-4E8B-B1FF-AFC8D6F32C29}" type="presOf" srcId="{EB12BAFB-E007-4968-B6DD-472276505112}" destId="{E76A2EBF-2B78-4B84-88AD-D04982DEAE55}" srcOrd="0" destOrd="0" presId="urn:microsoft.com/office/officeart/2005/8/layout/lProcess2"/>
    <dgm:cxn modelId="{E7426FE7-DF3E-4794-A362-EE6C34158C34}" type="presOf" srcId="{08C96ABC-EE0D-4DD6-8202-5AC55751E759}" destId="{B7EB2DA3-7CF5-4119-9481-F696ED156B5D}" srcOrd="0" destOrd="0" presId="urn:microsoft.com/office/officeart/2005/8/layout/lProcess2"/>
    <dgm:cxn modelId="{8D43FD11-34AC-404D-BCE7-06300AFAB556}" type="presParOf" srcId="{0EB8176C-A52F-411A-8A59-27A6E3A78028}" destId="{D40FD980-698F-4878-B949-1F632D7FAE26}" srcOrd="0" destOrd="0" presId="urn:microsoft.com/office/officeart/2005/8/layout/lProcess2"/>
    <dgm:cxn modelId="{35324D4D-7C15-403A-9FDE-23DFB6472843}" type="presParOf" srcId="{D40FD980-698F-4878-B949-1F632D7FAE26}" destId="{9DD9D45E-DDF9-464D-A52F-30B828CC6DDB}" srcOrd="0" destOrd="0" presId="urn:microsoft.com/office/officeart/2005/8/layout/lProcess2"/>
    <dgm:cxn modelId="{E12C671C-4191-4448-9E49-29DEAAFE2018}" type="presParOf" srcId="{D40FD980-698F-4878-B949-1F632D7FAE26}" destId="{FD3ADB7F-BE11-422C-8DCA-4E392B23FCE7}" srcOrd="1" destOrd="0" presId="urn:microsoft.com/office/officeart/2005/8/layout/lProcess2"/>
    <dgm:cxn modelId="{4D9F040D-61ED-4F36-85E2-C6AB707B5542}" type="presParOf" srcId="{D40FD980-698F-4878-B949-1F632D7FAE26}" destId="{22B305DC-B80A-42B2-AC13-70AD2E8DC4AB}" srcOrd="2" destOrd="0" presId="urn:microsoft.com/office/officeart/2005/8/layout/lProcess2"/>
    <dgm:cxn modelId="{3A85C688-ED41-40EF-A24B-C701328DD409}" type="presParOf" srcId="{22B305DC-B80A-42B2-AC13-70AD2E8DC4AB}" destId="{87DEAF46-AC16-4778-9F5F-F78BC821D8DA}" srcOrd="0" destOrd="0" presId="urn:microsoft.com/office/officeart/2005/8/layout/lProcess2"/>
    <dgm:cxn modelId="{19F25F0D-741B-44BE-BF7A-7B8036C70490}" type="presParOf" srcId="{87DEAF46-AC16-4778-9F5F-F78BC821D8DA}" destId="{E76A2EBF-2B78-4B84-88AD-D04982DEAE55}" srcOrd="0" destOrd="0" presId="urn:microsoft.com/office/officeart/2005/8/layout/lProcess2"/>
    <dgm:cxn modelId="{519708CB-89DB-42E4-AA68-0D0CFBB4AB1C}" type="presParOf" srcId="{87DEAF46-AC16-4778-9F5F-F78BC821D8DA}" destId="{31CF45D9-F26F-44A5-A617-4D197D6C0888}" srcOrd="1" destOrd="0" presId="urn:microsoft.com/office/officeart/2005/8/layout/lProcess2"/>
    <dgm:cxn modelId="{191B035F-20FA-4624-A18B-7887084060D0}" type="presParOf" srcId="{87DEAF46-AC16-4778-9F5F-F78BC821D8DA}" destId="{B7EB2DA3-7CF5-4119-9481-F696ED156B5D}"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C9107847-40FE-4F42-95AC-AB0EF53BBE5F}"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s-HN"/>
        </a:p>
      </dgm:t>
    </dgm:pt>
    <dgm:pt modelId="{EE07456C-C27C-4F67-B399-BE47620B30F1}">
      <dgm:prSet phldrT="[Texto]"/>
      <dgm:spPr/>
      <dgm:t>
        <a:bodyPr/>
        <a:lstStyle/>
        <a:p>
          <a:endParaRPr lang="es-ES" dirty="0"/>
        </a:p>
        <a:p>
          <a:endParaRPr lang="es-HN" dirty="0"/>
        </a:p>
      </dgm:t>
    </dgm:pt>
    <dgm:pt modelId="{3A56B739-D7ED-463A-A3BD-9E56C65C1F35}" type="sibTrans" cxnId="{41320B7D-805B-4A85-B4FA-BB5EC3481870}">
      <dgm:prSet/>
      <dgm:spPr/>
      <dgm:t>
        <a:bodyPr/>
        <a:lstStyle/>
        <a:p>
          <a:endParaRPr lang="es-HN"/>
        </a:p>
      </dgm:t>
    </dgm:pt>
    <dgm:pt modelId="{C2409820-80C6-42EA-9420-C44AF548EF8F}" type="parTrans" cxnId="{41320B7D-805B-4A85-B4FA-BB5EC3481870}">
      <dgm:prSet/>
      <dgm:spPr/>
      <dgm:t>
        <a:bodyPr/>
        <a:lstStyle/>
        <a:p>
          <a:endParaRPr lang="es-HN"/>
        </a:p>
      </dgm:t>
    </dgm:pt>
    <dgm:pt modelId="{5B9C02DC-2419-48F3-A626-E53DE2FE85D6}">
      <dgm:prSet custT="1"/>
      <dgm:spPr/>
      <dgm:t>
        <a:bodyPr/>
        <a:lstStyle/>
        <a:p>
          <a:r>
            <a:rPr lang="es-ES" sz="2400" dirty="0"/>
            <a:t>Aprovecha parcialmente ambos beneficios  haciendo grupos de bloques que cumplan con ambas correspondencias (Directa y Asociativa).</a:t>
          </a:r>
          <a:endParaRPr lang="es-HN" sz="2400" dirty="0"/>
        </a:p>
      </dgm:t>
    </dgm:pt>
    <dgm:pt modelId="{92F33431-050B-4177-B4AB-C2B2820785CE}" type="parTrans" cxnId="{2FCA1A64-393F-4D73-B047-64B6D0350455}">
      <dgm:prSet/>
      <dgm:spPr/>
      <dgm:t>
        <a:bodyPr/>
        <a:lstStyle/>
        <a:p>
          <a:endParaRPr lang="es-HN"/>
        </a:p>
      </dgm:t>
    </dgm:pt>
    <dgm:pt modelId="{D8E4D4E5-B7EF-49D1-8F70-1DAC5F6BFE9C}" type="sibTrans" cxnId="{2FCA1A64-393F-4D73-B047-64B6D0350455}">
      <dgm:prSet/>
      <dgm:spPr/>
      <dgm:t>
        <a:bodyPr/>
        <a:lstStyle/>
        <a:p>
          <a:endParaRPr lang="es-HN"/>
        </a:p>
      </dgm:t>
    </dgm:pt>
    <dgm:pt modelId="{D10E46CB-E2F0-456E-8268-7319E53FC706}">
      <dgm:prSet custT="1"/>
      <dgm:spPr/>
      <dgm:t>
        <a:bodyPr/>
        <a:lstStyle/>
        <a:p>
          <a:endParaRPr lang="es-HN" sz="2400" dirty="0"/>
        </a:p>
      </dgm:t>
    </dgm:pt>
    <dgm:pt modelId="{BF126582-520B-43A1-85CA-73739740D5A9}" type="parTrans" cxnId="{E3E684B6-A793-48B2-891B-0AF0C28711A7}">
      <dgm:prSet/>
      <dgm:spPr/>
      <dgm:t>
        <a:bodyPr/>
        <a:lstStyle/>
        <a:p>
          <a:endParaRPr lang="es-HN"/>
        </a:p>
      </dgm:t>
    </dgm:pt>
    <dgm:pt modelId="{2CC6DF04-1239-4C5E-8511-B3D7370E7919}" type="sibTrans" cxnId="{E3E684B6-A793-48B2-891B-0AF0C28711A7}">
      <dgm:prSet/>
      <dgm:spPr/>
      <dgm:t>
        <a:bodyPr/>
        <a:lstStyle/>
        <a:p>
          <a:endParaRPr lang="es-HN"/>
        </a:p>
      </dgm:t>
    </dgm:pt>
    <dgm:pt modelId="{B603D681-27C2-49E2-A58F-04D41307636F}">
      <dgm:prSet custT="1"/>
      <dgm:spPr/>
      <dgm:t>
        <a:bodyPr/>
        <a:lstStyle/>
        <a:p>
          <a:endParaRPr lang="es-HN" sz="2400" dirty="0"/>
        </a:p>
      </dgm:t>
    </dgm:pt>
    <dgm:pt modelId="{A81CDD2F-7D2F-4E54-8C95-494E8A3EECCF}" type="parTrans" cxnId="{A317D41F-DB87-4FCC-8488-AB44B1CC4527}">
      <dgm:prSet/>
      <dgm:spPr/>
      <dgm:t>
        <a:bodyPr/>
        <a:lstStyle/>
        <a:p>
          <a:endParaRPr lang="es-HN"/>
        </a:p>
      </dgm:t>
    </dgm:pt>
    <dgm:pt modelId="{AC40C48A-8544-45EC-8A0D-9A96CF7348FE}" type="sibTrans" cxnId="{A317D41F-DB87-4FCC-8488-AB44B1CC4527}">
      <dgm:prSet/>
      <dgm:spPr/>
      <dgm:t>
        <a:bodyPr/>
        <a:lstStyle/>
        <a:p>
          <a:endParaRPr lang="es-HN"/>
        </a:p>
      </dgm:t>
    </dgm:pt>
    <dgm:pt modelId="{C5915009-F422-4D2F-A231-8663D710275F}">
      <dgm:prSet custT="1"/>
      <dgm:spPr/>
      <dgm:t>
        <a:bodyPr/>
        <a:lstStyle/>
        <a:p>
          <a:r>
            <a:rPr lang="es-ES" sz="2400" dirty="0"/>
            <a:t>En este caso, la caché consta de numero de conjuntos, cada uno de los cuales consta de un número de líneas la relación es:</a:t>
          </a:r>
          <a:endParaRPr lang="es-HN" sz="2400" dirty="0"/>
        </a:p>
      </dgm:t>
    </dgm:pt>
    <dgm:pt modelId="{B6DEAD37-1233-436B-AB8E-267B51864D61}" type="parTrans" cxnId="{DEAFC8B0-18AC-475B-A6C6-A18F65F64FAD}">
      <dgm:prSet/>
      <dgm:spPr/>
      <dgm:t>
        <a:bodyPr/>
        <a:lstStyle/>
        <a:p>
          <a:endParaRPr lang="es-HN"/>
        </a:p>
      </dgm:t>
    </dgm:pt>
    <dgm:pt modelId="{BF3055AC-E12A-4A32-9FA2-CA961E0A364F}" type="sibTrans" cxnId="{DEAFC8B0-18AC-475B-A6C6-A18F65F64FAD}">
      <dgm:prSet/>
      <dgm:spPr/>
      <dgm:t>
        <a:bodyPr/>
        <a:lstStyle/>
        <a:p>
          <a:endParaRPr lang="es-HN"/>
        </a:p>
      </dgm:t>
    </dgm:pt>
    <dgm:pt modelId="{19D67CCD-6410-42E8-B450-4E8361D7BDDB}">
      <dgm:prSet custT="1"/>
      <dgm:spPr/>
      <dgm:t>
        <a:bodyPr/>
        <a:lstStyle/>
        <a:p>
          <a:endParaRPr lang="es-HN" sz="2400" dirty="0"/>
        </a:p>
      </dgm:t>
    </dgm:pt>
    <dgm:pt modelId="{29D45C5A-4DD1-47FE-94EA-D7E85EEA0B51}" type="parTrans" cxnId="{24D26ACA-1CD1-473B-B443-CC93A6A13378}">
      <dgm:prSet/>
      <dgm:spPr/>
      <dgm:t>
        <a:bodyPr/>
        <a:lstStyle/>
        <a:p>
          <a:endParaRPr lang="es-HN"/>
        </a:p>
      </dgm:t>
    </dgm:pt>
    <dgm:pt modelId="{5A2F0DCF-A40B-4756-BB57-F0970CBCF243}" type="sibTrans" cxnId="{24D26ACA-1CD1-473B-B443-CC93A6A13378}">
      <dgm:prSet/>
      <dgm:spPr/>
      <dgm:t>
        <a:bodyPr/>
        <a:lstStyle/>
        <a:p>
          <a:endParaRPr lang="es-HN"/>
        </a:p>
      </dgm:t>
    </dgm:pt>
    <dgm:pt modelId="{4D8055C3-2595-4F37-BA57-9E8451F51A40}" type="pres">
      <dgm:prSet presAssocID="{C9107847-40FE-4F42-95AC-AB0EF53BBE5F}" presName="linearFlow" presStyleCnt="0">
        <dgm:presLayoutVars>
          <dgm:dir/>
          <dgm:animLvl val="lvl"/>
          <dgm:resizeHandles/>
        </dgm:presLayoutVars>
      </dgm:prSet>
      <dgm:spPr/>
    </dgm:pt>
    <dgm:pt modelId="{7F17BAE7-ED65-4F81-9E88-0AD3F135177C}" type="pres">
      <dgm:prSet presAssocID="{EE07456C-C27C-4F67-B399-BE47620B30F1}" presName="compositeNode" presStyleCnt="0">
        <dgm:presLayoutVars>
          <dgm:bulletEnabled val="1"/>
        </dgm:presLayoutVars>
      </dgm:prSet>
      <dgm:spPr/>
    </dgm:pt>
    <dgm:pt modelId="{70E2D366-C481-41FA-B2E0-8FF51D089CC7}" type="pres">
      <dgm:prSet presAssocID="{EE07456C-C27C-4F67-B399-BE47620B30F1}" presName="imag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pt>
    <dgm:pt modelId="{B4B52E61-E5F2-429E-923C-8173F8A6DF7B}" type="pres">
      <dgm:prSet presAssocID="{EE07456C-C27C-4F67-B399-BE47620B30F1}" presName="childNode" presStyleLbl="node1" presStyleIdx="0" presStyleCnt="1">
        <dgm:presLayoutVars>
          <dgm:bulletEnabled val="1"/>
        </dgm:presLayoutVars>
      </dgm:prSet>
      <dgm:spPr/>
    </dgm:pt>
    <dgm:pt modelId="{67C85432-04AE-4E5B-9989-2FA7C7ED1CB5}" type="pres">
      <dgm:prSet presAssocID="{EE07456C-C27C-4F67-B399-BE47620B30F1}" presName="parentNode" presStyleLbl="revTx" presStyleIdx="0" presStyleCnt="1">
        <dgm:presLayoutVars>
          <dgm:chMax val="0"/>
          <dgm:bulletEnabled val="1"/>
        </dgm:presLayoutVars>
      </dgm:prSet>
      <dgm:spPr/>
    </dgm:pt>
  </dgm:ptLst>
  <dgm:cxnLst>
    <dgm:cxn modelId="{A317D41F-DB87-4FCC-8488-AB44B1CC4527}" srcId="{EE07456C-C27C-4F67-B399-BE47620B30F1}" destId="{B603D681-27C2-49E2-A58F-04D41307636F}" srcOrd="3" destOrd="0" parTransId="{A81CDD2F-7D2F-4E54-8C95-494E8A3EECCF}" sibTransId="{AC40C48A-8544-45EC-8A0D-9A96CF7348FE}"/>
    <dgm:cxn modelId="{2FCA1A64-393F-4D73-B047-64B6D0350455}" srcId="{EE07456C-C27C-4F67-B399-BE47620B30F1}" destId="{5B9C02DC-2419-48F3-A626-E53DE2FE85D6}" srcOrd="0" destOrd="0" parTransId="{92F33431-050B-4177-B4AB-C2B2820785CE}" sibTransId="{D8E4D4E5-B7EF-49D1-8F70-1DAC5F6BFE9C}"/>
    <dgm:cxn modelId="{A12A7B6A-3997-4762-974C-FE6696F18BD0}" type="presOf" srcId="{EE07456C-C27C-4F67-B399-BE47620B30F1}" destId="{67C85432-04AE-4E5B-9989-2FA7C7ED1CB5}" srcOrd="0" destOrd="0" presId="urn:microsoft.com/office/officeart/2005/8/layout/hList2"/>
    <dgm:cxn modelId="{8518EA56-B83F-40E8-8709-2C19B9AFB5CF}" type="presOf" srcId="{5B9C02DC-2419-48F3-A626-E53DE2FE85D6}" destId="{B4B52E61-E5F2-429E-923C-8173F8A6DF7B}" srcOrd="0" destOrd="0" presId="urn:microsoft.com/office/officeart/2005/8/layout/hList2"/>
    <dgm:cxn modelId="{41320B7D-805B-4A85-B4FA-BB5EC3481870}" srcId="{C9107847-40FE-4F42-95AC-AB0EF53BBE5F}" destId="{EE07456C-C27C-4F67-B399-BE47620B30F1}" srcOrd="0" destOrd="0" parTransId="{C2409820-80C6-42EA-9420-C44AF548EF8F}" sibTransId="{3A56B739-D7ED-463A-A3BD-9E56C65C1F35}"/>
    <dgm:cxn modelId="{3425BB9A-AC73-4720-9A7F-EF2C797E268D}" type="presOf" srcId="{B603D681-27C2-49E2-A58F-04D41307636F}" destId="{B4B52E61-E5F2-429E-923C-8173F8A6DF7B}" srcOrd="0" destOrd="3" presId="urn:microsoft.com/office/officeart/2005/8/layout/hList2"/>
    <dgm:cxn modelId="{14B3F9A2-EEBD-4B3E-AA53-0D8C6C1565E0}" type="presOf" srcId="{C5915009-F422-4D2F-A231-8663D710275F}" destId="{B4B52E61-E5F2-429E-923C-8173F8A6DF7B}" srcOrd="0" destOrd="1" presId="urn:microsoft.com/office/officeart/2005/8/layout/hList2"/>
    <dgm:cxn modelId="{DEAFC8B0-18AC-475B-A6C6-A18F65F64FAD}" srcId="{EE07456C-C27C-4F67-B399-BE47620B30F1}" destId="{C5915009-F422-4D2F-A231-8663D710275F}" srcOrd="1" destOrd="0" parTransId="{B6DEAD37-1233-436B-AB8E-267B51864D61}" sibTransId="{BF3055AC-E12A-4A32-9FA2-CA961E0A364F}"/>
    <dgm:cxn modelId="{E3E684B6-A793-48B2-891B-0AF0C28711A7}" srcId="{EE07456C-C27C-4F67-B399-BE47620B30F1}" destId="{D10E46CB-E2F0-456E-8268-7319E53FC706}" srcOrd="4" destOrd="0" parTransId="{BF126582-520B-43A1-85CA-73739740D5A9}" sibTransId="{2CC6DF04-1239-4C5E-8511-B3D7370E7919}"/>
    <dgm:cxn modelId="{24D26ACA-1CD1-473B-B443-CC93A6A13378}" srcId="{EE07456C-C27C-4F67-B399-BE47620B30F1}" destId="{19D67CCD-6410-42E8-B450-4E8361D7BDDB}" srcOrd="2" destOrd="0" parTransId="{29D45C5A-4DD1-47FE-94EA-D7E85EEA0B51}" sibTransId="{5A2F0DCF-A40B-4756-BB57-F0970CBCF243}"/>
    <dgm:cxn modelId="{DDCE96CC-142A-4BEE-B1B1-0BB601595125}" type="presOf" srcId="{C9107847-40FE-4F42-95AC-AB0EF53BBE5F}" destId="{4D8055C3-2595-4F37-BA57-9E8451F51A40}" srcOrd="0" destOrd="0" presId="urn:microsoft.com/office/officeart/2005/8/layout/hList2"/>
    <dgm:cxn modelId="{DD3742E9-D27B-42C1-A9AF-305700356BCE}" type="presOf" srcId="{D10E46CB-E2F0-456E-8268-7319E53FC706}" destId="{B4B52E61-E5F2-429E-923C-8173F8A6DF7B}" srcOrd="0" destOrd="4" presId="urn:microsoft.com/office/officeart/2005/8/layout/hList2"/>
    <dgm:cxn modelId="{BBBC41FD-82DE-4138-9F96-A86C91613D9C}" type="presOf" srcId="{19D67CCD-6410-42E8-B450-4E8361D7BDDB}" destId="{B4B52E61-E5F2-429E-923C-8173F8A6DF7B}" srcOrd="0" destOrd="2" presId="urn:microsoft.com/office/officeart/2005/8/layout/hList2"/>
    <dgm:cxn modelId="{27F34F93-16E8-4C57-85A3-9F0267BE0383}" type="presParOf" srcId="{4D8055C3-2595-4F37-BA57-9E8451F51A40}" destId="{7F17BAE7-ED65-4F81-9E88-0AD3F135177C}" srcOrd="0" destOrd="0" presId="urn:microsoft.com/office/officeart/2005/8/layout/hList2"/>
    <dgm:cxn modelId="{50984181-48B5-4FDD-AECB-3AD653EADB53}" type="presParOf" srcId="{7F17BAE7-ED65-4F81-9E88-0AD3F135177C}" destId="{70E2D366-C481-41FA-B2E0-8FF51D089CC7}" srcOrd="0" destOrd="0" presId="urn:microsoft.com/office/officeart/2005/8/layout/hList2"/>
    <dgm:cxn modelId="{72BB4B27-215B-42E7-8331-7FC72FDB491A}" type="presParOf" srcId="{7F17BAE7-ED65-4F81-9E88-0AD3F135177C}" destId="{B4B52E61-E5F2-429E-923C-8173F8A6DF7B}" srcOrd="1" destOrd="0" presId="urn:microsoft.com/office/officeart/2005/8/layout/hList2"/>
    <dgm:cxn modelId="{5506D8C6-F7F2-45EB-99ED-04E21C18CC05}" type="presParOf" srcId="{7F17BAE7-ED65-4F81-9E88-0AD3F135177C}" destId="{67C85432-04AE-4E5B-9989-2FA7C7ED1CB5}"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334A5645-D197-494F-9985-1C13FC909E0D}" type="doc">
      <dgm:prSet loTypeId="urn:microsoft.com/office/officeart/2005/8/layout/lProcess2" loCatId="list" qsTypeId="urn:microsoft.com/office/officeart/2005/8/quickstyle/simple5" qsCatId="simple" csTypeId="urn:microsoft.com/office/officeart/2005/8/colors/accent1_2" csCatId="accent1" phldr="1"/>
      <dgm:spPr/>
      <dgm:t>
        <a:bodyPr/>
        <a:lstStyle/>
        <a:p>
          <a:endParaRPr lang="es-MX"/>
        </a:p>
      </dgm:t>
    </dgm:pt>
    <dgm:pt modelId="{E8EF3202-7F0B-456E-95AF-7743DCC019CE}">
      <dgm:prSet phldrT="[Texto]" custT="1"/>
      <dgm:spPr/>
      <dgm:t>
        <a:bodyPr/>
        <a:lstStyle/>
        <a:p>
          <a:r>
            <a:rPr lang="es-MX" sz="2400" b="1" dirty="0">
              <a:solidFill>
                <a:srgbClr val="0070C0"/>
              </a:solidFill>
            </a:rPr>
            <a:t>RESUMEN ASIGNACION ASOCIATIVA</a:t>
          </a:r>
        </a:p>
        <a:p>
          <a:r>
            <a:rPr lang="es-MX" sz="2400" b="1" dirty="0">
              <a:solidFill>
                <a:srgbClr val="0070C0"/>
              </a:solidFill>
            </a:rPr>
            <a:t>POR CONJUNTOS</a:t>
          </a:r>
        </a:p>
      </dgm:t>
    </dgm:pt>
    <dgm:pt modelId="{F3A3B8BA-78AD-4DA5-93E0-D3922BC491EC}" type="parTrans" cxnId="{8635BAB9-1B48-4C41-B22F-7354E0D67656}">
      <dgm:prSet/>
      <dgm:spPr/>
      <dgm:t>
        <a:bodyPr/>
        <a:lstStyle/>
        <a:p>
          <a:endParaRPr lang="es-MX" sz="2400"/>
        </a:p>
      </dgm:t>
    </dgm:pt>
    <dgm:pt modelId="{E5CC8F6D-8EAA-4ABE-B469-81C44235CC31}" type="sibTrans" cxnId="{8635BAB9-1B48-4C41-B22F-7354E0D67656}">
      <dgm:prSet/>
      <dgm:spPr/>
      <dgm:t>
        <a:bodyPr/>
        <a:lstStyle/>
        <a:p>
          <a:endParaRPr lang="es-MX" sz="2400"/>
        </a:p>
      </dgm:t>
    </dgm:pt>
    <dgm:pt modelId="{44D52038-9D92-4419-940B-8785F98939DA}">
      <dgm:prSet phldrT="[Texto]" custT="1"/>
      <dgm:spPr/>
      <dgm:t>
        <a:bodyPr/>
        <a:lstStyle/>
        <a:p>
          <a:r>
            <a:rPr lang="es-MX" sz="2000" dirty="0"/>
            <a:t>Longitud de dirección</a:t>
          </a:r>
        </a:p>
      </dgm:t>
    </dgm:pt>
    <dgm:pt modelId="{9A9E1B30-3218-4D2F-A315-616A989F174A}" type="parTrans" cxnId="{FAF1CD90-12B5-4245-859A-C966571A7626}">
      <dgm:prSet/>
      <dgm:spPr/>
      <dgm:t>
        <a:bodyPr/>
        <a:lstStyle/>
        <a:p>
          <a:endParaRPr lang="es-MX" sz="2400"/>
        </a:p>
      </dgm:t>
    </dgm:pt>
    <dgm:pt modelId="{470E5D50-F56F-462F-840E-982290C28676}" type="sibTrans" cxnId="{FAF1CD90-12B5-4245-859A-C966571A7626}">
      <dgm:prSet/>
      <dgm:spPr/>
      <dgm:t>
        <a:bodyPr/>
        <a:lstStyle/>
        <a:p>
          <a:endParaRPr lang="es-MX" sz="2400"/>
        </a:p>
      </dgm:t>
    </dgm:pt>
    <dgm:pt modelId="{96676B96-D3F5-4E45-A4CD-853F3DB65A31}">
      <dgm:prSet phldrT="[Texto]" custT="1"/>
      <dgm:spPr/>
      <dgm:t>
        <a:bodyPr/>
        <a:lstStyle/>
        <a:p>
          <a:r>
            <a:rPr lang="es-MX" sz="2000" dirty="0"/>
            <a:t>Numero de palabras o Bytes</a:t>
          </a:r>
        </a:p>
      </dgm:t>
    </dgm:pt>
    <dgm:pt modelId="{F48B5764-1C8E-43CB-B2B6-CEBB927A13DE}" type="parTrans" cxnId="{C521B697-4E37-42DC-89E0-65B81EB6F7F3}">
      <dgm:prSet/>
      <dgm:spPr/>
      <dgm:t>
        <a:bodyPr/>
        <a:lstStyle/>
        <a:p>
          <a:endParaRPr lang="es-MX" sz="2400"/>
        </a:p>
      </dgm:t>
    </dgm:pt>
    <dgm:pt modelId="{E9762372-F853-4AE3-A058-1B6E9A7171CD}" type="sibTrans" cxnId="{C521B697-4E37-42DC-89E0-65B81EB6F7F3}">
      <dgm:prSet/>
      <dgm:spPr/>
      <dgm:t>
        <a:bodyPr/>
        <a:lstStyle/>
        <a:p>
          <a:endParaRPr lang="es-MX" sz="2400"/>
        </a:p>
      </dgm:t>
    </dgm:pt>
    <dgm:pt modelId="{EBC95EBA-34FD-45D7-8930-416E2AA0FA17}">
      <dgm:prSet phldrT="[Texto]" custT="1"/>
      <dgm:spPr/>
      <dgm:t>
        <a:bodyPr/>
        <a:lstStyle/>
        <a:p>
          <a:r>
            <a:rPr lang="es-MX" sz="2000" b="1" dirty="0">
              <a:solidFill>
                <a:srgbClr val="0070C0"/>
              </a:solidFill>
            </a:rPr>
            <a:t>UTILIZANDO LOS CAMPOS DE DIRECCION</a:t>
          </a:r>
        </a:p>
      </dgm:t>
    </dgm:pt>
    <dgm:pt modelId="{84EF6083-5FD7-4B5E-A475-708D4982ABD2}" type="parTrans" cxnId="{DD5F3FD2-5D94-4009-9772-26C38FE17188}">
      <dgm:prSet/>
      <dgm:spPr/>
      <dgm:t>
        <a:bodyPr/>
        <a:lstStyle/>
        <a:p>
          <a:endParaRPr lang="es-MX" sz="2400"/>
        </a:p>
      </dgm:t>
    </dgm:pt>
    <dgm:pt modelId="{5F601522-492B-4AC1-BB37-3AC5692E1FB6}" type="sibTrans" cxnId="{DD5F3FD2-5D94-4009-9772-26C38FE17188}">
      <dgm:prSet/>
      <dgm:spPr/>
      <dgm:t>
        <a:bodyPr/>
        <a:lstStyle/>
        <a:p>
          <a:endParaRPr lang="es-MX" sz="2400"/>
        </a:p>
      </dgm:t>
    </dgm:pt>
    <dgm:pt modelId="{F7E211EB-B5FE-484B-AE85-67D8FCB47AC5}">
      <dgm:prSet custT="1"/>
      <dgm:spPr/>
      <dgm:t>
        <a:bodyPr/>
        <a:lstStyle/>
        <a:p>
          <a:r>
            <a:rPr lang="es-MX" sz="2000" dirty="0"/>
            <a:t>(s + w) bits</a:t>
          </a:r>
        </a:p>
      </dgm:t>
    </dgm:pt>
    <dgm:pt modelId="{28C09912-5421-41A6-9EE6-0427ABEE5201}" type="parTrans" cxnId="{E226CC11-A96B-44E9-8BAA-AA91769EB512}">
      <dgm:prSet/>
      <dgm:spPr/>
      <dgm:t>
        <a:bodyPr/>
        <a:lstStyle/>
        <a:p>
          <a:endParaRPr lang="es-MX" sz="2400"/>
        </a:p>
      </dgm:t>
    </dgm:pt>
    <dgm:pt modelId="{218400EC-5D35-4843-B880-E3A308A37F8D}" type="sibTrans" cxnId="{E226CC11-A96B-44E9-8BAA-AA91769EB512}">
      <dgm:prSet/>
      <dgm:spPr/>
      <dgm:t>
        <a:bodyPr/>
        <a:lstStyle/>
        <a:p>
          <a:endParaRPr lang="es-MX" sz="2400"/>
        </a:p>
      </dgm:t>
    </dgm:pt>
    <dgm:pt modelId="{E1D88654-1C83-44F3-85EF-DA698E176FA9}">
      <dgm:prSet custT="1"/>
      <dgm:spPr/>
      <dgm:t>
        <a:bodyPr/>
        <a:lstStyle/>
        <a:p>
          <a:r>
            <a:rPr lang="es-MX" sz="2000" dirty="0"/>
            <a:t>2</a:t>
          </a:r>
          <a:r>
            <a:rPr lang="es-MX" sz="2000" baseline="30000" dirty="0"/>
            <a:t>s+w</a:t>
          </a:r>
          <a:endParaRPr lang="es-MX" sz="2000" dirty="0"/>
        </a:p>
      </dgm:t>
    </dgm:pt>
    <dgm:pt modelId="{65AE7394-247B-4239-B2C0-E448C585660A}" type="parTrans" cxnId="{1B46A328-6015-45C7-A5D2-97022AC9F521}">
      <dgm:prSet/>
      <dgm:spPr/>
      <dgm:t>
        <a:bodyPr/>
        <a:lstStyle/>
        <a:p>
          <a:endParaRPr lang="es-MX" sz="2400"/>
        </a:p>
      </dgm:t>
    </dgm:pt>
    <dgm:pt modelId="{0933766D-ACBA-43D2-96C6-7F1426FD9333}" type="sibTrans" cxnId="{1B46A328-6015-45C7-A5D2-97022AC9F521}">
      <dgm:prSet/>
      <dgm:spPr/>
      <dgm:t>
        <a:bodyPr/>
        <a:lstStyle/>
        <a:p>
          <a:endParaRPr lang="es-MX" sz="2400"/>
        </a:p>
      </dgm:t>
    </dgm:pt>
    <dgm:pt modelId="{40F3113B-ED7B-48E4-874B-582DBC0CDE7E}">
      <dgm:prSet custT="1"/>
      <dgm:spPr/>
      <dgm:t>
        <a:bodyPr/>
        <a:lstStyle/>
        <a:p>
          <a:r>
            <a:rPr lang="es-MX" sz="2000" dirty="0"/>
            <a:t>Tamaño del bloque= Tamaño de línea</a:t>
          </a:r>
        </a:p>
      </dgm:t>
    </dgm:pt>
    <dgm:pt modelId="{0AE1A9FD-1622-4418-A6BC-9099A7FCE2A1}" type="parTrans" cxnId="{754A55CA-908D-4578-A0B7-A65E03B15E50}">
      <dgm:prSet/>
      <dgm:spPr/>
      <dgm:t>
        <a:bodyPr/>
        <a:lstStyle/>
        <a:p>
          <a:endParaRPr lang="es-MX" sz="2400"/>
        </a:p>
      </dgm:t>
    </dgm:pt>
    <dgm:pt modelId="{9374AA72-A109-4C15-8794-4B900B3DE58D}" type="sibTrans" cxnId="{754A55CA-908D-4578-A0B7-A65E03B15E50}">
      <dgm:prSet/>
      <dgm:spPr/>
      <dgm:t>
        <a:bodyPr/>
        <a:lstStyle/>
        <a:p>
          <a:endParaRPr lang="es-MX" sz="2400"/>
        </a:p>
      </dgm:t>
    </dgm:pt>
    <dgm:pt modelId="{86F8503F-7469-4B37-B773-1874C5595C3E}">
      <dgm:prSet custT="1"/>
      <dgm:spPr/>
      <dgm:t>
        <a:bodyPr/>
        <a:lstStyle/>
        <a:p>
          <a:r>
            <a:rPr lang="es-MX" sz="2000" dirty="0"/>
            <a:t>2</a:t>
          </a:r>
          <a:r>
            <a:rPr lang="es-MX" sz="2000" baseline="30000" dirty="0"/>
            <a:t>w</a:t>
          </a:r>
          <a:endParaRPr lang="es-MX" sz="2000" dirty="0"/>
        </a:p>
      </dgm:t>
    </dgm:pt>
    <dgm:pt modelId="{392487F7-B3EB-4508-AB23-3B635D6EE1EB}" type="parTrans" cxnId="{72915280-38FC-4A9C-AF9E-659B5DC353D9}">
      <dgm:prSet/>
      <dgm:spPr/>
      <dgm:t>
        <a:bodyPr/>
        <a:lstStyle/>
        <a:p>
          <a:endParaRPr lang="es-MX" sz="2400"/>
        </a:p>
      </dgm:t>
    </dgm:pt>
    <dgm:pt modelId="{73E78E8F-BF16-4A10-B7E9-C1DA28623D93}" type="sibTrans" cxnId="{72915280-38FC-4A9C-AF9E-659B5DC353D9}">
      <dgm:prSet/>
      <dgm:spPr/>
      <dgm:t>
        <a:bodyPr/>
        <a:lstStyle/>
        <a:p>
          <a:endParaRPr lang="es-MX" sz="2400"/>
        </a:p>
      </dgm:t>
    </dgm:pt>
    <dgm:pt modelId="{BDE8A464-8B26-4B56-8E67-5ACEDCFC3FB6}">
      <dgm:prSet custT="1"/>
      <dgm:spPr/>
      <dgm:t>
        <a:bodyPr/>
        <a:lstStyle/>
        <a:p>
          <a:r>
            <a:rPr lang="es-MX" sz="2000" dirty="0"/>
            <a:t>Número de líneas en conjunto</a:t>
          </a:r>
        </a:p>
      </dgm:t>
    </dgm:pt>
    <dgm:pt modelId="{77A66B25-87C4-458D-94D6-38B4ADCB5307}" type="parTrans" cxnId="{5DDF9379-76B8-442B-8942-4DFC45DA9951}">
      <dgm:prSet/>
      <dgm:spPr/>
      <dgm:t>
        <a:bodyPr/>
        <a:lstStyle/>
        <a:p>
          <a:endParaRPr lang="es-MX" sz="2400"/>
        </a:p>
      </dgm:t>
    </dgm:pt>
    <dgm:pt modelId="{59C0BD11-1426-447E-99BD-9D93EC502354}" type="sibTrans" cxnId="{5DDF9379-76B8-442B-8942-4DFC45DA9951}">
      <dgm:prSet/>
      <dgm:spPr/>
      <dgm:t>
        <a:bodyPr/>
        <a:lstStyle/>
        <a:p>
          <a:endParaRPr lang="es-MX" sz="2400"/>
        </a:p>
      </dgm:t>
    </dgm:pt>
    <dgm:pt modelId="{1EAD6884-F1F4-4CC2-876E-A14320082F06}">
      <dgm:prSet custT="1"/>
      <dgm:spPr/>
      <dgm:t>
        <a:bodyPr/>
        <a:lstStyle/>
        <a:p>
          <a:r>
            <a:rPr lang="es-MX" sz="2000" dirty="0"/>
            <a:t> k</a:t>
          </a:r>
        </a:p>
      </dgm:t>
    </dgm:pt>
    <dgm:pt modelId="{90458DB4-F34B-44C0-8D87-EEEE68955A28}" type="parTrans" cxnId="{E8830578-2C9D-4FD1-9FF1-E5CFDD75FD7B}">
      <dgm:prSet/>
      <dgm:spPr/>
      <dgm:t>
        <a:bodyPr/>
        <a:lstStyle/>
        <a:p>
          <a:endParaRPr lang="es-MX" sz="2400"/>
        </a:p>
      </dgm:t>
    </dgm:pt>
    <dgm:pt modelId="{135E0664-7085-49F6-97A4-65F6E34094F1}" type="sibTrans" cxnId="{E8830578-2C9D-4FD1-9FF1-E5CFDD75FD7B}">
      <dgm:prSet/>
      <dgm:spPr/>
      <dgm:t>
        <a:bodyPr/>
        <a:lstStyle/>
        <a:p>
          <a:endParaRPr lang="es-MX" sz="2400"/>
        </a:p>
      </dgm:t>
    </dgm:pt>
    <dgm:pt modelId="{52B93E83-4772-4B62-BBFA-E59FE89E377E}">
      <dgm:prSet custT="1"/>
      <dgm:spPr/>
      <dgm:t>
        <a:bodyPr/>
        <a:lstStyle/>
        <a:p>
          <a:r>
            <a:rPr lang="es-MX" sz="2000" dirty="0"/>
            <a:t>Numero de bloques en memoria principal</a:t>
          </a:r>
        </a:p>
      </dgm:t>
    </dgm:pt>
    <dgm:pt modelId="{C6BF18B7-DE60-4532-8029-F1CD5E6B61AD}" type="parTrans" cxnId="{F6ED474A-92C8-4D17-9E22-E572D25CBACC}">
      <dgm:prSet/>
      <dgm:spPr/>
      <dgm:t>
        <a:bodyPr/>
        <a:lstStyle/>
        <a:p>
          <a:endParaRPr lang="es-MX"/>
        </a:p>
      </dgm:t>
    </dgm:pt>
    <dgm:pt modelId="{0A461C1C-2DC3-483D-91F9-992103E30B83}" type="sibTrans" cxnId="{F6ED474A-92C8-4D17-9E22-E572D25CBACC}">
      <dgm:prSet/>
      <dgm:spPr/>
      <dgm:t>
        <a:bodyPr/>
        <a:lstStyle/>
        <a:p>
          <a:endParaRPr lang="es-MX"/>
        </a:p>
      </dgm:t>
    </dgm:pt>
    <dgm:pt modelId="{81EF057E-AD25-4532-82C6-332D7486422A}">
      <dgm:prSet custT="1"/>
      <dgm:spPr/>
      <dgm:t>
        <a:bodyPr/>
        <a:lstStyle/>
        <a:p>
          <a:r>
            <a:rPr lang="es-MX" sz="2000" dirty="0"/>
            <a:t>Numero de conjuntos</a:t>
          </a:r>
        </a:p>
      </dgm:t>
    </dgm:pt>
    <dgm:pt modelId="{A3E6E3E2-02F8-45DA-AF25-0C576F136B4C}" type="parTrans" cxnId="{A404413A-CEFE-47A0-B503-1D25647C5E5D}">
      <dgm:prSet/>
      <dgm:spPr/>
      <dgm:t>
        <a:bodyPr/>
        <a:lstStyle/>
        <a:p>
          <a:endParaRPr lang="es-MX"/>
        </a:p>
      </dgm:t>
    </dgm:pt>
    <dgm:pt modelId="{6BED22B1-E5A1-476C-BE87-CACA89E468FD}" type="sibTrans" cxnId="{A404413A-CEFE-47A0-B503-1D25647C5E5D}">
      <dgm:prSet/>
      <dgm:spPr/>
      <dgm:t>
        <a:bodyPr/>
        <a:lstStyle/>
        <a:p>
          <a:endParaRPr lang="es-MX"/>
        </a:p>
      </dgm:t>
    </dgm:pt>
    <dgm:pt modelId="{6373B8BA-F51A-4E9E-AE6B-572FCF8AC864}">
      <dgm:prSet custT="1"/>
      <dgm:spPr/>
      <dgm:t>
        <a:bodyPr/>
        <a:lstStyle/>
        <a:p>
          <a:r>
            <a:rPr lang="es-MX" sz="2000" dirty="0"/>
            <a:t>V = 2</a:t>
          </a:r>
          <a:r>
            <a:rPr lang="es-MX" sz="2000" baseline="30000" dirty="0"/>
            <a:t>d</a:t>
          </a:r>
          <a:r>
            <a:rPr lang="es-MX" sz="2000" dirty="0"/>
            <a:t> </a:t>
          </a:r>
        </a:p>
      </dgm:t>
    </dgm:pt>
    <dgm:pt modelId="{34E0F2B3-FC41-4651-9924-E1854E445703}" type="parTrans" cxnId="{5CE5081F-8708-4483-99F2-F08B8D855875}">
      <dgm:prSet/>
      <dgm:spPr/>
      <dgm:t>
        <a:bodyPr/>
        <a:lstStyle/>
        <a:p>
          <a:endParaRPr lang="es-MX"/>
        </a:p>
      </dgm:t>
    </dgm:pt>
    <dgm:pt modelId="{4C949157-AD7A-4302-A0F5-030FE0BBDAD2}" type="sibTrans" cxnId="{5CE5081F-8708-4483-99F2-F08B8D855875}">
      <dgm:prSet/>
      <dgm:spPr/>
      <dgm:t>
        <a:bodyPr/>
        <a:lstStyle/>
        <a:p>
          <a:endParaRPr lang="es-MX"/>
        </a:p>
      </dgm:t>
    </dgm:pt>
    <dgm:pt modelId="{25B1C632-ABBA-4765-9340-95EE8D5CD422}">
      <dgm:prSet custT="1"/>
      <dgm:spPr/>
      <dgm:t>
        <a:bodyPr/>
        <a:lstStyle/>
        <a:p>
          <a:r>
            <a:rPr lang="es-MX" sz="2000" dirty="0"/>
            <a:t>Número de líneas en cache</a:t>
          </a:r>
        </a:p>
      </dgm:t>
    </dgm:pt>
    <dgm:pt modelId="{381011C3-78AF-464F-AF46-384CFA961AF7}" type="parTrans" cxnId="{DFF24AA0-9A16-45E5-9733-0BAACAC79089}">
      <dgm:prSet/>
      <dgm:spPr/>
      <dgm:t>
        <a:bodyPr/>
        <a:lstStyle/>
        <a:p>
          <a:endParaRPr lang="es-MX"/>
        </a:p>
      </dgm:t>
    </dgm:pt>
    <dgm:pt modelId="{70AF532C-9C5E-4960-9862-7856E0221058}" type="sibTrans" cxnId="{DFF24AA0-9A16-45E5-9733-0BAACAC79089}">
      <dgm:prSet/>
      <dgm:spPr/>
      <dgm:t>
        <a:bodyPr/>
        <a:lstStyle/>
        <a:p>
          <a:endParaRPr lang="es-MX"/>
        </a:p>
      </dgm:t>
    </dgm:pt>
    <dgm:pt modelId="{2C1CAEB4-916D-44DF-99CD-E70D6EA39B0F}">
      <dgm:prSet custT="1"/>
      <dgm:spPr/>
      <dgm:t>
        <a:bodyPr/>
        <a:lstStyle/>
        <a:p>
          <a:r>
            <a:rPr lang="es-MX" sz="2000" dirty="0">
              <a:solidFill>
                <a:schemeClr val="bg1"/>
              </a:solidFill>
            </a:rPr>
            <a:t>KV = </a:t>
          </a:r>
          <a:r>
            <a:rPr kumimoji="1" lang="en-GB" sz="2000" dirty="0">
              <a:solidFill>
                <a:schemeClr val="bg1"/>
              </a:solidFill>
              <a:latin typeface="Tahoma" pitchFamily="34" charset="0"/>
              <a:cs typeface="Tahoma" pitchFamily="34" charset="0"/>
            </a:rPr>
            <a:t>k 2</a:t>
          </a:r>
          <a:r>
            <a:rPr kumimoji="1" lang="en-GB" sz="2000" baseline="30000" dirty="0">
              <a:solidFill>
                <a:schemeClr val="bg1"/>
              </a:solidFill>
              <a:latin typeface="Tahoma" pitchFamily="34" charset="0"/>
              <a:cs typeface="Tahoma" pitchFamily="34" charset="0"/>
            </a:rPr>
            <a:t>d </a:t>
          </a:r>
          <a:r>
            <a:rPr lang="es-MX" sz="2000" dirty="0">
              <a:solidFill>
                <a:schemeClr val="bg1"/>
              </a:solidFill>
            </a:rPr>
            <a:t> </a:t>
          </a:r>
        </a:p>
      </dgm:t>
    </dgm:pt>
    <dgm:pt modelId="{22BC1B63-36C9-418D-9D9C-5323314DDF30}" type="parTrans" cxnId="{BD53A9C6-15D3-4DAF-9E6C-7F07B75CF6E8}">
      <dgm:prSet/>
      <dgm:spPr/>
      <dgm:t>
        <a:bodyPr/>
        <a:lstStyle/>
        <a:p>
          <a:endParaRPr lang="es-MX"/>
        </a:p>
      </dgm:t>
    </dgm:pt>
    <dgm:pt modelId="{FCAB6DBC-5E34-498F-BBFF-1B045F7FB0E5}" type="sibTrans" cxnId="{BD53A9C6-15D3-4DAF-9E6C-7F07B75CF6E8}">
      <dgm:prSet/>
      <dgm:spPr/>
      <dgm:t>
        <a:bodyPr/>
        <a:lstStyle/>
        <a:p>
          <a:endParaRPr lang="es-MX"/>
        </a:p>
      </dgm:t>
    </dgm:pt>
    <dgm:pt modelId="{1EBD5B28-59A1-4284-984F-2CD33A9A45B4}">
      <dgm:prSet custT="1"/>
      <dgm:spPr/>
      <dgm:t>
        <a:bodyPr/>
        <a:lstStyle/>
        <a:p>
          <a:r>
            <a:rPr lang="es-MX" sz="2000" dirty="0"/>
            <a:t>Tamaño de etiqueta </a:t>
          </a:r>
        </a:p>
      </dgm:t>
    </dgm:pt>
    <dgm:pt modelId="{25EF4F76-A37A-4F49-95B8-74A4BCB87ADA}" type="parTrans" cxnId="{AAB68537-D5EF-4F0F-AA78-585CE0C9A664}">
      <dgm:prSet/>
      <dgm:spPr/>
      <dgm:t>
        <a:bodyPr/>
        <a:lstStyle/>
        <a:p>
          <a:endParaRPr lang="es-MX"/>
        </a:p>
      </dgm:t>
    </dgm:pt>
    <dgm:pt modelId="{D4BC6D9E-DE5D-40CC-9F3F-F0EFBB132C9A}" type="sibTrans" cxnId="{AAB68537-D5EF-4F0F-AA78-585CE0C9A664}">
      <dgm:prSet/>
      <dgm:spPr/>
      <dgm:t>
        <a:bodyPr/>
        <a:lstStyle/>
        <a:p>
          <a:endParaRPr lang="es-MX"/>
        </a:p>
      </dgm:t>
    </dgm:pt>
    <dgm:pt modelId="{57A19022-E4A2-4607-AD2F-66216B711C7A}">
      <dgm:prSet custT="1"/>
      <dgm:spPr/>
      <dgm:t>
        <a:bodyPr/>
        <a:lstStyle/>
        <a:p>
          <a:r>
            <a:rPr lang="es-MX" sz="2000" dirty="0"/>
            <a:t>(s – d) bits</a:t>
          </a:r>
        </a:p>
      </dgm:t>
    </dgm:pt>
    <dgm:pt modelId="{86D683DB-7976-4005-96CC-1F3E65729FB3}" type="parTrans" cxnId="{E7929876-AD11-445D-9B82-4CC22CB38568}">
      <dgm:prSet/>
      <dgm:spPr/>
      <dgm:t>
        <a:bodyPr/>
        <a:lstStyle/>
        <a:p>
          <a:endParaRPr lang="es-MX"/>
        </a:p>
      </dgm:t>
    </dgm:pt>
    <dgm:pt modelId="{CB30DBC5-DB1F-4150-B031-0F07F6AD2AD2}" type="sibTrans" cxnId="{E7929876-AD11-445D-9B82-4CC22CB38568}">
      <dgm:prSet/>
      <dgm:spPr/>
      <dgm:t>
        <a:bodyPr/>
        <a:lstStyle/>
        <a:p>
          <a:endParaRPr lang="es-MX"/>
        </a:p>
      </dgm:t>
    </dgm:pt>
    <dgm:pt modelId="{D61B4A20-DD92-4389-81E7-420210632EB1}">
      <dgm:prSet custT="1"/>
      <dgm:spPr/>
      <dgm:t>
        <a:bodyPr/>
        <a:lstStyle/>
        <a:p>
          <a:r>
            <a:rPr lang="es-MX" sz="2000" dirty="0"/>
            <a:t>2</a:t>
          </a:r>
          <a:r>
            <a:rPr lang="es-MX" sz="2000" baseline="30000" dirty="0"/>
            <a:t>s</a:t>
          </a:r>
          <a:endParaRPr lang="es-MX" sz="2000" dirty="0"/>
        </a:p>
      </dgm:t>
    </dgm:pt>
    <dgm:pt modelId="{08E25FA1-E092-4D7B-9E70-0FFD66A4054D}" type="parTrans" cxnId="{8E9AAE69-D272-4FED-81A2-3024CF4D2337}">
      <dgm:prSet/>
      <dgm:spPr/>
      <dgm:t>
        <a:bodyPr/>
        <a:lstStyle/>
        <a:p>
          <a:endParaRPr lang="es-MX"/>
        </a:p>
      </dgm:t>
    </dgm:pt>
    <dgm:pt modelId="{42132239-E250-4B6D-AB36-93BB659F6884}" type="sibTrans" cxnId="{8E9AAE69-D272-4FED-81A2-3024CF4D2337}">
      <dgm:prSet/>
      <dgm:spPr/>
      <dgm:t>
        <a:bodyPr/>
        <a:lstStyle/>
        <a:p>
          <a:endParaRPr lang="es-MX"/>
        </a:p>
      </dgm:t>
    </dgm:pt>
    <dgm:pt modelId="{6BDBE839-266A-4224-972F-DDCFA425D138}" type="pres">
      <dgm:prSet presAssocID="{334A5645-D197-494F-9985-1C13FC909E0D}" presName="theList" presStyleCnt="0">
        <dgm:presLayoutVars>
          <dgm:dir/>
          <dgm:animLvl val="lvl"/>
          <dgm:resizeHandles val="exact"/>
        </dgm:presLayoutVars>
      </dgm:prSet>
      <dgm:spPr/>
    </dgm:pt>
    <dgm:pt modelId="{AB61E712-CE6E-47B2-8705-44A610002858}" type="pres">
      <dgm:prSet presAssocID="{E8EF3202-7F0B-456E-95AF-7743DCC019CE}" presName="compNode" presStyleCnt="0"/>
      <dgm:spPr/>
    </dgm:pt>
    <dgm:pt modelId="{F69B8D96-1F3E-41D4-9B79-C018A2BACC45}" type="pres">
      <dgm:prSet presAssocID="{E8EF3202-7F0B-456E-95AF-7743DCC019CE}" presName="aNode" presStyleLbl="bgShp" presStyleIdx="0" presStyleCnt="2" custScaleX="198615"/>
      <dgm:spPr>
        <a:prstGeom prst="rect">
          <a:avLst/>
        </a:prstGeom>
      </dgm:spPr>
    </dgm:pt>
    <dgm:pt modelId="{9FF7EB78-DC4A-42E7-A4D3-F9E61ECCD717}" type="pres">
      <dgm:prSet presAssocID="{E8EF3202-7F0B-456E-95AF-7743DCC019CE}" presName="textNode" presStyleLbl="bgShp" presStyleIdx="0" presStyleCnt="2"/>
      <dgm:spPr/>
    </dgm:pt>
    <dgm:pt modelId="{3B8CD1E6-8929-4679-A10A-AD01A4D4E57D}" type="pres">
      <dgm:prSet presAssocID="{E8EF3202-7F0B-456E-95AF-7743DCC019CE}" presName="compChildNode" presStyleCnt="0"/>
      <dgm:spPr/>
    </dgm:pt>
    <dgm:pt modelId="{A27EC1CC-B61F-4A75-8D2F-8655F75E3F0C}" type="pres">
      <dgm:prSet presAssocID="{E8EF3202-7F0B-456E-95AF-7743DCC019CE}" presName="theInnerList" presStyleCnt="0"/>
      <dgm:spPr/>
    </dgm:pt>
    <dgm:pt modelId="{1D7AFE40-BD2D-4B1D-824D-93F34DACC9BD}" type="pres">
      <dgm:prSet presAssocID="{44D52038-9D92-4419-940B-8785F98939DA}" presName="childNode" presStyleLbl="node1" presStyleIdx="0" presStyleCnt="16" custScaleX="242796">
        <dgm:presLayoutVars>
          <dgm:bulletEnabled val="1"/>
        </dgm:presLayoutVars>
      </dgm:prSet>
      <dgm:spPr/>
    </dgm:pt>
    <dgm:pt modelId="{4070F77F-C89E-4437-B85C-33D3452BB1D4}" type="pres">
      <dgm:prSet presAssocID="{44D52038-9D92-4419-940B-8785F98939DA}" presName="aSpace2" presStyleCnt="0"/>
      <dgm:spPr/>
    </dgm:pt>
    <dgm:pt modelId="{5AC2DE2A-7D82-4877-9C00-5C569859769D}" type="pres">
      <dgm:prSet presAssocID="{96676B96-D3F5-4E45-A4CD-853F3DB65A31}" presName="childNode" presStyleLbl="node1" presStyleIdx="1" presStyleCnt="16" custScaleX="242796">
        <dgm:presLayoutVars>
          <dgm:bulletEnabled val="1"/>
        </dgm:presLayoutVars>
      </dgm:prSet>
      <dgm:spPr/>
    </dgm:pt>
    <dgm:pt modelId="{4FEE8739-4867-4533-A868-EA5203E1DE09}" type="pres">
      <dgm:prSet presAssocID="{96676B96-D3F5-4E45-A4CD-853F3DB65A31}" presName="aSpace2" presStyleCnt="0"/>
      <dgm:spPr/>
    </dgm:pt>
    <dgm:pt modelId="{09D6C97A-01C2-46AC-8D79-E092D4F1B301}" type="pres">
      <dgm:prSet presAssocID="{40F3113B-ED7B-48E4-874B-582DBC0CDE7E}" presName="childNode" presStyleLbl="node1" presStyleIdx="2" presStyleCnt="16" custScaleX="242796">
        <dgm:presLayoutVars>
          <dgm:bulletEnabled val="1"/>
        </dgm:presLayoutVars>
      </dgm:prSet>
      <dgm:spPr/>
    </dgm:pt>
    <dgm:pt modelId="{BC7E7576-E324-46CD-9CCF-0E304CFA11F5}" type="pres">
      <dgm:prSet presAssocID="{40F3113B-ED7B-48E4-874B-582DBC0CDE7E}" presName="aSpace2" presStyleCnt="0"/>
      <dgm:spPr/>
    </dgm:pt>
    <dgm:pt modelId="{68CDF799-48D0-483D-ADB7-C9EB449A8734}" type="pres">
      <dgm:prSet presAssocID="{BDE8A464-8B26-4B56-8E67-5ACEDCFC3FB6}" presName="childNode" presStyleLbl="node1" presStyleIdx="3" presStyleCnt="16" custScaleX="242796">
        <dgm:presLayoutVars>
          <dgm:bulletEnabled val="1"/>
        </dgm:presLayoutVars>
      </dgm:prSet>
      <dgm:spPr/>
    </dgm:pt>
    <dgm:pt modelId="{BD1F69CE-BC26-4DA3-8A9E-E3B645056AE3}" type="pres">
      <dgm:prSet presAssocID="{BDE8A464-8B26-4B56-8E67-5ACEDCFC3FB6}" presName="aSpace2" presStyleCnt="0"/>
      <dgm:spPr/>
    </dgm:pt>
    <dgm:pt modelId="{69179D1A-AA79-440B-80AF-E55AD87527EA}" type="pres">
      <dgm:prSet presAssocID="{52B93E83-4772-4B62-BBFA-E59FE89E377E}" presName="childNode" presStyleLbl="node1" presStyleIdx="4" presStyleCnt="16" custScaleX="241791">
        <dgm:presLayoutVars>
          <dgm:bulletEnabled val="1"/>
        </dgm:presLayoutVars>
      </dgm:prSet>
      <dgm:spPr/>
    </dgm:pt>
    <dgm:pt modelId="{E1C182C5-C2DC-410D-AF1D-78606DBF190F}" type="pres">
      <dgm:prSet presAssocID="{52B93E83-4772-4B62-BBFA-E59FE89E377E}" presName="aSpace2" presStyleCnt="0"/>
      <dgm:spPr/>
    </dgm:pt>
    <dgm:pt modelId="{9A29BE9A-5BFC-4B3E-94F7-C96125BEF2EE}" type="pres">
      <dgm:prSet presAssocID="{81EF057E-AD25-4532-82C6-332D7486422A}" presName="childNode" presStyleLbl="node1" presStyleIdx="5" presStyleCnt="16" custScaleX="242796">
        <dgm:presLayoutVars>
          <dgm:bulletEnabled val="1"/>
        </dgm:presLayoutVars>
      </dgm:prSet>
      <dgm:spPr/>
    </dgm:pt>
    <dgm:pt modelId="{341EE87C-51C9-49AD-A8A0-AED2BEBB0458}" type="pres">
      <dgm:prSet presAssocID="{81EF057E-AD25-4532-82C6-332D7486422A}" presName="aSpace2" presStyleCnt="0"/>
      <dgm:spPr/>
    </dgm:pt>
    <dgm:pt modelId="{ED654EA4-8904-4E5F-8176-CC744A5FC711}" type="pres">
      <dgm:prSet presAssocID="{25B1C632-ABBA-4765-9340-95EE8D5CD422}" presName="childNode" presStyleLbl="node1" presStyleIdx="6" presStyleCnt="16" custScaleX="242796">
        <dgm:presLayoutVars>
          <dgm:bulletEnabled val="1"/>
        </dgm:presLayoutVars>
      </dgm:prSet>
      <dgm:spPr/>
    </dgm:pt>
    <dgm:pt modelId="{5DC1D31D-132A-46FB-BF52-1109B73AD040}" type="pres">
      <dgm:prSet presAssocID="{25B1C632-ABBA-4765-9340-95EE8D5CD422}" presName="aSpace2" presStyleCnt="0"/>
      <dgm:spPr/>
    </dgm:pt>
    <dgm:pt modelId="{E2E87A06-40A7-435A-99F8-BAF87BF4BCBB}" type="pres">
      <dgm:prSet presAssocID="{1EBD5B28-59A1-4284-984F-2CD33A9A45B4}" presName="childNode" presStyleLbl="node1" presStyleIdx="7" presStyleCnt="16" custScaleX="242796">
        <dgm:presLayoutVars>
          <dgm:bulletEnabled val="1"/>
        </dgm:presLayoutVars>
      </dgm:prSet>
      <dgm:spPr/>
    </dgm:pt>
    <dgm:pt modelId="{A7573677-C4FE-45CF-A3D4-13827DA0227F}" type="pres">
      <dgm:prSet presAssocID="{E8EF3202-7F0B-456E-95AF-7743DCC019CE}" presName="aSpace" presStyleCnt="0"/>
      <dgm:spPr/>
    </dgm:pt>
    <dgm:pt modelId="{3B2911A4-027F-4F56-B445-CD78A3C0CB9F}" type="pres">
      <dgm:prSet presAssocID="{EBC95EBA-34FD-45D7-8930-416E2AA0FA17}" presName="compNode" presStyleCnt="0"/>
      <dgm:spPr/>
    </dgm:pt>
    <dgm:pt modelId="{72C6BD3A-7382-4D3E-ACF4-241A051F35A7}" type="pres">
      <dgm:prSet presAssocID="{EBC95EBA-34FD-45D7-8930-416E2AA0FA17}" presName="aNode" presStyleLbl="bgShp" presStyleIdx="1" presStyleCnt="2" custLinFactNeighborY="1124"/>
      <dgm:spPr>
        <a:prstGeom prst="rect">
          <a:avLst/>
        </a:prstGeom>
      </dgm:spPr>
    </dgm:pt>
    <dgm:pt modelId="{CB95D3B4-E459-460C-AC01-A8DA44111CAF}" type="pres">
      <dgm:prSet presAssocID="{EBC95EBA-34FD-45D7-8930-416E2AA0FA17}" presName="textNode" presStyleLbl="bgShp" presStyleIdx="1" presStyleCnt="2"/>
      <dgm:spPr/>
    </dgm:pt>
    <dgm:pt modelId="{77823DD1-6C12-41C1-BCA0-FA6BDA16BFD7}" type="pres">
      <dgm:prSet presAssocID="{EBC95EBA-34FD-45D7-8930-416E2AA0FA17}" presName="compChildNode" presStyleCnt="0"/>
      <dgm:spPr/>
    </dgm:pt>
    <dgm:pt modelId="{D9B1C1F9-346C-4938-855F-FCE086610FD1}" type="pres">
      <dgm:prSet presAssocID="{EBC95EBA-34FD-45D7-8930-416E2AA0FA17}" presName="theInnerList" presStyleCnt="0"/>
      <dgm:spPr/>
    </dgm:pt>
    <dgm:pt modelId="{E62C2EB9-84F9-4E1C-AF9F-154325F51D2C}" type="pres">
      <dgm:prSet presAssocID="{F7E211EB-B5FE-484B-AE85-67D8FCB47AC5}" presName="childNode" presStyleLbl="node1" presStyleIdx="8" presStyleCnt="16" custScaleX="80373">
        <dgm:presLayoutVars>
          <dgm:bulletEnabled val="1"/>
        </dgm:presLayoutVars>
      </dgm:prSet>
      <dgm:spPr/>
    </dgm:pt>
    <dgm:pt modelId="{843E4042-E871-4546-8932-78F34E0BA0ED}" type="pres">
      <dgm:prSet presAssocID="{F7E211EB-B5FE-484B-AE85-67D8FCB47AC5}" presName="aSpace2" presStyleCnt="0"/>
      <dgm:spPr/>
    </dgm:pt>
    <dgm:pt modelId="{8B463562-C1BA-4CB9-8F7E-B20DA4A7A5B4}" type="pres">
      <dgm:prSet presAssocID="{E1D88654-1C83-44F3-85EF-DA698E176FA9}" presName="childNode" presStyleLbl="node1" presStyleIdx="9" presStyleCnt="16" custScaleX="80373">
        <dgm:presLayoutVars>
          <dgm:bulletEnabled val="1"/>
        </dgm:presLayoutVars>
      </dgm:prSet>
      <dgm:spPr/>
    </dgm:pt>
    <dgm:pt modelId="{5E0D0BEC-2C20-4C7A-8FF8-09F5AAC96D7D}" type="pres">
      <dgm:prSet presAssocID="{E1D88654-1C83-44F3-85EF-DA698E176FA9}" presName="aSpace2" presStyleCnt="0"/>
      <dgm:spPr/>
    </dgm:pt>
    <dgm:pt modelId="{E0E33993-8468-4569-A0B0-1C55755966AE}" type="pres">
      <dgm:prSet presAssocID="{86F8503F-7469-4B37-B773-1874C5595C3E}" presName="childNode" presStyleLbl="node1" presStyleIdx="10" presStyleCnt="16" custScaleX="80373">
        <dgm:presLayoutVars>
          <dgm:bulletEnabled val="1"/>
        </dgm:presLayoutVars>
      </dgm:prSet>
      <dgm:spPr/>
    </dgm:pt>
    <dgm:pt modelId="{57FFE31B-CAE7-4B14-8346-AD536F838733}" type="pres">
      <dgm:prSet presAssocID="{86F8503F-7469-4B37-B773-1874C5595C3E}" presName="aSpace2" presStyleCnt="0"/>
      <dgm:spPr/>
    </dgm:pt>
    <dgm:pt modelId="{548901CE-1A7F-4B3C-9FD6-EAD93602CB03}" type="pres">
      <dgm:prSet presAssocID="{1EAD6884-F1F4-4CC2-876E-A14320082F06}" presName="childNode" presStyleLbl="node1" presStyleIdx="11" presStyleCnt="16" custScaleX="80373">
        <dgm:presLayoutVars>
          <dgm:bulletEnabled val="1"/>
        </dgm:presLayoutVars>
      </dgm:prSet>
      <dgm:spPr/>
    </dgm:pt>
    <dgm:pt modelId="{C4DF9E71-C25B-4C0E-803D-5EC969905311}" type="pres">
      <dgm:prSet presAssocID="{1EAD6884-F1F4-4CC2-876E-A14320082F06}" presName="aSpace2" presStyleCnt="0"/>
      <dgm:spPr/>
    </dgm:pt>
    <dgm:pt modelId="{661A2153-869A-44BA-A667-D0DBB17E78FE}" type="pres">
      <dgm:prSet presAssocID="{D61B4A20-DD92-4389-81E7-420210632EB1}" presName="childNode" presStyleLbl="node1" presStyleIdx="12" presStyleCnt="16" custScaleX="80373">
        <dgm:presLayoutVars>
          <dgm:bulletEnabled val="1"/>
        </dgm:presLayoutVars>
      </dgm:prSet>
      <dgm:spPr/>
    </dgm:pt>
    <dgm:pt modelId="{59307AC4-90CF-4E81-81B8-61C213F2ECCB}" type="pres">
      <dgm:prSet presAssocID="{D61B4A20-DD92-4389-81E7-420210632EB1}" presName="aSpace2" presStyleCnt="0"/>
      <dgm:spPr/>
    </dgm:pt>
    <dgm:pt modelId="{3B641ACB-9557-4372-A843-291C1CA239DF}" type="pres">
      <dgm:prSet presAssocID="{6373B8BA-F51A-4E9E-AE6B-572FCF8AC864}" presName="childNode" presStyleLbl="node1" presStyleIdx="13" presStyleCnt="16" custScaleX="80373">
        <dgm:presLayoutVars>
          <dgm:bulletEnabled val="1"/>
        </dgm:presLayoutVars>
      </dgm:prSet>
      <dgm:spPr/>
    </dgm:pt>
    <dgm:pt modelId="{BB62C9B4-CD09-485A-84C2-1C9701EA5327}" type="pres">
      <dgm:prSet presAssocID="{6373B8BA-F51A-4E9E-AE6B-572FCF8AC864}" presName="aSpace2" presStyleCnt="0"/>
      <dgm:spPr/>
    </dgm:pt>
    <dgm:pt modelId="{1AFCDAC3-7BB2-4AA0-BEC7-477F12CEE1DF}" type="pres">
      <dgm:prSet presAssocID="{2C1CAEB4-916D-44DF-99CD-E70D6EA39B0F}" presName="childNode" presStyleLbl="node1" presStyleIdx="14" presStyleCnt="16" custScaleX="80373">
        <dgm:presLayoutVars>
          <dgm:bulletEnabled val="1"/>
        </dgm:presLayoutVars>
      </dgm:prSet>
      <dgm:spPr/>
    </dgm:pt>
    <dgm:pt modelId="{A5992AEE-8B35-4443-8113-21F65EF78931}" type="pres">
      <dgm:prSet presAssocID="{2C1CAEB4-916D-44DF-99CD-E70D6EA39B0F}" presName="aSpace2" presStyleCnt="0"/>
      <dgm:spPr/>
    </dgm:pt>
    <dgm:pt modelId="{54375C18-0FA2-4C34-AA55-7100F983BF9E}" type="pres">
      <dgm:prSet presAssocID="{57A19022-E4A2-4607-AD2F-66216B711C7A}" presName="childNode" presStyleLbl="node1" presStyleIdx="15" presStyleCnt="16" custScaleX="80373">
        <dgm:presLayoutVars>
          <dgm:bulletEnabled val="1"/>
        </dgm:presLayoutVars>
      </dgm:prSet>
      <dgm:spPr/>
    </dgm:pt>
  </dgm:ptLst>
  <dgm:cxnLst>
    <dgm:cxn modelId="{E226CC11-A96B-44E9-8BAA-AA91769EB512}" srcId="{EBC95EBA-34FD-45D7-8930-416E2AA0FA17}" destId="{F7E211EB-B5FE-484B-AE85-67D8FCB47AC5}" srcOrd="0" destOrd="0" parTransId="{28C09912-5421-41A6-9EE6-0427ABEE5201}" sibTransId="{218400EC-5D35-4843-B880-E3A308A37F8D}"/>
    <dgm:cxn modelId="{5CE5081F-8708-4483-99F2-F08B8D855875}" srcId="{EBC95EBA-34FD-45D7-8930-416E2AA0FA17}" destId="{6373B8BA-F51A-4E9E-AE6B-572FCF8AC864}" srcOrd="5" destOrd="0" parTransId="{34E0F2B3-FC41-4651-9924-E1854E445703}" sibTransId="{4C949157-AD7A-4302-A0F5-030FE0BBDAD2}"/>
    <dgm:cxn modelId="{41029E21-A64E-4DE3-A9A4-D570B74EB249}" type="presOf" srcId="{86F8503F-7469-4B37-B773-1874C5595C3E}" destId="{E0E33993-8468-4569-A0B0-1C55755966AE}" srcOrd="0" destOrd="0" presId="urn:microsoft.com/office/officeart/2005/8/layout/lProcess2"/>
    <dgm:cxn modelId="{CA57FC27-AFA3-4285-AF04-72F47A10904E}" type="presOf" srcId="{44D52038-9D92-4419-940B-8785F98939DA}" destId="{1D7AFE40-BD2D-4B1D-824D-93F34DACC9BD}" srcOrd="0" destOrd="0" presId="urn:microsoft.com/office/officeart/2005/8/layout/lProcess2"/>
    <dgm:cxn modelId="{1B46A328-6015-45C7-A5D2-97022AC9F521}" srcId="{EBC95EBA-34FD-45D7-8930-416E2AA0FA17}" destId="{E1D88654-1C83-44F3-85EF-DA698E176FA9}" srcOrd="1" destOrd="0" parTransId="{65AE7394-247B-4239-B2C0-E448C585660A}" sibTransId="{0933766D-ACBA-43D2-96C6-7F1426FD9333}"/>
    <dgm:cxn modelId="{FDDC0D2B-74A9-4787-BD19-2E5B17504D7E}" type="presOf" srcId="{81EF057E-AD25-4532-82C6-332D7486422A}" destId="{9A29BE9A-5BFC-4B3E-94F7-C96125BEF2EE}" srcOrd="0" destOrd="0" presId="urn:microsoft.com/office/officeart/2005/8/layout/lProcess2"/>
    <dgm:cxn modelId="{AAB68537-D5EF-4F0F-AA78-585CE0C9A664}" srcId="{E8EF3202-7F0B-456E-95AF-7743DCC019CE}" destId="{1EBD5B28-59A1-4284-984F-2CD33A9A45B4}" srcOrd="7" destOrd="0" parTransId="{25EF4F76-A37A-4F49-95B8-74A4BCB87ADA}" sibTransId="{D4BC6D9E-DE5D-40CC-9F3F-F0EFBB132C9A}"/>
    <dgm:cxn modelId="{37B7AF38-6F72-4A5F-950F-84EE075247E5}" type="presOf" srcId="{E1D88654-1C83-44F3-85EF-DA698E176FA9}" destId="{8B463562-C1BA-4CB9-8F7E-B20DA4A7A5B4}" srcOrd="0" destOrd="0" presId="urn:microsoft.com/office/officeart/2005/8/layout/lProcess2"/>
    <dgm:cxn modelId="{A404413A-CEFE-47A0-B503-1D25647C5E5D}" srcId="{E8EF3202-7F0B-456E-95AF-7743DCC019CE}" destId="{81EF057E-AD25-4532-82C6-332D7486422A}" srcOrd="5" destOrd="0" parTransId="{A3E6E3E2-02F8-45DA-AF25-0C576F136B4C}" sibTransId="{6BED22B1-E5A1-476C-BE87-CACA89E468FD}"/>
    <dgm:cxn modelId="{D040CB42-797F-48BB-B53F-5BBC6C876884}" type="presOf" srcId="{EBC95EBA-34FD-45D7-8930-416E2AA0FA17}" destId="{CB95D3B4-E459-460C-AC01-A8DA44111CAF}" srcOrd="1" destOrd="0" presId="urn:microsoft.com/office/officeart/2005/8/layout/lProcess2"/>
    <dgm:cxn modelId="{C95C1044-5CA8-42BC-80DD-8E8C8A0F0524}" type="presOf" srcId="{D61B4A20-DD92-4389-81E7-420210632EB1}" destId="{661A2153-869A-44BA-A667-D0DBB17E78FE}" srcOrd="0" destOrd="0" presId="urn:microsoft.com/office/officeart/2005/8/layout/lProcess2"/>
    <dgm:cxn modelId="{90C30769-C5E6-4F7D-93A1-BE13523DCBD2}" type="presOf" srcId="{2C1CAEB4-916D-44DF-99CD-E70D6EA39B0F}" destId="{1AFCDAC3-7BB2-4AA0-BEC7-477F12CEE1DF}" srcOrd="0" destOrd="0" presId="urn:microsoft.com/office/officeart/2005/8/layout/lProcess2"/>
    <dgm:cxn modelId="{8E9AAE69-D272-4FED-81A2-3024CF4D2337}" srcId="{EBC95EBA-34FD-45D7-8930-416E2AA0FA17}" destId="{D61B4A20-DD92-4389-81E7-420210632EB1}" srcOrd="4" destOrd="0" parTransId="{08E25FA1-E092-4D7B-9E70-0FFD66A4054D}" sibTransId="{42132239-E250-4B6D-AB36-93BB659F6884}"/>
    <dgm:cxn modelId="{F6ED474A-92C8-4D17-9E22-E572D25CBACC}" srcId="{E8EF3202-7F0B-456E-95AF-7743DCC019CE}" destId="{52B93E83-4772-4B62-BBFA-E59FE89E377E}" srcOrd="4" destOrd="0" parTransId="{C6BF18B7-DE60-4532-8029-F1CD5E6B61AD}" sibTransId="{0A461C1C-2DC3-483D-91F9-992103E30B83}"/>
    <dgm:cxn modelId="{7C9C1A6F-8330-4672-B4D5-9AF17CED2712}" type="presOf" srcId="{F7E211EB-B5FE-484B-AE85-67D8FCB47AC5}" destId="{E62C2EB9-84F9-4E1C-AF9F-154325F51D2C}" srcOrd="0" destOrd="0" presId="urn:microsoft.com/office/officeart/2005/8/layout/lProcess2"/>
    <dgm:cxn modelId="{8A16BE72-D249-4EF5-BAAB-87CD15FBAE65}" type="presOf" srcId="{52B93E83-4772-4B62-BBFA-E59FE89E377E}" destId="{69179D1A-AA79-440B-80AF-E55AD87527EA}" srcOrd="0" destOrd="0" presId="urn:microsoft.com/office/officeart/2005/8/layout/lProcess2"/>
    <dgm:cxn modelId="{E7929876-AD11-445D-9B82-4CC22CB38568}" srcId="{EBC95EBA-34FD-45D7-8930-416E2AA0FA17}" destId="{57A19022-E4A2-4607-AD2F-66216B711C7A}" srcOrd="7" destOrd="0" parTransId="{86D683DB-7976-4005-96CC-1F3E65729FB3}" sibTransId="{CB30DBC5-DB1F-4150-B031-0F07F6AD2AD2}"/>
    <dgm:cxn modelId="{E8830578-2C9D-4FD1-9FF1-E5CFDD75FD7B}" srcId="{EBC95EBA-34FD-45D7-8930-416E2AA0FA17}" destId="{1EAD6884-F1F4-4CC2-876E-A14320082F06}" srcOrd="3" destOrd="0" parTransId="{90458DB4-F34B-44C0-8D87-EEEE68955A28}" sibTransId="{135E0664-7085-49F6-97A4-65F6E34094F1}"/>
    <dgm:cxn modelId="{5DDF9379-76B8-442B-8942-4DFC45DA9951}" srcId="{E8EF3202-7F0B-456E-95AF-7743DCC019CE}" destId="{BDE8A464-8B26-4B56-8E67-5ACEDCFC3FB6}" srcOrd="3" destOrd="0" parTransId="{77A66B25-87C4-458D-94D6-38B4ADCB5307}" sibTransId="{59C0BD11-1426-447E-99BD-9D93EC502354}"/>
    <dgm:cxn modelId="{E84C6680-E498-43EE-9903-EAF0EBA9E4BF}" type="presOf" srcId="{6373B8BA-F51A-4E9E-AE6B-572FCF8AC864}" destId="{3B641ACB-9557-4372-A843-291C1CA239DF}" srcOrd="0" destOrd="0" presId="urn:microsoft.com/office/officeart/2005/8/layout/lProcess2"/>
    <dgm:cxn modelId="{72915280-38FC-4A9C-AF9E-659B5DC353D9}" srcId="{EBC95EBA-34FD-45D7-8930-416E2AA0FA17}" destId="{86F8503F-7469-4B37-B773-1874C5595C3E}" srcOrd="2" destOrd="0" parTransId="{392487F7-B3EB-4508-AB23-3B635D6EE1EB}" sibTransId="{73E78E8F-BF16-4A10-B7E9-C1DA28623D93}"/>
    <dgm:cxn modelId="{B12ED78C-222E-425A-8EF5-882314142104}" type="presOf" srcId="{E8EF3202-7F0B-456E-95AF-7743DCC019CE}" destId="{F69B8D96-1F3E-41D4-9B79-C018A2BACC45}" srcOrd="0" destOrd="0" presId="urn:microsoft.com/office/officeart/2005/8/layout/lProcess2"/>
    <dgm:cxn modelId="{8DE62890-4A87-4AD3-8C88-62A8811B9C90}" type="presOf" srcId="{BDE8A464-8B26-4B56-8E67-5ACEDCFC3FB6}" destId="{68CDF799-48D0-483D-ADB7-C9EB449A8734}" srcOrd="0" destOrd="0" presId="urn:microsoft.com/office/officeart/2005/8/layout/lProcess2"/>
    <dgm:cxn modelId="{FAF1CD90-12B5-4245-859A-C966571A7626}" srcId="{E8EF3202-7F0B-456E-95AF-7743DCC019CE}" destId="{44D52038-9D92-4419-940B-8785F98939DA}" srcOrd="0" destOrd="0" parTransId="{9A9E1B30-3218-4D2F-A315-616A989F174A}" sibTransId="{470E5D50-F56F-462F-840E-982290C28676}"/>
    <dgm:cxn modelId="{95073692-E555-4ECF-B039-249DAF3FF744}" type="presOf" srcId="{40F3113B-ED7B-48E4-874B-582DBC0CDE7E}" destId="{09D6C97A-01C2-46AC-8D79-E092D4F1B301}" srcOrd="0" destOrd="0" presId="urn:microsoft.com/office/officeart/2005/8/layout/lProcess2"/>
    <dgm:cxn modelId="{C521B697-4E37-42DC-89E0-65B81EB6F7F3}" srcId="{E8EF3202-7F0B-456E-95AF-7743DCC019CE}" destId="{96676B96-D3F5-4E45-A4CD-853F3DB65A31}" srcOrd="1" destOrd="0" parTransId="{F48B5764-1C8E-43CB-B2B6-CEBB927A13DE}" sibTransId="{E9762372-F853-4AE3-A058-1B6E9A7171CD}"/>
    <dgm:cxn modelId="{76F9D099-B9C6-49A2-843F-49BDA09E466C}" type="presOf" srcId="{96676B96-D3F5-4E45-A4CD-853F3DB65A31}" destId="{5AC2DE2A-7D82-4877-9C00-5C569859769D}" srcOrd="0" destOrd="0" presId="urn:microsoft.com/office/officeart/2005/8/layout/lProcess2"/>
    <dgm:cxn modelId="{A02B429E-4474-4DED-9CEC-DD0AFCC695F4}" type="presOf" srcId="{E8EF3202-7F0B-456E-95AF-7743DCC019CE}" destId="{9FF7EB78-DC4A-42E7-A4D3-F9E61ECCD717}" srcOrd="1" destOrd="0" presId="urn:microsoft.com/office/officeart/2005/8/layout/lProcess2"/>
    <dgm:cxn modelId="{DFF24AA0-9A16-45E5-9733-0BAACAC79089}" srcId="{E8EF3202-7F0B-456E-95AF-7743DCC019CE}" destId="{25B1C632-ABBA-4765-9340-95EE8D5CD422}" srcOrd="6" destOrd="0" parTransId="{381011C3-78AF-464F-AF46-384CFA961AF7}" sibTransId="{70AF532C-9C5E-4960-9862-7856E0221058}"/>
    <dgm:cxn modelId="{B23067B2-4119-4E03-A74C-A14AEAA1846B}" type="presOf" srcId="{EBC95EBA-34FD-45D7-8930-416E2AA0FA17}" destId="{72C6BD3A-7382-4D3E-ACF4-241A051F35A7}" srcOrd="0" destOrd="0" presId="urn:microsoft.com/office/officeart/2005/8/layout/lProcess2"/>
    <dgm:cxn modelId="{8635BAB9-1B48-4C41-B22F-7354E0D67656}" srcId="{334A5645-D197-494F-9985-1C13FC909E0D}" destId="{E8EF3202-7F0B-456E-95AF-7743DCC019CE}" srcOrd="0" destOrd="0" parTransId="{F3A3B8BA-78AD-4DA5-93E0-D3922BC491EC}" sibTransId="{E5CC8F6D-8EAA-4ABE-B469-81C44235CC31}"/>
    <dgm:cxn modelId="{64C7D8BA-9C73-4E49-BC99-941516AD401F}" type="presOf" srcId="{1EAD6884-F1F4-4CC2-876E-A14320082F06}" destId="{548901CE-1A7F-4B3C-9FD6-EAD93602CB03}" srcOrd="0" destOrd="0" presId="urn:microsoft.com/office/officeart/2005/8/layout/lProcess2"/>
    <dgm:cxn modelId="{68FA03BC-D355-4FC2-B42A-C536A8E87D0B}" type="presOf" srcId="{57A19022-E4A2-4607-AD2F-66216B711C7A}" destId="{54375C18-0FA2-4C34-AA55-7100F983BF9E}" srcOrd="0" destOrd="0" presId="urn:microsoft.com/office/officeart/2005/8/layout/lProcess2"/>
    <dgm:cxn modelId="{BD53A9C6-15D3-4DAF-9E6C-7F07B75CF6E8}" srcId="{EBC95EBA-34FD-45D7-8930-416E2AA0FA17}" destId="{2C1CAEB4-916D-44DF-99CD-E70D6EA39B0F}" srcOrd="6" destOrd="0" parTransId="{22BC1B63-36C9-418D-9D9C-5323314DDF30}" sibTransId="{FCAB6DBC-5E34-498F-BBFF-1B045F7FB0E5}"/>
    <dgm:cxn modelId="{754A55CA-908D-4578-A0B7-A65E03B15E50}" srcId="{E8EF3202-7F0B-456E-95AF-7743DCC019CE}" destId="{40F3113B-ED7B-48E4-874B-582DBC0CDE7E}" srcOrd="2" destOrd="0" parTransId="{0AE1A9FD-1622-4418-A6BC-9099A7FCE2A1}" sibTransId="{9374AA72-A109-4C15-8794-4B900B3DE58D}"/>
    <dgm:cxn modelId="{DD5F3FD2-5D94-4009-9772-26C38FE17188}" srcId="{334A5645-D197-494F-9985-1C13FC909E0D}" destId="{EBC95EBA-34FD-45D7-8930-416E2AA0FA17}" srcOrd="1" destOrd="0" parTransId="{84EF6083-5FD7-4B5E-A475-708D4982ABD2}" sibTransId="{5F601522-492B-4AC1-BB37-3AC5692E1FB6}"/>
    <dgm:cxn modelId="{AE533BDB-C50E-407B-85EB-1583585EEFF0}" type="presOf" srcId="{334A5645-D197-494F-9985-1C13FC909E0D}" destId="{6BDBE839-266A-4224-972F-DDCFA425D138}" srcOrd="0" destOrd="0" presId="urn:microsoft.com/office/officeart/2005/8/layout/lProcess2"/>
    <dgm:cxn modelId="{4AF45BF7-5F03-4496-9FB2-4C8EEC6EEBD0}" type="presOf" srcId="{25B1C632-ABBA-4765-9340-95EE8D5CD422}" destId="{ED654EA4-8904-4E5F-8176-CC744A5FC711}" srcOrd="0" destOrd="0" presId="urn:microsoft.com/office/officeart/2005/8/layout/lProcess2"/>
    <dgm:cxn modelId="{9D7DF2FA-DA54-4283-BC07-EADF371C6E8A}" type="presOf" srcId="{1EBD5B28-59A1-4284-984F-2CD33A9A45B4}" destId="{E2E87A06-40A7-435A-99F8-BAF87BF4BCBB}" srcOrd="0" destOrd="0" presId="urn:microsoft.com/office/officeart/2005/8/layout/lProcess2"/>
    <dgm:cxn modelId="{1DB7666D-AF6D-4365-A94C-1E69A8025345}" type="presParOf" srcId="{6BDBE839-266A-4224-972F-DDCFA425D138}" destId="{AB61E712-CE6E-47B2-8705-44A610002858}" srcOrd="0" destOrd="0" presId="urn:microsoft.com/office/officeart/2005/8/layout/lProcess2"/>
    <dgm:cxn modelId="{CC2A1B13-1585-411C-8373-7E84DB141955}" type="presParOf" srcId="{AB61E712-CE6E-47B2-8705-44A610002858}" destId="{F69B8D96-1F3E-41D4-9B79-C018A2BACC45}" srcOrd="0" destOrd="0" presId="urn:microsoft.com/office/officeart/2005/8/layout/lProcess2"/>
    <dgm:cxn modelId="{5A786ED2-F35B-4C02-88D1-93E9B223148D}" type="presParOf" srcId="{AB61E712-CE6E-47B2-8705-44A610002858}" destId="{9FF7EB78-DC4A-42E7-A4D3-F9E61ECCD717}" srcOrd="1" destOrd="0" presId="urn:microsoft.com/office/officeart/2005/8/layout/lProcess2"/>
    <dgm:cxn modelId="{882BE535-FD72-4227-A9D2-67F87F421D0B}" type="presParOf" srcId="{AB61E712-CE6E-47B2-8705-44A610002858}" destId="{3B8CD1E6-8929-4679-A10A-AD01A4D4E57D}" srcOrd="2" destOrd="0" presId="urn:microsoft.com/office/officeart/2005/8/layout/lProcess2"/>
    <dgm:cxn modelId="{E63E6868-0A26-43B3-BA78-0583F39302CC}" type="presParOf" srcId="{3B8CD1E6-8929-4679-A10A-AD01A4D4E57D}" destId="{A27EC1CC-B61F-4A75-8D2F-8655F75E3F0C}" srcOrd="0" destOrd="0" presId="urn:microsoft.com/office/officeart/2005/8/layout/lProcess2"/>
    <dgm:cxn modelId="{B1E44883-A9A7-4B34-9593-98C8604C075D}" type="presParOf" srcId="{A27EC1CC-B61F-4A75-8D2F-8655F75E3F0C}" destId="{1D7AFE40-BD2D-4B1D-824D-93F34DACC9BD}" srcOrd="0" destOrd="0" presId="urn:microsoft.com/office/officeart/2005/8/layout/lProcess2"/>
    <dgm:cxn modelId="{49790AFD-E5BB-476F-A740-67C5010F9E44}" type="presParOf" srcId="{A27EC1CC-B61F-4A75-8D2F-8655F75E3F0C}" destId="{4070F77F-C89E-4437-B85C-33D3452BB1D4}" srcOrd="1" destOrd="0" presId="urn:microsoft.com/office/officeart/2005/8/layout/lProcess2"/>
    <dgm:cxn modelId="{B0366129-667A-4A84-99F1-6C3DC324856D}" type="presParOf" srcId="{A27EC1CC-B61F-4A75-8D2F-8655F75E3F0C}" destId="{5AC2DE2A-7D82-4877-9C00-5C569859769D}" srcOrd="2" destOrd="0" presId="urn:microsoft.com/office/officeart/2005/8/layout/lProcess2"/>
    <dgm:cxn modelId="{E7819510-5A1E-4C85-AD45-FA75CE1A9451}" type="presParOf" srcId="{A27EC1CC-B61F-4A75-8D2F-8655F75E3F0C}" destId="{4FEE8739-4867-4533-A868-EA5203E1DE09}" srcOrd="3" destOrd="0" presId="urn:microsoft.com/office/officeart/2005/8/layout/lProcess2"/>
    <dgm:cxn modelId="{780114B4-7D00-494E-B135-A05D2631DE7C}" type="presParOf" srcId="{A27EC1CC-B61F-4A75-8D2F-8655F75E3F0C}" destId="{09D6C97A-01C2-46AC-8D79-E092D4F1B301}" srcOrd="4" destOrd="0" presId="urn:microsoft.com/office/officeart/2005/8/layout/lProcess2"/>
    <dgm:cxn modelId="{BD2127A6-9343-4FBD-9B26-0CDFC78C8C91}" type="presParOf" srcId="{A27EC1CC-B61F-4A75-8D2F-8655F75E3F0C}" destId="{BC7E7576-E324-46CD-9CCF-0E304CFA11F5}" srcOrd="5" destOrd="0" presId="urn:microsoft.com/office/officeart/2005/8/layout/lProcess2"/>
    <dgm:cxn modelId="{BDFCEFFC-DFEE-4692-815F-77BD2B814C2F}" type="presParOf" srcId="{A27EC1CC-B61F-4A75-8D2F-8655F75E3F0C}" destId="{68CDF799-48D0-483D-ADB7-C9EB449A8734}" srcOrd="6" destOrd="0" presId="urn:microsoft.com/office/officeart/2005/8/layout/lProcess2"/>
    <dgm:cxn modelId="{1B4E9E57-6307-4304-B84E-774CFE0C601B}" type="presParOf" srcId="{A27EC1CC-B61F-4A75-8D2F-8655F75E3F0C}" destId="{BD1F69CE-BC26-4DA3-8A9E-E3B645056AE3}" srcOrd="7" destOrd="0" presId="urn:microsoft.com/office/officeart/2005/8/layout/lProcess2"/>
    <dgm:cxn modelId="{21B35976-59CC-435C-8B8E-C651D85E04A0}" type="presParOf" srcId="{A27EC1CC-B61F-4A75-8D2F-8655F75E3F0C}" destId="{69179D1A-AA79-440B-80AF-E55AD87527EA}" srcOrd="8" destOrd="0" presId="urn:microsoft.com/office/officeart/2005/8/layout/lProcess2"/>
    <dgm:cxn modelId="{5CB6F892-B966-4D37-8C23-005BA681C543}" type="presParOf" srcId="{A27EC1CC-B61F-4A75-8D2F-8655F75E3F0C}" destId="{E1C182C5-C2DC-410D-AF1D-78606DBF190F}" srcOrd="9" destOrd="0" presId="urn:microsoft.com/office/officeart/2005/8/layout/lProcess2"/>
    <dgm:cxn modelId="{45776309-45A8-42BB-A65A-945E850470ED}" type="presParOf" srcId="{A27EC1CC-B61F-4A75-8D2F-8655F75E3F0C}" destId="{9A29BE9A-5BFC-4B3E-94F7-C96125BEF2EE}" srcOrd="10" destOrd="0" presId="urn:microsoft.com/office/officeart/2005/8/layout/lProcess2"/>
    <dgm:cxn modelId="{F518CA7F-C525-4C15-9A7C-622465C15878}" type="presParOf" srcId="{A27EC1CC-B61F-4A75-8D2F-8655F75E3F0C}" destId="{341EE87C-51C9-49AD-A8A0-AED2BEBB0458}" srcOrd="11" destOrd="0" presId="urn:microsoft.com/office/officeart/2005/8/layout/lProcess2"/>
    <dgm:cxn modelId="{ECDA2DBF-28CA-43C3-8E2A-EF7AD3EBF0B1}" type="presParOf" srcId="{A27EC1CC-B61F-4A75-8D2F-8655F75E3F0C}" destId="{ED654EA4-8904-4E5F-8176-CC744A5FC711}" srcOrd="12" destOrd="0" presId="urn:microsoft.com/office/officeart/2005/8/layout/lProcess2"/>
    <dgm:cxn modelId="{67ED34CC-95A2-4F5F-8DBB-4370D7F34AE7}" type="presParOf" srcId="{A27EC1CC-B61F-4A75-8D2F-8655F75E3F0C}" destId="{5DC1D31D-132A-46FB-BF52-1109B73AD040}" srcOrd="13" destOrd="0" presId="urn:microsoft.com/office/officeart/2005/8/layout/lProcess2"/>
    <dgm:cxn modelId="{73F6A152-BB9B-4A18-A97D-352B9E1206A5}" type="presParOf" srcId="{A27EC1CC-B61F-4A75-8D2F-8655F75E3F0C}" destId="{E2E87A06-40A7-435A-99F8-BAF87BF4BCBB}" srcOrd="14" destOrd="0" presId="urn:microsoft.com/office/officeart/2005/8/layout/lProcess2"/>
    <dgm:cxn modelId="{3560DB8A-641E-45FA-A6C7-26F48BEA956E}" type="presParOf" srcId="{6BDBE839-266A-4224-972F-DDCFA425D138}" destId="{A7573677-C4FE-45CF-A3D4-13827DA0227F}" srcOrd="1" destOrd="0" presId="urn:microsoft.com/office/officeart/2005/8/layout/lProcess2"/>
    <dgm:cxn modelId="{1A4E4DC0-66F3-46BB-9543-86F8CDFB6EC4}" type="presParOf" srcId="{6BDBE839-266A-4224-972F-DDCFA425D138}" destId="{3B2911A4-027F-4F56-B445-CD78A3C0CB9F}" srcOrd="2" destOrd="0" presId="urn:microsoft.com/office/officeart/2005/8/layout/lProcess2"/>
    <dgm:cxn modelId="{5CC86838-0671-44F8-A1A3-843DE79564F0}" type="presParOf" srcId="{3B2911A4-027F-4F56-B445-CD78A3C0CB9F}" destId="{72C6BD3A-7382-4D3E-ACF4-241A051F35A7}" srcOrd="0" destOrd="0" presId="urn:microsoft.com/office/officeart/2005/8/layout/lProcess2"/>
    <dgm:cxn modelId="{394F9D07-C3B9-424D-9118-43F3DE478702}" type="presParOf" srcId="{3B2911A4-027F-4F56-B445-CD78A3C0CB9F}" destId="{CB95D3B4-E459-460C-AC01-A8DA44111CAF}" srcOrd="1" destOrd="0" presId="urn:microsoft.com/office/officeart/2005/8/layout/lProcess2"/>
    <dgm:cxn modelId="{5F5CE01B-9E2A-46F5-984D-3D7932ACE0E7}" type="presParOf" srcId="{3B2911A4-027F-4F56-B445-CD78A3C0CB9F}" destId="{77823DD1-6C12-41C1-BCA0-FA6BDA16BFD7}" srcOrd="2" destOrd="0" presId="urn:microsoft.com/office/officeart/2005/8/layout/lProcess2"/>
    <dgm:cxn modelId="{04454D05-0CE1-4DE2-92F5-232A7DF92170}" type="presParOf" srcId="{77823DD1-6C12-41C1-BCA0-FA6BDA16BFD7}" destId="{D9B1C1F9-346C-4938-855F-FCE086610FD1}" srcOrd="0" destOrd="0" presId="urn:microsoft.com/office/officeart/2005/8/layout/lProcess2"/>
    <dgm:cxn modelId="{0172835C-2AF5-495F-BC31-97E76B35FDED}" type="presParOf" srcId="{D9B1C1F9-346C-4938-855F-FCE086610FD1}" destId="{E62C2EB9-84F9-4E1C-AF9F-154325F51D2C}" srcOrd="0" destOrd="0" presId="urn:microsoft.com/office/officeart/2005/8/layout/lProcess2"/>
    <dgm:cxn modelId="{63C22466-BC04-44F2-A8AE-95EAE768351D}" type="presParOf" srcId="{D9B1C1F9-346C-4938-855F-FCE086610FD1}" destId="{843E4042-E871-4546-8932-78F34E0BA0ED}" srcOrd="1" destOrd="0" presId="urn:microsoft.com/office/officeart/2005/8/layout/lProcess2"/>
    <dgm:cxn modelId="{3995B6A4-D307-42B7-B39B-588271FB7658}" type="presParOf" srcId="{D9B1C1F9-346C-4938-855F-FCE086610FD1}" destId="{8B463562-C1BA-4CB9-8F7E-B20DA4A7A5B4}" srcOrd="2" destOrd="0" presId="urn:microsoft.com/office/officeart/2005/8/layout/lProcess2"/>
    <dgm:cxn modelId="{98C5E189-D6B4-4003-A897-61DAA8058607}" type="presParOf" srcId="{D9B1C1F9-346C-4938-855F-FCE086610FD1}" destId="{5E0D0BEC-2C20-4C7A-8FF8-09F5AAC96D7D}" srcOrd="3" destOrd="0" presId="urn:microsoft.com/office/officeart/2005/8/layout/lProcess2"/>
    <dgm:cxn modelId="{F440AF2E-857E-4D31-B722-D63F56C2CC96}" type="presParOf" srcId="{D9B1C1F9-346C-4938-855F-FCE086610FD1}" destId="{E0E33993-8468-4569-A0B0-1C55755966AE}" srcOrd="4" destOrd="0" presId="urn:microsoft.com/office/officeart/2005/8/layout/lProcess2"/>
    <dgm:cxn modelId="{21D74660-4E62-471C-811A-989C353ECB57}" type="presParOf" srcId="{D9B1C1F9-346C-4938-855F-FCE086610FD1}" destId="{57FFE31B-CAE7-4B14-8346-AD536F838733}" srcOrd="5" destOrd="0" presId="urn:microsoft.com/office/officeart/2005/8/layout/lProcess2"/>
    <dgm:cxn modelId="{4B7698F8-F525-4333-82FA-73151B79D14E}" type="presParOf" srcId="{D9B1C1F9-346C-4938-855F-FCE086610FD1}" destId="{548901CE-1A7F-4B3C-9FD6-EAD93602CB03}" srcOrd="6" destOrd="0" presId="urn:microsoft.com/office/officeart/2005/8/layout/lProcess2"/>
    <dgm:cxn modelId="{4E909D33-1D4E-4034-9AE3-943FC907FB01}" type="presParOf" srcId="{D9B1C1F9-346C-4938-855F-FCE086610FD1}" destId="{C4DF9E71-C25B-4C0E-803D-5EC969905311}" srcOrd="7" destOrd="0" presId="urn:microsoft.com/office/officeart/2005/8/layout/lProcess2"/>
    <dgm:cxn modelId="{9B6F506C-A049-4FAA-8ED2-E0B60FA1BBF9}" type="presParOf" srcId="{D9B1C1F9-346C-4938-855F-FCE086610FD1}" destId="{661A2153-869A-44BA-A667-D0DBB17E78FE}" srcOrd="8" destOrd="0" presId="urn:microsoft.com/office/officeart/2005/8/layout/lProcess2"/>
    <dgm:cxn modelId="{3DF105D2-0AA9-4C0B-81A4-E9F06B8DB0DB}" type="presParOf" srcId="{D9B1C1F9-346C-4938-855F-FCE086610FD1}" destId="{59307AC4-90CF-4E81-81B8-61C213F2ECCB}" srcOrd="9" destOrd="0" presId="urn:microsoft.com/office/officeart/2005/8/layout/lProcess2"/>
    <dgm:cxn modelId="{94D7B4A9-CA6A-41C7-8E52-5808557DEEB3}" type="presParOf" srcId="{D9B1C1F9-346C-4938-855F-FCE086610FD1}" destId="{3B641ACB-9557-4372-A843-291C1CA239DF}" srcOrd="10" destOrd="0" presId="urn:microsoft.com/office/officeart/2005/8/layout/lProcess2"/>
    <dgm:cxn modelId="{C3DB2F06-55EE-475E-9E12-88CDAF2C96B7}" type="presParOf" srcId="{D9B1C1F9-346C-4938-855F-FCE086610FD1}" destId="{BB62C9B4-CD09-485A-84C2-1C9701EA5327}" srcOrd="11" destOrd="0" presId="urn:microsoft.com/office/officeart/2005/8/layout/lProcess2"/>
    <dgm:cxn modelId="{CEA2DE3F-D45A-4CF4-BC96-6A742896E18E}" type="presParOf" srcId="{D9B1C1F9-346C-4938-855F-FCE086610FD1}" destId="{1AFCDAC3-7BB2-4AA0-BEC7-477F12CEE1DF}" srcOrd="12" destOrd="0" presId="urn:microsoft.com/office/officeart/2005/8/layout/lProcess2"/>
    <dgm:cxn modelId="{0A0BFE1C-AC3A-43CE-80AD-3DC687B3DC9D}" type="presParOf" srcId="{D9B1C1F9-346C-4938-855F-FCE086610FD1}" destId="{A5992AEE-8B35-4443-8113-21F65EF78931}" srcOrd="13" destOrd="0" presId="urn:microsoft.com/office/officeart/2005/8/layout/lProcess2"/>
    <dgm:cxn modelId="{73A62C60-6D38-4308-8A3D-619A172B3D82}" type="presParOf" srcId="{D9B1C1F9-346C-4938-855F-FCE086610FD1}" destId="{54375C18-0FA2-4C34-AA55-7100F983BF9E}" srcOrd="1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20FA3FC1-143C-4C7E-BAF1-B0D9BA54C49D}" type="doc">
      <dgm:prSet loTypeId="urn:microsoft.com/office/officeart/2005/8/layout/lProcess2" loCatId="list" qsTypeId="urn:microsoft.com/office/officeart/2005/8/quickstyle/simple5" qsCatId="simple" csTypeId="urn:microsoft.com/office/officeart/2005/8/colors/accent0_3" csCatId="mainScheme" phldr="1"/>
      <dgm:spPr/>
      <dgm:t>
        <a:bodyPr/>
        <a:lstStyle/>
        <a:p>
          <a:endParaRPr lang="es-MX"/>
        </a:p>
      </dgm:t>
    </dgm:pt>
    <dgm:pt modelId="{88192A04-00B3-499F-8291-F116C2FB8AD4}">
      <dgm:prSet phldrT="[Texto]" custT="1"/>
      <dgm:spPr/>
      <dgm:t>
        <a:bodyPr/>
        <a:lstStyle/>
        <a:p>
          <a:r>
            <a:rPr lang="es-MX" sz="3600" b="1" dirty="0">
              <a:solidFill>
                <a:srgbClr val="002060"/>
              </a:solidFill>
            </a:rPr>
            <a:t>CARACTERISTICAS ASIGNACION ASOCIATIVA POR CONJUNTOS</a:t>
          </a:r>
          <a:endParaRPr lang="es-MX" sz="3600" dirty="0">
            <a:solidFill>
              <a:srgbClr val="002060"/>
            </a:solidFill>
          </a:endParaRPr>
        </a:p>
      </dgm:t>
    </dgm:pt>
    <dgm:pt modelId="{4478AF33-A4ED-44BC-B40A-6ABF51CFF26A}" type="parTrans" cxnId="{E200BAC9-5113-40FE-A447-8352D12775C6}">
      <dgm:prSet/>
      <dgm:spPr/>
      <dgm:t>
        <a:bodyPr/>
        <a:lstStyle/>
        <a:p>
          <a:endParaRPr lang="es-MX"/>
        </a:p>
      </dgm:t>
    </dgm:pt>
    <dgm:pt modelId="{D9B8700B-B342-4618-9F4F-10F171F1968C}" type="sibTrans" cxnId="{E200BAC9-5113-40FE-A447-8352D12775C6}">
      <dgm:prSet/>
      <dgm:spPr/>
      <dgm:t>
        <a:bodyPr/>
        <a:lstStyle/>
        <a:p>
          <a:endParaRPr lang="es-MX"/>
        </a:p>
      </dgm:t>
    </dgm:pt>
    <dgm:pt modelId="{6F91C179-2F9D-4D44-B985-BE043E53A9CA}">
      <dgm:prSet custT="1"/>
      <dgm:spPr/>
      <dgm:t>
        <a:bodyPr/>
        <a:lstStyle/>
        <a:p>
          <a:r>
            <a:rPr lang="es-MX" sz="2800" dirty="0"/>
            <a:t>Combina el bajo costo de la asignación directa con la tasa de aciertos de la asignación asociativa.</a:t>
          </a:r>
        </a:p>
      </dgm:t>
    </dgm:pt>
    <dgm:pt modelId="{FB3F3186-A1E8-4C62-BF14-BB92F524E051}" type="parTrans" cxnId="{C14DD4B6-20B8-4324-AAA9-1FDF51727F0E}">
      <dgm:prSet/>
      <dgm:spPr/>
      <dgm:t>
        <a:bodyPr/>
        <a:lstStyle/>
        <a:p>
          <a:endParaRPr lang="es-MX"/>
        </a:p>
      </dgm:t>
    </dgm:pt>
    <dgm:pt modelId="{B7859447-8969-4216-873D-BDBE7D0BBADB}" type="sibTrans" cxnId="{C14DD4B6-20B8-4324-AAA9-1FDF51727F0E}">
      <dgm:prSet/>
      <dgm:spPr/>
      <dgm:t>
        <a:bodyPr/>
        <a:lstStyle/>
        <a:p>
          <a:endParaRPr lang="es-MX"/>
        </a:p>
      </dgm:t>
    </dgm:pt>
    <dgm:pt modelId="{2664AE5C-92C0-422D-8799-8F56D6A843C7}">
      <dgm:prSet custT="1"/>
      <dgm:spPr/>
      <dgm:t>
        <a:bodyPr/>
        <a:lstStyle/>
        <a:p>
          <a:r>
            <a:rPr lang="es-MX" sz="2400" dirty="0"/>
            <a:t>Consiste en agrupar las líneas de cache en conjuntos, de tal forma que la función de asignación permita que un bloque de la memoria principal pueda ubicarse en cualquier línea de un conjunto especifico. </a:t>
          </a:r>
        </a:p>
      </dgm:t>
    </dgm:pt>
    <dgm:pt modelId="{4171A416-1590-4299-BA15-70094BB80242}" type="parTrans" cxnId="{B4EF8309-AE52-446F-BDF2-628EE4AB3C80}">
      <dgm:prSet/>
      <dgm:spPr/>
      <dgm:t>
        <a:bodyPr/>
        <a:lstStyle/>
        <a:p>
          <a:endParaRPr lang="es-MX"/>
        </a:p>
      </dgm:t>
    </dgm:pt>
    <dgm:pt modelId="{DF22CBB3-D535-482C-9586-9FDA2F24263A}" type="sibTrans" cxnId="{B4EF8309-AE52-446F-BDF2-628EE4AB3C80}">
      <dgm:prSet/>
      <dgm:spPr/>
      <dgm:t>
        <a:bodyPr/>
        <a:lstStyle/>
        <a:p>
          <a:endParaRPr lang="es-MX"/>
        </a:p>
      </dgm:t>
    </dgm:pt>
    <dgm:pt modelId="{1EB1AA67-13CF-4830-BD30-E6688D7B9E85}" type="pres">
      <dgm:prSet presAssocID="{20FA3FC1-143C-4C7E-BAF1-B0D9BA54C49D}" presName="theList" presStyleCnt="0">
        <dgm:presLayoutVars>
          <dgm:dir/>
          <dgm:animLvl val="lvl"/>
          <dgm:resizeHandles val="exact"/>
        </dgm:presLayoutVars>
      </dgm:prSet>
      <dgm:spPr/>
    </dgm:pt>
    <dgm:pt modelId="{1C363025-AFA6-4526-8985-7C88C9D145C1}" type="pres">
      <dgm:prSet presAssocID="{88192A04-00B3-499F-8291-F116C2FB8AD4}" presName="compNode" presStyleCnt="0"/>
      <dgm:spPr/>
    </dgm:pt>
    <dgm:pt modelId="{AA9190EE-AF83-4A90-83F5-F0998943E2D6}" type="pres">
      <dgm:prSet presAssocID="{88192A04-00B3-499F-8291-F116C2FB8AD4}" presName="aNode" presStyleLbl="bgShp" presStyleIdx="0" presStyleCnt="1" custLinFactNeighborX="781" custLinFactNeighborY="11328"/>
      <dgm:spPr/>
    </dgm:pt>
    <dgm:pt modelId="{D74E73CF-C187-4824-81D7-A71FB66E7AC8}" type="pres">
      <dgm:prSet presAssocID="{88192A04-00B3-499F-8291-F116C2FB8AD4}" presName="textNode" presStyleLbl="bgShp" presStyleIdx="0" presStyleCnt="1"/>
      <dgm:spPr/>
    </dgm:pt>
    <dgm:pt modelId="{57577BE1-F4B0-44A4-A032-A59231A112A1}" type="pres">
      <dgm:prSet presAssocID="{88192A04-00B3-499F-8291-F116C2FB8AD4}" presName="compChildNode" presStyleCnt="0"/>
      <dgm:spPr/>
    </dgm:pt>
    <dgm:pt modelId="{7BD47BF4-B6A1-4EA2-915E-58703FC34428}" type="pres">
      <dgm:prSet presAssocID="{88192A04-00B3-499F-8291-F116C2FB8AD4}" presName="theInnerList" presStyleCnt="0"/>
      <dgm:spPr/>
    </dgm:pt>
    <dgm:pt modelId="{79F46C75-DCC2-4A93-AD73-03A42FDFC0E2}" type="pres">
      <dgm:prSet presAssocID="{6F91C179-2F9D-4D44-B985-BE043E53A9CA}" presName="childNode" presStyleLbl="node1" presStyleIdx="0" presStyleCnt="2">
        <dgm:presLayoutVars>
          <dgm:bulletEnabled val="1"/>
        </dgm:presLayoutVars>
      </dgm:prSet>
      <dgm:spPr/>
    </dgm:pt>
    <dgm:pt modelId="{D08A47E8-F216-4C03-8B18-5BF3D42E1D8A}" type="pres">
      <dgm:prSet presAssocID="{6F91C179-2F9D-4D44-B985-BE043E53A9CA}" presName="aSpace2" presStyleCnt="0"/>
      <dgm:spPr/>
    </dgm:pt>
    <dgm:pt modelId="{BABFA9A7-0406-45FC-A818-03D2C5415DF8}" type="pres">
      <dgm:prSet presAssocID="{2664AE5C-92C0-422D-8799-8F56D6A843C7}" presName="childNode" presStyleLbl="node1" presStyleIdx="1" presStyleCnt="2" custScaleX="120727">
        <dgm:presLayoutVars>
          <dgm:bulletEnabled val="1"/>
        </dgm:presLayoutVars>
      </dgm:prSet>
      <dgm:spPr/>
    </dgm:pt>
  </dgm:ptLst>
  <dgm:cxnLst>
    <dgm:cxn modelId="{B4EF8309-AE52-446F-BDF2-628EE4AB3C80}" srcId="{88192A04-00B3-499F-8291-F116C2FB8AD4}" destId="{2664AE5C-92C0-422D-8799-8F56D6A843C7}" srcOrd="1" destOrd="0" parTransId="{4171A416-1590-4299-BA15-70094BB80242}" sibTransId="{DF22CBB3-D535-482C-9586-9FDA2F24263A}"/>
    <dgm:cxn modelId="{261A950F-EF1A-45BA-BCA4-A8FDD8120100}" type="presOf" srcId="{2664AE5C-92C0-422D-8799-8F56D6A843C7}" destId="{BABFA9A7-0406-45FC-A818-03D2C5415DF8}" srcOrd="0" destOrd="0" presId="urn:microsoft.com/office/officeart/2005/8/layout/lProcess2"/>
    <dgm:cxn modelId="{F665B412-416E-4F5D-AE97-70D36E65C63E}" type="presOf" srcId="{88192A04-00B3-499F-8291-F116C2FB8AD4}" destId="{AA9190EE-AF83-4A90-83F5-F0998943E2D6}" srcOrd="0" destOrd="0" presId="urn:microsoft.com/office/officeart/2005/8/layout/lProcess2"/>
    <dgm:cxn modelId="{AB1BCB6E-B378-4FFF-952C-C84D51CE2FAF}" type="presOf" srcId="{6F91C179-2F9D-4D44-B985-BE043E53A9CA}" destId="{79F46C75-DCC2-4A93-AD73-03A42FDFC0E2}" srcOrd="0" destOrd="0" presId="urn:microsoft.com/office/officeart/2005/8/layout/lProcess2"/>
    <dgm:cxn modelId="{30A38E95-AE46-42ED-8635-7F564EB5DB35}" type="presOf" srcId="{20FA3FC1-143C-4C7E-BAF1-B0D9BA54C49D}" destId="{1EB1AA67-13CF-4830-BD30-E6688D7B9E85}" srcOrd="0" destOrd="0" presId="urn:microsoft.com/office/officeart/2005/8/layout/lProcess2"/>
    <dgm:cxn modelId="{C14DD4B6-20B8-4324-AAA9-1FDF51727F0E}" srcId="{88192A04-00B3-499F-8291-F116C2FB8AD4}" destId="{6F91C179-2F9D-4D44-B985-BE043E53A9CA}" srcOrd="0" destOrd="0" parTransId="{FB3F3186-A1E8-4C62-BF14-BB92F524E051}" sibTransId="{B7859447-8969-4216-873D-BDBE7D0BBADB}"/>
    <dgm:cxn modelId="{2FC2B8B8-5EBE-412C-A5AA-1CDD98C494D8}" type="presOf" srcId="{88192A04-00B3-499F-8291-F116C2FB8AD4}" destId="{D74E73CF-C187-4824-81D7-A71FB66E7AC8}" srcOrd="1" destOrd="0" presId="urn:microsoft.com/office/officeart/2005/8/layout/lProcess2"/>
    <dgm:cxn modelId="{E200BAC9-5113-40FE-A447-8352D12775C6}" srcId="{20FA3FC1-143C-4C7E-BAF1-B0D9BA54C49D}" destId="{88192A04-00B3-499F-8291-F116C2FB8AD4}" srcOrd="0" destOrd="0" parTransId="{4478AF33-A4ED-44BC-B40A-6ABF51CFF26A}" sibTransId="{D9B8700B-B342-4618-9F4F-10F171F1968C}"/>
    <dgm:cxn modelId="{BF535CAF-6F27-43AD-A7C4-9D677BB28C20}" type="presParOf" srcId="{1EB1AA67-13CF-4830-BD30-E6688D7B9E85}" destId="{1C363025-AFA6-4526-8985-7C88C9D145C1}" srcOrd="0" destOrd="0" presId="urn:microsoft.com/office/officeart/2005/8/layout/lProcess2"/>
    <dgm:cxn modelId="{286B8A43-A820-4A57-8498-8DB1CCCD2D1D}" type="presParOf" srcId="{1C363025-AFA6-4526-8985-7C88C9D145C1}" destId="{AA9190EE-AF83-4A90-83F5-F0998943E2D6}" srcOrd="0" destOrd="0" presId="urn:microsoft.com/office/officeart/2005/8/layout/lProcess2"/>
    <dgm:cxn modelId="{65EEEE31-39FC-4D49-A7C0-3A318F5A49FA}" type="presParOf" srcId="{1C363025-AFA6-4526-8985-7C88C9D145C1}" destId="{D74E73CF-C187-4824-81D7-A71FB66E7AC8}" srcOrd="1" destOrd="0" presId="urn:microsoft.com/office/officeart/2005/8/layout/lProcess2"/>
    <dgm:cxn modelId="{F269007F-B786-4D77-8E80-72E145718FDD}" type="presParOf" srcId="{1C363025-AFA6-4526-8985-7C88C9D145C1}" destId="{57577BE1-F4B0-44A4-A032-A59231A112A1}" srcOrd="2" destOrd="0" presId="urn:microsoft.com/office/officeart/2005/8/layout/lProcess2"/>
    <dgm:cxn modelId="{CB272F62-83D6-4496-B3B3-3314067E22A8}" type="presParOf" srcId="{57577BE1-F4B0-44A4-A032-A59231A112A1}" destId="{7BD47BF4-B6A1-4EA2-915E-58703FC34428}" srcOrd="0" destOrd="0" presId="urn:microsoft.com/office/officeart/2005/8/layout/lProcess2"/>
    <dgm:cxn modelId="{55BAA74F-9CFD-4443-8F1E-5E60669F3989}" type="presParOf" srcId="{7BD47BF4-B6A1-4EA2-915E-58703FC34428}" destId="{79F46C75-DCC2-4A93-AD73-03A42FDFC0E2}" srcOrd="0" destOrd="0" presId="urn:microsoft.com/office/officeart/2005/8/layout/lProcess2"/>
    <dgm:cxn modelId="{240B7038-ACBD-4218-818F-9D4288E3A6FD}" type="presParOf" srcId="{7BD47BF4-B6A1-4EA2-915E-58703FC34428}" destId="{D08A47E8-F216-4C03-8B18-5BF3D42E1D8A}" srcOrd="1" destOrd="0" presId="urn:microsoft.com/office/officeart/2005/8/layout/lProcess2"/>
    <dgm:cxn modelId="{AF564904-CFD3-4A36-9D42-8571650AFA7B}" type="presParOf" srcId="{7BD47BF4-B6A1-4EA2-915E-58703FC34428}" destId="{BABFA9A7-0406-45FC-A818-03D2C5415DF8}"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25BE77B0-D16D-46FC-B7A7-23EE5B66699B}" type="doc">
      <dgm:prSet loTypeId="urn:microsoft.com/office/officeart/2005/8/layout/lProcess2" loCatId="list" qsTypeId="urn:microsoft.com/office/officeart/2005/8/quickstyle/simple5" qsCatId="simple" csTypeId="urn:microsoft.com/office/officeart/2005/8/colors/accent0_3" csCatId="mainScheme" phldr="1"/>
      <dgm:spPr/>
      <dgm:t>
        <a:bodyPr/>
        <a:lstStyle/>
        <a:p>
          <a:endParaRPr lang="es-MX"/>
        </a:p>
      </dgm:t>
    </dgm:pt>
    <dgm:pt modelId="{4318F0BF-68F4-4A03-9973-107E91531CE3}">
      <dgm:prSet phldrT="[Texto]" custT="1"/>
      <dgm:spPr/>
      <dgm:t>
        <a:bodyPr/>
        <a:lstStyle/>
        <a:p>
          <a:r>
            <a:rPr lang="es-MX" sz="3600" b="0" dirty="0">
              <a:solidFill>
                <a:srgbClr val="002060"/>
              </a:solidFill>
            </a:rPr>
            <a:t>DESVENTAJAS</a:t>
          </a:r>
        </a:p>
      </dgm:t>
    </dgm:pt>
    <dgm:pt modelId="{D792D54C-B82A-4FE0-85D8-D2BA1014314C}" type="parTrans" cxnId="{6B9CDD9C-B6F6-48AE-BA95-7143DAD12B0A}">
      <dgm:prSet/>
      <dgm:spPr/>
      <dgm:t>
        <a:bodyPr/>
        <a:lstStyle/>
        <a:p>
          <a:endParaRPr lang="es-MX"/>
        </a:p>
      </dgm:t>
    </dgm:pt>
    <dgm:pt modelId="{DBB93CB4-EAD0-4C04-81F1-2099180093A1}" type="sibTrans" cxnId="{6B9CDD9C-B6F6-48AE-BA95-7143DAD12B0A}">
      <dgm:prSet/>
      <dgm:spPr/>
      <dgm:t>
        <a:bodyPr/>
        <a:lstStyle/>
        <a:p>
          <a:endParaRPr lang="es-MX"/>
        </a:p>
      </dgm:t>
    </dgm:pt>
    <dgm:pt modelId="{7A83837F-FAEF-4F4E-BCA7-A06299D0D055}">
      <dgm:prSet phldrT="[Texto]" custT="1"/>
      <dgm:spPr/>
      <dgm:t>
        <a:bodyPr/>
        <a:lstStyle/>
        <a:p>
          <a:r>
            <a:rPr lang="es-MX" sz="3600" dirty="0">
              <a:solidFill>
                <a:srgbClr val="002060"/>
              </a:solidFill>
            </a:rPr>
            <a:t>VENTAJAS</a:t>
          </a:r>
        </a:p>
      </dgm:t>
    </dgm:pt>
    <dgm:pt modelId="{5361D603-DB6D-44CD-A5AF-E950A0D1D356}" type="parTrans" cxnId="{66AF2255-4CD5-479F-A08B-285EBEDDAE5E}">
      <dgm:prSet/>
      <dgm:spPr/>
      <dgm:t>
        <a:bodyPr/>
        <a:lstStyle/>
        <a:p>
          <a:endParaRPr lang="es-MX"/>
        </a:p>
      </dgm:t>
    </dgm:pt>
    <dgm:pt modelId="{C1537BBF-B667-496E-8AF9-91D85722DF93}" type="sibTrans" cxnId="{66AF2255-4CD5-479F-A08B-285EBEDDAE5E}">
      <dgm:prSet/>
      <dgm:spPr/>
      <dgm:t>
        <a:bodyPr/>
        <a:lstStyle/>
        <a:p>
          <a:endParaRPr lang="es-MX"/>
        </a:p>
      </dgm:t>
    </dgm:pt>
    <dgm:pt modelId="{FCF44DA4-4FC7-41CC-879A-F568C067C486}">
      <dgm:prSet custT="1"/>
      <dgm:spPr/>
      <dgm:t>
        <a:bodyPr/>
        <a:lstStyle/>
        <a:p>
          <a:r>
            <a:rPr lang="es-MX" sz="2400" dirty="0"/>
            <a:t>A medida que se aumenta el numero de líneas por conjunto, aumenta el costo de la memoria pero sin conseguir una mejora significativa. </a:t>
          </a:r>
        </a:p>
      </dgm:t>
    </dgm:pt>
    <dgm:pt modelId="{F9F05378-D002-481A-AE6F-D5F42142DFD9}" type="parTrans" cxnId="{CA06A9EB-F50F-417E-87A7-1F1F157A6996}">
      <dgm:prSet/>
      <dgm:spPr/>
      <dgm:t>
        <a:bodyPr/>
        <a:lstStyle/>
        <a:p>
          <a:endParaRPr lang="es-MX"/>
        </a:p>
      </dgm:t>
    </dgm:pt>
    <dgm:pt modelId="{85CF6BFB-957F-4390-9570-AC7B514CCD51}" type="sibTrans" cxnId="{CA06A9EB-F50F-417E-87A7-1F1F157A6996}">
      <dgm:prSet/>
      <dgm:spPr/>
      <dgm:t>
        <a:bodyPr/>
        <a:lstStyle/>
        <a:p>
          <a:endParaRPr lang="es-MX"/>
        </a:p>
      </dgm:t>
    </dgm:pt>
    <dgm:pt modelId="{69D7A9CB-657A-4B59-B50F-491F1B0BE45B}">
      <dgm:prSet custT="1"/>
      <dgm:spPr/>
      <dgm:t>
        <a:bodyPr/>
        <a:lstStyle/>
        <a:p>
          <a:r>
            <a:rPr lang="es-MX" sz="2400" dirty="0"/>
            <a:t>Disminuye el costo de la electrónica adicional de la asignación asociativa, ya que el numero de comparadores es igual al numero de vías.</a:t>
          </a:r>
        </a:p>
      </dgm:t>
    </dgm:pt>
    <dgm:pt modelId="{18B63E65-2DDF-4D27-A135-B7A1043D75B7}" type="parTrans" cxnId="{B4D115B2-47AD-41A1-9F70-0EC5528EA241}">
      <dgm:prSet/>
      <dgm:spPr/>
      <dgm:t>
        <a:bodyPr/>
        <a:lstStyle/>
        <a:p>
          <a:endParaRPr lang="es-MX"/>
        </a:p>
      </dgm:t>
    </dgm:pt>
    <dgm:pt modelId="{07E9C317-BFA4-4946-8D1A-87ECB1C3A691}" type="sibTrans" cxnId="{B4D115B2-47AD-41A1-9F70-0EC5528EA241}">
      <dgm:prSet/>
      <dgm:spPr/>
      <dgm:t>
        <a:bodyPr/>
        <a:lstStyle/>
        <a:p>
          <a:endParaRPr lang="es-MX"/>
        </a:p>
      </dgm:t>
    </dgm:pt>
    <dgm:pt modelId="{1AD0EB44-1414-46D3-9FD2-3BF8BD68313B}" type="pres">
      <dgm:prSet presAssocID="{25BE77B0-D16D-46FC-B7A7-23EE5B66699B}" presName="theList" presStyleCnt="0">
        <dgm:presLayoutVars>
          <dgm:dir/>
          <dgm:animLvl val="lvl"/>
          <dgm:resizeHandles val="exact"/>
        </dgm:presLayoutVars>
      </dgm:prSet>
      <dgm:spPr/>
    </dgm:pt>
    <dgm:pt modelId="{07EB690C-BF71-4543-AFA4-699B8590F2D6}" type="pres">
      <dgm:prSet presAssocID="{4318F0BF-68F4-4A03-9973-107E91531CE3}" presName="compNode" presStyleCnt="0"/>
      <dgm:spPr/>
    </dgm:pt>
    <dgm:pt modelId="{4900A2EE-60E8-48F8-AA70-B241D04150D7}" type="pres">
      <dgm:prSet presAssocID="{4318F0BF-68F4-4A03-9973-107E91531CE3}" presName="aNode" presStyleLbl="bgShp" presStyleIdx="0" presStyleCnt="2"/>
      <dgm:spPr/>
    </dgm:pt>
    <dgm:pt modelId="{670917A2-CC25-4C47-B635-57552D072594}" type="pres">
      <dgm:prSet presAssocID="{4318F0BF-68F4-4A03-9973-107E91531CE3}" presName="textNode" presStyleLbl="bgShp" presStyleIdx="0" presStyleCnt="2"/>
      <dgm:spPr/>
    </dgm:pt>
    <dgm:pt modelId="{2FF99657-5DCF-4277-AE65-F7A19616F3C7}" type="pres">
      <dgm:prSet presAssocID="{4318F0BF-68F4-4A03-9973-107E91531CE3}" presName="compChildNode" presStyleCnt="0"/>
      <dgm:spPr/>
    </dgm:pt>
    <dgm:pt modelId="{977593B3-00A8-4032-A3B5-C8BA0FDC383C}" type="pres">
      <dgm:prSet presAssocID="{4318F0BF-68F4-4A03-9973-107E91531CE3}" presName="theInnerList" presStyleCnt="0"/>
      <dgm:spPr/>
    </dgm:pt>
    <dgm:pt modelId="{8BDC80A7-BB6E-4F50-8721-324696F56BB7}" type="pres">
      <dgm:prSet presAssocID="{FCF44DA4-4FC7-41CC-879A-F568C067C486}" presName="childNode" presStyleLbl="node1" presStyleIdx="0" presStyleCnt="2">
        <dgm:presLayoutVars>
          <dgm:bulletEnabled val="1"/>
        </dgm:presLayoutVars>
      </dgm:prSet>
      <dgm:spPr/>
    </dgm:pt>
    <dgm:pt modelId="{890AF06C-E9FD-47B5-A831-FEB9EFE49FC6}" type="pres">
      <dgm:prSet presAssocID="{4318F0BF-68F4-4A03-9973-107E91531CE3}" presName="aSpace" presStyleCnt="0"/>
      <dgm:spPr/>
    </dgm:pt>
    <dgm:pt modelId="{7030B6D1-B7EE-404E-8D93-2FB0D3BCEF02}" type="pres">
      <dgm:prSet presAssocID="{7A83837F-FAEF-4F4E-BCA7-A06299D0D055}" presName="compNode" presStyleCnt="0"/>
      <dgm:spPr/>
    </dgm:pt>
    <dgm:pt modelId="{2C2D652A-7B30-47E4-BD72-5093BA8F51FB}" type="pres">
      <dgm:prSet presAssocID="{7A83837F-FAEF-4F4E-BCA7-A06299D0D055}" presName="aNode" presStyleLbl="bgShp" presStyleIdx="1" presStyleCnt="2"/>
      <dgm:spPr/>
    </dgm:pt>
    <dgm:pt modelId="{C1A6FCF1-9D01-454B-9571-2929908203E1}" type="pres">
      <dgm:prSet presAssocID="{7A83837F-FAEF-4F4E-BCA7-A06299D0D055}" presName="textNode" presStyleLbl="bgShp" presStyleIdx="1" presStyleCnt="2"/>
      <dgm:spPr/>
    </dgm:pt>
    <dgm:pt modelId="{67074679-6648-4770-804B-3E71C69FC5CC}" type="pres">
      <dgm:prSet presAssocID="{7A83837F-FAEF-4F4E-BCA7-A06299D0D055}" presName="compChildNode" presStyleCnt="0"/>
      <dgm:spPr/>
    </dgm:pt>
    <dgm:pt modelId="{BD1CA4E8-ED27-463C-BC4C-D31FFC4ABFFF}" type="pres">
      <dgm:prSet presAssocID="{7A83837F-FAEF-4F4E-BCA7-A06299D0D055}" presName="theInnerList" presStyleCnt="0"/>
      <dgm:spPr/>
    </dgm:pt>
    <dgm:pt modelId="{EACD2769-0163-4292-9EC5-8B4D85B740FF}" type="pres">
      <dgm:prSet presAssocID="{69D7A9CB-657A-4B59-B50F-491F1B0BE45B}" presName="childNode" presStyleLbl="node1" presStyleIdx="1" presStyleCnt="2" custScaleY="113523">
        <dgm:presLayoutVars>
          <dgm:bulletEnabled val="1"/>
        </dgm:presLayoutVars>
      </dgm:prSet>
      <dgm:spPr/>
    </dgm:pt>
  </dgm:ptLst>
  <dgm:cxnLst>
    <dgm:cxn modelId="{4F0D5E0B-5410-4A8B-95B5-A61D23224548}" type="presOf" srcId="{7A83837F-FAEF-4F4E-BCA7-A06299D0D055}" destId="{2C2D652A-7B30-47E4-BD72-5093BA8F51FB}" srcOrd="0" destOrd="0" presId="urn:microsoft.com/office/officeart/2005/8/layout/lProcess2"/>
    <dgm:cxn modelId="{66AF2255-4CD5-479F-A08B-285EBEDDAE5E}" srcId="{25BE77B0-D16D-46FC-B7A7-23EE5B66699B}" destId="{7A83837F-FAEF-4F4E-BCA7-A06299D0D055}" srcOrd="1" destOrd="0" parTransId="{5361D603-DB6D-44CD-A5AF-E950A0D1D356}" sibTransId="{C1537BBF-B667-496E-8AF9-91D85722DF93}"/>
    <dgm:cxn modelId="{D477167A-AABC-48FB-94B8-D17FF56E741F}" type="presOf" srcId="{7A83837F-FAEF-4F4E-BCA7-A06299D0D055}" destId="{C1A6FCF1-9D01-454B-9571-2929908203E1}" srcOrd="1" destOrd="0" presId="urn:microsoft.com/office/officeart/2005/8/layout/lProcess2"/>
    <dgm:cxn modelId="{86ED8194-DC1E-42CA-9A0D-A869ED70BD25}" type="presOf" srcId="{4318F0BF-68F4-4A03-9973-107E91531CE3}" destId="{4900A2EE-60E8-48F8-AA70-B241D04150D7}" srcOrd="0" destOrd="0" presId="urn:microsoft.com/office/officeart/2005/8/layout/lProcess2"/>
    <dgm:cxn modelId="{6B9CDD9C-B6F6-48AE-BA95-7143DAD12B0A}" srcId="{25BE77B0-D16D-46FC-B7A7-23EE5B66699B}" destId="{4318F0BF-68F4-4A03-9973-107E91531CE3}" srcOrd="0" destOrd="0" parTransId="{D792D54C-B82A-4FE0-85D8-D2BA1014314C}" sibTransId="{DBB93CB4-EAD0-4C04-81F1-2099180093A1}"/>
    <dgm:cxn modelId="{311AA8A5-8E18-45FC-B438-5F00200166E1}" type="presOf" srcId="{25BE77B0-D16D-46FC-B7A7-23EE5B66699B}" destId="{1AD0EB44-1414-46D3-9FD2-3BF8BD68313B}" srcOrd="0" destOrd="0" presId="urn:microsoft.com/office/officeart/2005/8/layout/lProcess2"/>
    <dgm:cxn modelId="{B4D115B2-47AD-41A1-9F70-0EC5528EA241}" srcId="{7A83837F-FAEF-4F4E-BCA7-A06299D0D055}" destId="{69D7A9CB-657A-4B59-B50F-491F1B0BE45B}" srcOrd="0" destOrd="0" parTransId="{18B63E65-2DDF-4D27-A135-B7A1043D75B7}" sibTransId="{07E9C317-BFA4-4946-8D1A-87ECB1C3A691}"/>
    <dgm:cxn modelId="{5A999EBA-F39D-42C0-AE93-33909EF947AC}" type="presOf" srcId="{69D7A9CB-657A-4B59-B50F-491F1B0BE45B}" destId="{EACD2769-0163-4292-9EC5-8B4D85B740FF}" srcOrd="0" destOrd="0" presId="urn:microsoft.com/office/officeart/2005/8/layout/lProcess2"/>
    <dgm:cxn modelId="{CB0086C4-0FFD-4EE4-90C9-90D970C39AEE}" type="presOf" srcId="{FCF44DA4-4FC7-41CC-879A-F568C067C486}" destId="{8BDC80A7-BB6E-4F50-8721-324696F56BB7}" srcOrd="0" destOrd="0" presId="urn:microsoft.com/office/officeart/2005/8/layout/lProcess2"/>
    <dgm:cxn modelId="{CA06A9EB-F50F-417E-87A7-1F1F157A6996}" srcId="{4318F0BF-68F4-4A03-9973-107E91531CE3}" destId="{FCF44DA4-4FC7-41CC-879A-F568C067C486}" srcOrd="0" destOrd="0" parTransId="{F9F05378-D002-481A-AE6F-D5F42142DFD9}" sibTransId="{85CF6BFB-957F-4390-9570-AC7B514CCD51}"/>
    <dgm:cxn modelId="{0BEF0CF7-4234-4E47-9C1E-DE347F946098}" type="presOf" srcId="{4318F0BF-68F4-4A03-9973-107E91531CE3}" destId="{670917A2-CC25-4C47-B635-57552D072594}" srcOrd="1" destOrd="0" presId="urn:microsoft.com/office/officeart/2005/8/layout/lProcess2"/>
    <dgm:cxn modelId="{982B4F8A-7C18-46F4-A8C8-C27C43F15AFF}" type="presParOf" srcId="{1AD0EB44-1414-46D3-9FD2-3BF8BD68313B}" destId="{07EB690C-BF71-4543-AFA4-699B8590F2D6}" srcOrd="0" destOrd="0" presId="urn:microsoft.com/office/officeart/2005/8/layout/lProcess2"/>
    <dgm:cxn modelId="{9F6961A0-369D-44F6-98D6-649EA26C3791}" type="presParOf" srcId="{07EB690C-BF71-4543-AFA4-699B8590F2D6}" destId="{4900A2EE-60E8-48F8-AA70-B241D04150D7}" srcOrd="0" destOrd="0" presId="urn:microsoft.com/office/officeart/2005/8/layout/lProcess2"/>
    <dgm:cxn modelId="{E4EE3111-8F4D-41F4-BBFE-1E523D9069D1}" type="presParOf" srcId="{07EB690C-BF71-4543-AFA4-699B8590F2D6}" destId="{670917A2-CC25-4C47-B635-57552D072594}" srcOrd="1" destOrd="0" presId="urn:microsoft.com/office/officeart/2005/8/layout/lProcess2"/>
    <dgm:cxn modelId="{D7E17767-A95D-4EE3-9B4F-815DF5621B99}" type="presParOf" srcId="{07EB690C-BF71-4543-AFA4-699B8590F2D6}" destId="{2FF99657-5DCF-4277-AE65-F7A19616F3C7}" srcOrd="2" destOrd="0" presId="urn:microsoft.com/office/officeart/2005/8/layout/lProcess2"/>
    <dgm:cxn modelId="{F1C8041A-0B1D-4944-8586-EF2AFAD8710C}" type="presParOf" srcId="{2FF99657-5DCF-4277-AE65-F7A19616F3C7}" destId="{977593B3-00A8-4032-A3B5-C8BA0FDC383C}" srcOrd="0" destOrd="0" presId="urn:microsoft.com/office/officeart/2005/8/layout/lProcess2"/>
    <dgm:cxn modelId="{9BEADD86-84E6-4DC0-ADB6-26C74BF2EF93}" type="presParOf" srcId="{977593B3-00A8-4032-A3B5-C8BA0FDC383C}" destId="{8BDC80A7-BB6E-4F50-8721-324696F56BB7}" srcOrd="0" destOrd="0" presId="urn:microsoft.com/office/officeart/2005/8/layout/lProcess2"/>
    <dgm:cxn modelId="{DB0448B1-0414-40A1-99D4-0655701C8378}" type="presParOf" srcId="{1AD0EB44-1414-46D3-9FD2-3BF8BD68313B}" destId="{890AF06C-E9FD-47B5-A831-FEB9EFE49FC6}" srcOrd="1" destOrd="0" presId="urn:microsoft.com/office/officeart/2005/8/layout/lProcess2"/>
    <dgm:cxn modelId="{37BDE232-0B93-427F-A975-3513472C9FBE}" type="presParOf" srcId="{1AD0EB44-1414-46D3-9FD2-3BF8BD68313B}" destId="{7030B6D1-B7EE-404E-8D93-2FB0D3BCEF02}" srcOrd="2" destOrd="0" presId="urn:microsoft.com/office/officeart/2005/8/layout/lProcess2"/>
    <dgm:cxn modelId="{43540222-B26F-454A-B51C-589B6832B7A4}" type="presParOf" srcId="{7030B6D1-B7EE-404E-8D93-2FB0D3BCEF02}" destId="{2C2D652A-7B30-47E4-BD72-5093BA8F51FB}" srcOrd="0" destOrd="0" presId="urn:microsoft.com/office/officeart/2005/8/layout/lProcess2"/>
    <dgm:cxn modelId="{09B4B2C0-FC47-44CF-B3BE-B6824CBEABEA}" type="presParOf" srcId="{7030B6D1-B7EE-404E-8D93-2FB0D3BCEF02}" destId="{C1A6FCF1-9D01-454B-9571-2929908203E1}" srcOrd="1" destOrd="0" presId="urn:microsoft.com/office/officeart/2005/8/layout/lProcess2"/>
    <dgm:cxn modelId="{C956DD4F-497A-4FAA-8FC7-A98320DCE5BB}" type="presParOf" srcId="{7030B6D1-B7EE-404E-8D93-2FB0D3BCEF02}" destId="{67074679-6648-4770-804B-3E71C69FC5CC}" srcOrd="2" destOrd="0" presId="urn:microsoft.com/office/officeart/2005/8/layout/lProcess2"/>
    <dgm:cxn modelId="{F79CB323-F728-4B65-948A-01E66C1B6DA0}" type="presParOf" srcId="{67074679-6648-4770-804B-3E71C69FC5CC}" destId="{BD1CA4E8-ED27-463C-BC4C-D31FFC4ABFFF}" srcOrd="0" destOrd="0" presId="urn:microsoft.com/office/officeart/2005/8/layout/lProcess2"/>
    <dgm:cxn modelId="{EA461C57-4E16-4ED9-AC03-434F21D3C2EC}" type="presParOf" srcId="{BD1CA4E8-ED27-463C-BC4C-D31FFC4ABFFF}" destId="{EACD2769-0163-4292-9EC5-8B4D85B740FF}"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D13F5F-601D-4CD1-B683-A91C2E2A46A3}" type="doc">
      <dgm:prSet loTypeId="urn:microsoft.com/office/officeart/2005/8/layout/process4" loCatId="list" qsTypeId="urn:microsoft.com/office/officeart/2005/8/quickstyle/simple5" qsCatId="simple" csTypeId="urn:microsoft.com/office/officeart/2005/8/colors/accent4_2" csCatId="accent4" phldr="1"/>
      <dgm:spPr/>
      <dgm:t>
        <a:bodyPr/>
        <a:lstStyle/>
        <a:p>
          <a:endParaRPr lang="es-MX"/>
        </a:p>
      </dgm:t>
    </dgm:pt>
    <dgm:pt modelId="{E7A4F133-0D55-43BD-964F-CE65DA1F87BC}">
      <dgm:prSet phldrT="[Texto]"/>
      <dgm:spPr>
        <a:solidFill>
          <a:srgbClr val="006699"/>
        </a:solidFill>
      </dgm:spPr>
      <dgm:t>
        <a:bodyPr/>
        <a:lstStyle/>
        <a:p>
          <a:r>
            <a:rPr lang="es-MX" b="1"/>
            <a:t>CAPACIDAD</a:t>
          </a:r>
          <a:endParaRPr lang="es-MX" b="1" dirty="0"/>
        </a:p>
      </dgm:t>
    </dgm:pt>
    <dgm:pt modelId="{2E4EBA3C-0BD4-4217-B8C4-1A441BFF6D73}" type="parTrans" cxnId="{8C349594-7E86-48B5-9577-B2FE5EE628AC}">
      <dgm:prSet/>
      <dgm:spPr/>
      <dgm:t>
        <a:bodyPr/>
        <a:lstStyle/>
        <a:p>
          <a:endParaRPr lang="es-MX">
            <a:solidFill>
              <a:srgbClr val="002060"/>
            </a:solidFill>
          </a:endParaRPr>
        </a:p>
      </dgm:t>
    </dgm:pt>
    <dgm:pt modelId="{131A9A99-2974-4FB9-B483-DAE8C9BC5C6C}" type="sibTrans" cxnId="{8C349594-7E86-48B5-9577-B2FE5EE628AC}">
      <dgm:prSet/>
      <dgm:spPr/>
      <dgm:t>
        <a:bodyPr/>
        <a:lstStyle/>
        <a:p>
          <a:endParaRPr lang="es-MX">
            <a:solidFill>
              <a:srgbClr val="002060"/>
            </a:solidFill>
          </a:endParaRPr>
        </a:p>
      </dgm:t>
    </dgm:pt>
    <dgm:pt modelId="{DAF99092-5618-4619-B649-5CD2E4038585}">
      <dgm:prSet phldrT="[Texto]"/>
      <dgm:spPr/>
      <dgm:t>
        <a:bodyPr/>
        <a:lstStyle/>
        <a:p>
          <a:r>
            <a:rPr lang="es-MX" dirty="0">
              <a:solidFill>
                <a:srgbClr val="002060"/>
              </a:solidFill>
            </a:rPr>
            <a:t>Tamaño de Palabra</a:t>
          </a:r>
        </a:p>
      </dgm:t>
    </dgm:pt>
    <dgm:pt modelId="{C5960E4C-7524-4B7A-8937-6BB5A2907DB0}" type="sibTrans" cxnId="{18AFC9E7-885F-4256-8A63-5864F43065AA}">
      <dgm:prSet/>
      <dgm:spPr/>
      <dgm:t>
        <a:bodyPr/>
        <a:lstStyle/>
        <a:p>
          <a:endParaRPr lang="es-MX">
            <a:solidFill>
              <a:srgbClr val="002060"/>
            </a:solidFill>
          </a:endParaRPr>
        </a:p>
      </dgm:t>
    </dgm:pt>
    <dgm:pt modelId="{6A8BD9D5-870A-494F-8C66-A5778EC143DC}" type="parTrans" cxnId="{18AFC9E7-885F-4256-8A63-5864F43065AA}">
      <dgm:prSet/>
      <dgm:spPr/>
      <dgm:t>
        <a:bodyPr/>
        <a:lstStyle/>
        <a:p>
          <a:endParaRPr lang="es-MX">
            <a:solidFill>
              <a:srgbClr val="002060"/>
            </a:solidFill>
          </a:endParaRPr>
        </a:p>
      </dgm:t>
    </dgm:pt>
    <dgm:pt modelId="{62609864-CD63-4656-BDCD-CF0BFE0A1D8B}">
      <dgm:prSet phldrT="[Texto]"/>
      <dgm:spPr/>
      <dgm:t>
        <a:bodyPr/>
        <a:lstStyle/>
        <a:p>
          <a:r>
            <a:rPr lang="es-MX" dirty="0">
              <a:solidFill>
                <a:srgbClr val="002060"/>
              </a:solidFill>
            </a:rPr>
            <a:t>Número de Bytes</a:t>
          </a:r>
        </a:p>
      </dgm:t>
    </dgm:pt>
    <dgm:pt modelId="{69BF73BB-2767-4C44-894C-E01E5A98B8E3}" type="sibTrans" cxnId="{450C708F-D605-4801-8CFA-D267FE89D318}">
      <dgm:prSet/>
      <dgm:spPr/>
      <dgm:t>
        <a:bodyPr/>
        <a:lstStyle/>
        <a:p>
          <a:endParaRPr lang="es-MX">
            <a:solidFill>
              <a:srgbClr val="002060"/>
            </a:solidFill>
          </a:endParaRPr>
        </a:p>
      </dgm:t>
    </dgm:pt>
    <dgm:pt modelId="{04F00177-FFA2-4828-B65C-16170B85D342}" type="parTrans" cxnId="{450C708F-D605-4801-8CFA-D267FE89D318}">
      <dgm:prSet/>
      <dgm:spPr/>
      <dgm:t>
        <a:bodyPr/>
        <a:lstStyle/>
        <a:p>
          <a:endParaRPr lang="es-MX">
            <a:solidFill>
              <a:srgbClr val="002060"/>
            </a:solidFill>
          </a:endParaRPr>
        </a:p>
      </dgm:t>
    </dgm:pt>
    <dgm:pt modelId="{489C1706-5FD8-4554-8369-59EBF0958F13}" type="pres">
      <dgm:prSet presAssocID="{8CD13F5F-601D-4CD1-B683-A91C2E2A46A3}" presName="Name0" presStyleCnt="0">
        <dgm:presLayoutVars>
          <dgm:dir/>
          <dgm:animLvl val="lvl"/>
          <dgm:resizeHandles val="exact"/>
        </dgm:presLayoutVars>
      </dgm:prSet>
      <dgm:spPr/>
    </dgm:pt>
    <dgm:pt modelId="{6C83C626-204D-4928-AF8D-0CD2014281EF}" type="pres">
      <dgm:prSet presAssocID="{E7A4F133-0D55-43BD-964F-CE65DA1F87BC}" presName="boxAndChildren" presStyleCnt="0"/>
      <dgm:spPr/>
    </dgm:pt>
    <dgm:pt modelId="{516EA560-CA9D-4F0F-AAAB-F3EC17541686}" type="pres">
      <dgm:prSet presAssocID="{E7A4F133-0D55-43BD-964F-CE65DA1F87BC}" presName="parentTextBox" presStyleLbl="node1" presStyleIdx="0" presStyleCnt="1"/>
      <dgm:spPr/>
    </dgm:pt>
    <dgm:pt modelId="{6FC0889A-67E0-469C-BBE6-EF410212E852}" type="pres">
      <dgm:prSet presAssocID="{E7A4F133-0D55-43BD-964F-CE65DA1F87BC}" presName="entireBox" presStyleLbl="node1" presStyleIdx="0" presStyleCnt="1" custLinFactNeighborY="3846"/>
      <dgm:spPr/>
    </dgm:pt>
    <dgm:pt modelId="{6D9D33E6-37F3-47B4-A7F2-487863FA416E}" type="pres">
      <dgm:prSet presAssocID="{E7A4F133-0D55-43BD-964F-CE65DA1F87BC}" presName="descendantBox" presStyleCnt="0"/>
      <dgm:spPr/>
    </dgm:pt>
    <dgm:pt modelId="{378356C8-505B-4314-A6B7-706873A1095E}" type="pres">
      <dgm:prSet presAssocID="{DAF99092-5618-4619-B649-5CD2E4038585}" presName="childTextBox" presStyleLbl="fgAccFollowNode1" presStyleIdx="0" presStyleCnt="2">
        <dgm:presLayoutVars>
          <dgm:bulletEnabled val="1"/>
        </dgm:presLayoutVars>
      </dgm:prSet>
      <dgm:spPr/>
    </dgm:pt>
    <dgm:pt modelId="{83DF3A65-1850-4EFB-802C-B043299BF93D}" type="pres">
      <dgm:prSet presAssocID="{62609864-CD63-4656-BDCD-CF0BFE0A1D8B}" presName="childTextBox" presStyleLbl="fgAccFollowNode1" presStyleIdx="1" presStyleCnt="2" custLinFactNeighborX="-780">
        <dgm:presLayoutVars>
          <dgm:bulletEnabled val="1"/>
        </dgm:presLayoutVars>
      </dgm:prSet>
      <dgm:spPr/>
    </dgm:pt>
  </dgm:ptLst>
  <dgm:cxnLst>
    <dgm:cxn modelId="{EB0B7821-949B-4AFA-8E5C-33EF91798934}" type="presOf" srcId="{DAF99092-5618-4619-B649-5CD2E4038585}" destId="{378356C8-505B-4314-A6B7-706873A1095E}" srcOrd="0" destOrd="0" presId="urn:microsoft.com/office/officeart/2005/8/layout/process4"/>
    <dgm:cxn modelId="{3C010B2E-D37C-4847-B912-F6770FA0143C}" type="presOf" srcId="{8CD13F5F-601D-4CD1-B683-A91C2E2A46A3}" destId="{489C1706-5FD8-4554-8369-59EBF0958F13}" srcOrd="0" destOrd="0" presId="urn:microsoft.com/office/officeart/2005/8/layout/process4"/>
    <dgm:cxn modelId="{4762E33A-47F1-4D7C-B526-70E1A6FD3215}" type="presOf" srcId="{E7A4F133-0D55-43BD-964F-CE65DA1F87BC}" destId="{6FC0889A-67E0-469C-BBE6-EF410212E852}" srcOrd="1" destOrd="0" presId="urn:microsoft.com/office/officeart/2005/8/layout/process4"/>
    <dgm:cxn modelId="{450C708F-D605-4801-8CFA-D267FE89D318}" srcId="{E7A4F133-0D55-43BD-964F-CE65DA1F87BC}" destId="{62609864-CD63-4656-BDCD-CF0BFE0A1D8B}" srcOrd="1" destOrd="0" parTransId="{04F00177-FFA2-4828-B65C-16170B85D342}" sibTransId="{69BF73BB-2767-4C44-894C-E01E5A98B8E3}"/>
    <dgm:cxn modelId="{8C349594-7E86-48B5-9577-B2FE5EE628AC}" srcId="{8CD13F5F-601D-4CD1-B683-A91C2E2A46A3}" destId="{E7A4F133-0D55-43BD-964F-CE65DA1F87BC}" srcOrd="0" destOrd="0" parTransId="{2E4EBA3C-0BD4-4217-B8C4-1A441BFF6D73}" sibTransId="{131A9A99-2974-4FB9-B483-DAE8C9BC5C6C}"/>
    <dgm:cxn modelId="{B83943A5-DE14-4401-BC89-2E6F1830EB31}" type="presOf" srcId="{62609864-CD63-4656-BDCD-CF0BFE0A1D8B}" destId="{83DF3A65-1850-4EFB-802C-B043299BF93D}" srcOrd="0" destOrd="0" presId="urn:microsoft.com/office/officeart/2005/8/layout/process4"/>
    <dgm:cxn modelId="{6B4F07C3-5BBC-4781-81F5-7616F980CAC0}" type="presOf" srcId="{E7A4F133-0D55-43BD-964F-CE65DA1F87BC}" destId="{516EA560-CA9D-4F0F-AAAB-F3EC17541686}" srcOrd="0" destOrd="0" presId="urn:microsoft.com/office/officeart/2005/8/layout/process4"/>
    <dgm:cxn modelId="{18AFC9E7-885F-4256-8A63-5864F43065AA}" srcId="{E7A4F133-0D55-43BD-964F-CE65DA1F87BC}" destId="{DAF99092-5618-4619-B649-5CD2E4038585}" srcOrd="0" destOrd="0" parTransId="{6A8BD9D5-870A-494F-8C66-A5778EC143DC}" sibTransId="{C5960E4C-7524-4B7A-8937-6BB5A2907DB0}"/>
    <dgm:cxn modelId="{0692BFDA-EBEC-4DA3-9001-693B24EC5616}" type="presParOf" srcId="{489C1706-5FD8-4554-8369-59EBF0958F13}" destId="{6C83C626-204D-4928-AF8D-0CD2014281EF}" srcOrd="0" destOrd="0" presId="urn:microsoft.com/office/officeart/2005/8/layout/process4"/>
    <dgm:cxn modelId="{CB10C508-3BB9-4585-A0B7-4E73E3B43336}" type="presParOf" srcId="{6C83C626-204D-4928-AF8D-0CD2014281EF}" destId="{516EA560-CA9D-4F0F-AAAB-F3EC17541686}" srcOrd="0" destOrd="0" presId="urn:microsoft.com/office/officeart/2005/8/layout/process4"/>
    <dgm:cxn modelId="{B2B6B6D1-7A55-42F8-B07E-53F4D57EDD45}" type="presParOf" srcId="{6C83C626-204D-4928-AF8D-0CD2014281EF}" destId="{6FC0889A-67E0-469C-BBE6-EF410212E852}" srcOrd="1" destOrd="0" presId="urn:microsoft.com/office/officeart/2005/8/layout/process4"/>
    <dgm:cxn modelId="{19096DE4-3B8D-4B45-87A9-233D9FE25833}" type="presParOf" srcId="{6C83C626-204D-4928-AF8D-0CD2014281EF}" destId="{6D9D33E6-37F3-47B4-A7F2-487863FA416E}" srcOrd="2" destOrd="0" presId="urn:microsoft.com/office/officeart/2005/8/layout/process4"/>
    <dgm:cxn modelId="{081E563E-B293-4899-8EB4-70E2C966FB10}" type="presParOf" srcId="{6D9D33E6-37F3-47B4-A7F2-487863FA416E}" destId="{378356C8-505B-4314-A6B7-706873A1095E}" srcOrd="0" destOrd="0" presId="urn:microsoft.com/office/officeart/2005/8/layout/process4"/>
    <dgm:cxn modelId="{574AF2CE-77E0-408F-B5E1-8B384F209BEE}" type="presParOf" srcId="{6D9D33E6-37F3-47B4-A7F2-487863FA416E}" destId="{83DF3A65-1850-4EFB-802C-B043299BF93D}" srcOrd="1" destOrd="0" presId="urn:microsoft.com/office/officeart/2005/8/layout/process4"/>
  </dgm:cxnLst>
  <dgm:bg>
    <a:solidFill>
      <a:srgbClr val="006699"/>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334A5645-D197-494F-9985-1C13FC909E0D}" type="doc">
      <dgm:prSet loTypeId="urn:microsoft.com/office/officeart/2005/8/layout/lProcess2" loCatId="list" qsTypeId="urn:microsoft.com/office/officeart/2005/8/quickstyle/simple5" qsCatId="simple" csTypeId="urn:microsoft.com/office/officeart/2005/8/colors/accent1_2" csCatId="accent1" phldr="1"/>
      <dgm:spPr/>
      <dgm:t>
        <a:bodyPr/>
        <a:lstStyle/>
        <a:p>
          <a:endParaRPr lang="es-MX"/>
        </a:p>
      </dgm:t>
    </dgm:pt>
    <dgm:pt modelId="{E8EF3202-7F0B-456E-95AF-7743DCC019CE}">
      <dgm:prSet phldrT="[Texto]" custT="1"/>
      <dgm:spPr/>
      <dgm:t>
        <a:bodyPr/>
        <a:lstStyle/>
        <a:p>
          <a:r>
            <a:rPr lang="es-MX" sz="2800" b="0" dirty="0">
              <a:solidFill>
                <a:srgbClr val="002060"/>
              </a:solidFill>
            </a:rPr>
            <a:t>RESUMEN ASIGNACION DIRECTA</a:t>
          </a:r>
        </a:p>
      </dgm:t>
    </dgm:pt>
    <dgm:pt modelId="{F3A3B8BA-78AD-4DA5-93E0-D3922BC491EC}" type="parTrans" cxnId="{8635BAB9-1B48-4C41-B22F-7354E0D67656}">
      <dgm:prSet/>
      <dgm:spPr/>
      <dgm:t>
        <a:bodyPr/>
        <a:lstStyle/>
        <a:p>
          <a:endParaRPr lang="es-MX" sz="2400"/>
        </a:p>
      </dgm:t>
    </dgm:pt>
    <dgm:pt modelId="{E5CC8F6D-8EAA-4ABE-B469-81C44235CC31}" type="sibTrans" cxnId="{8635BAB9-1B48-4C41-B22F-7354E0D67656}">
      <dgm:prSet/>
      <dgm:spPr/>
      <dgm:t>
        <a:bodyPr/>
        <a:lstStyle/>
        <a:p>
          <a:endParaRPr lang="es-MX" sz="2400"/>
        </a:p>
      </dgm:t>
    </dgm:pt>
    <dgm:pt modelId="{44D52038-9D92-4419-940B-8785F98939DA}">
      <dgm:prSet phldrT="[Texto]" custT="1"/>
      <dgm:spPr/>
      <dgm:t>
        <a:bodyPr/>
        <a:lstStyle/>
        <a:p>
          <a:r>
            <a:rPr lang="es-MX" sz="2000" dirty="0"/>
            <a:t>Longitud de dirección</a:t>
          </a:r>
        </a:p>
      </dgm:t>
    </dgm:pt>
    <dgm:pt modelId="{9A9E1B30-3218-4D2F-A315-616A989F174A}" type="parTrans" cxnId="{FAF1CD90-12B5-4245-859A-C966571A7626}">
      <dgm:prSet/>
      <dgm:spPr/>
      <dgm:t>
        <a:bodyPr/>
        <a:lstStyle/>
        <a:p>
          <a:endParaRPr lang="es-MX" sz="2400"/>
        </a:p>
      </dgm:t>
    </dgm:pt>
    <dgm:pt modelId="{470E5D50-F56F-462F-840E-982290C28676}" type="sibTrans" cxnId="{FAF1CD90-12B5-4245-859A-C966571A7626}">
      <dgm:prSet/>
      <dgm:spPr/>
      <dgm:t>
        <a:bodyPr/>
        <a:lstStyle/>
        <a:p>
          <a:endParaRPr lang="es-MX" sz="2400"/>
        </a:p>
      </dgm:t>
    </dgm:pt>
    <dgm:pt modelId="{96676B96-D3F5-4E45-A4CD-853F3DB65A31}">
      <dgm:prSet phldrT="[Texto]" custT="1"/>
      <dgm:spPr/>
      <dgm:t>
        <a:bodyPr/>
        <a:lstStyle/>
        <a:p>
          <a:r>
            <a:rPr lang="es-MX" sz="2000" dirty="0"/>
            <a:t>Numero de palabras o Bytes</a:t>
          </a:r>
        </a:p>
      </dgm:t>
    </dgm:pt>
    <dgm:pt modelId="{F48B5764-1C8E-43CB-B2B6-CEBB927A13DE}" type="parTrans" cxnId="{C521B697-4E37-42DC-89E0-65B81EB6F7F3}">
      <dgm:prSet/>
      <dgm:spPr/>
      <dgm:t>
        <a:bodyPr/>
        <a:lstStyle/>
        <a:p>
          <a:endParaRPr lang="es-MX" sz="2400"/>
        </a:p>
      </dgm:t>
    </dgm:pt>
    <dgm:pt modelId="{E9762372-F853-4AE3-A058-1B6E9A7171CD}" type="sibTrans" cxnId="{C521B697-4E37-42DC-89E0-65B81EB6F7F3}">
      <dgm:prSet/>
      <dgm:spPr/>
      <dgm:t>
        <a:bodyPr/>
        <a:lstStyle/>
        <a:p>
          <a:endParaRPr lang="es-MX" sz="2400"/>
        </a:p>
      </dgm:t>
    </dgm:pt>
    <dgm:pt modelId="{EBC95EBA-34FD-45D7-8930-416E2AA0FA17}">
      <dgm:prSet phldrT="[Texto]" custT="1"/>
      <dgm:spPr/>
      <dgm:t>
        <a:bodyPr/>
        <a:lstStyle/>
        <a:p>
          <a:r>
            <a:rPr lang="es-MX" sz="2400" dirty="0">
              <a:solidFill>
                <a:srgbClr val="002060"/>
              </a:solidFill>
            </a:rPr>
            <a:t>UTILIZANDO LOS CAMPOS DE DIRECCION</a:t>
          </a:r>
        </a:p>
      </dgm:t>
    </dgm:pt>
    <dgm:pt modelId="{84EF6083-5FD7-4B5E-A475-708D4982ABD2}" type="parTrans" cxnId="{DD5F3FD2-5D94-4009-9772-26C38FE17188}">
      <dgm:prSet/>
      <dgm:spPr/>
      <dgm:t>
        <a:bodyPr/>
        <a:lstStyle/>
        <a:p>
          <a:endParaRPr lang="es-MX" sz="2400"/>
        </a:p>
      </dgm:t>
    </dgm:pt>
    <dgm:pt modelId="{5F601522-492B-4AC1-BB37-3AC5692E1FB6}" type="sibTrans" cxnId="{DD5F3FD2-5D94-4009-9772-26C38FE17188}">
      <dgm:prSet/>
      <dgm:spPr/>
      <dgm:t>
        <a:bodyPr/>
        <a:lstStyle/>
        <a:p>
          <a:endParaRPr lang="es-MX" sz="2400"/>
        </a:p>
      </dgm:t>
    </dgm:pt>
    <dgm:pt modelId="{F7E211EB-B5FE-484B-AE85-67D8FCB47AC5}">
      <dgm:prSet custT="1"/>
      <dgm:spPr/>
      <dgm:t>
        <a:bodyPr/>
        <a:lstStyle/>
        <a:p>
          <a:r>
            <a:rPr lang="es-MX" sz="2000" dirty="0"/>
            <a:t>(s + w) bits</a:t>
          </a:r>
        </a:p>
      </dgm:t>
    </dgm:pt>
    <dgm:pt modelId="{28C09912-5421-41A6-9EE6-0427ABEE5201}" type="parTrans" cxnId="{E226CC11-A96B-44E9-8BAA-AA91769EB512}">
      <dgm:prSet/>
      <dgm:spPr/>
      <dgm:t>
        <a:bodyPr/>
        <a:lstStyle/>
        <a:p>
          <a:endParaRPr lang="es-MX" sz="2400"/>
        </a:p>
      </dgm:t>
    </dgm:pt>
    <dgm:pt modelId="{218400EC-5D35-4843-B880-E3A308A37F8D}" type="sibTrans" cxnId="{E226CC11-A96B-44E9-8BAA-AA91769EB512}">
      <dgm:prSet/>
      <dgm:spPr/>
      <dgm:t>
        <a:bodyPr/>
        <a:lstStyle/>
        <a:p>
          <a:endParaRPr lang="es-MX" sz="2400"/>
        </a:p>
      </dgm:t>
    </dgm:pt>
    <dgm:pt modelId="{E1D88654-1C83-44F3-85EF-DA698E176FA9}">
      <dgm:prSet custT="1"/>
      <dgm:spPr/>
      <dgm:t>
        <a:bodyPr/>
        <a:lstStyle/>
        <a:p>
          <a:r>
            <a:rPr lang="es-MX" sz="2000" dirty="0"/>
            <a:t>2</a:t>
          </a:r>
          <a:r>
            <a:rPr lang="es-MX" sz="2000" baseline="30000" dirty="0"/>
            <a:t>s+w</a:t>
          </a:r>
          <a:endParaRPr lang="es-MX" sz="2000" dirty="0"/>
        </a:p>
      </dgm:t>
    </dgm:pt>
    <dgm:pt modelId="{65AE7394-247B-4239-B2C0-E448C585660A}" type="parTrans" cxnId="{1B46A328-6015-45C7-A5D2-97022AC9F521}">
      <dgm:prSet/>
      <dgm:spPr/>
      <dgm:t>
        <a:bodyPr/>
        <a:lstStyle/>
        <a:p>
          <a:endParaRPr lang="es-MX" sz="2400"/>
        </a:p>
      </dgm:t>
    </dgm:pt>
    <dgm:pt modelId="{0933766D-ACBA-43D2-96C6-7F1426FD9333}" type="sibTrans" cxnId="{1B46A328-6015-45C7-A5D2-97022AC9F521}">
      <dgm:prSet/>
      <dgm:spPr/>
      <dgm:t>
        <a:bodyPr/>
        <a:lstStyle/>
        <a:p>
          <a:endParaRPr lang="es-MX" sz="2400"/>
        </a:p>
      </dgm:t>
    </dgm:pt>
    <dgm:pt modelId="{40F3113B-ED7B-48E4-874B-582DBC0CDE7E}">
      <dgm:prSet custT="1"/>
      <dgm:spPr/>
      <dgm:t>
        <a:bodyPr/>
        <a:lstStyle/>
        <a:p>
          <a:r>
            <a:rPr lang="es-MX" sz="2000" dirty="0"/>
            <a:t>Tamaño del bloque= Tamaño de línea</a:t>
          </a:r>
        </a:p>
      </dgm:t>
    </dgm:pt>
    <dgm:pt modelId="{0AE1A9FD-1622-4418-A6BC-9099A7FCE2A1}" type="parTrans" cxnId="{754A55CA-908D-4578-A0B7-A65E03B15E50}">
      <dgm:prSet/>
      <dgm:spPr/>
      <dgm:t>
        <a:bodyPr/>
        <a:lstStyle/>
        <a:p>
          <a:endParaRPr lang="es-MX" sz="2400"/>
        </a:p>
      </dgm:t>
    </dgm:pt>
    <dgm:pt modelId="{9374AA72-A109-4C15-8794-4B900B3DE58D}" type="sibTrans" cxnId="{754A55CA-908D-4578-A0B7-A65E03B15E50}">
      <dgm:prSet/>
      <dgm:spPr/>
      <dgm:t>
        <a:bodyPr/>
        <a:lstStyle/>
        <a:p>
          <a:endParaRPr lang="es-MX" sz="2400"/>
        </a:p>
      </dgm:t>
    </dgm:pt>
    <dgm:pt modelId="{86F8503F-7469-4B37-B773-1874C5595C3E}">
      <dgm:prSet custT="1"/>
      <dgm:spPr/>
      <dgm:t>
        <a:bodyPr/>
        <a:lstStyle/>
        <a:p>
          <a:r>
            <a:rPr lang="es-MX" sz="2000" dirty="0"/>
            <a:t>2</a:t>
          </a:r>
          <a:r>
            <a:rPr lang="es-MX" sz="2000" baseline="30000" dirty="0"/>
            <a:t>w</a:t>
          </a:r>
          <a:endParaRPr lang="es-MX" sz="2000" dirty="0"/>
        </a:p>
      </dgm:t>
    </dgm:pt>
    <dgm:pt modelId="{392487F7-B3EB-4508-AB23-3B635D6EE1EB}" type="parTrans" cxnId="{72915280-38FC-4A9C-AF9E-659B5DC353D9}">
      <dgm:prSet/>
      <dgm:spPr/>
      <dgm:t>
        <a:bodyPr/>
        <a:lstStyle/>
        <a:p>
          <a:endParaRPr lang="es-MX" sz="2400"/>
        </a:p>
      </dgm:t>
    </dgm:pt>
    <dgm:pt modelId="{73E78E8F-BF16-4A10-B7E9-C1DA28623D93}" type="sibTrans" cxnId="{72915280-38FC-4A9C-AF9E-659B5DC353D9}">
      <dgm:prSet/>
      <dgm:spPr/>
      <dgm:t>
        <a:bodyPr/>
        <a:lstStyle/>
        <a:p>
          <a:endParaRPr lang="es-MX" sz="2400"/>
        </a:p>
      </dgm:t>
    </dgm:pt>
    <dgm:pt modelId="{BDE8A464-8B26-4B56-8E67-5ACEDCFC3FB6}">
      <dgm:prSet custT="1"/>
      <dgm:spPr/>
      <dgm:t>
        <a:bodyPr/>
        <a:lstStyle/>
        <a:p>
          <a:r>
            <a:rPr lang="es-MX" sz="1800" dirty="0"/>
            <a:t>Numero de bloques en memoria principal</a:t>
          </a:r>
        </a:p>
      </dgm:t>
    </dgm:pt>
    <dgm:pt modelId="{77A66B25-87C4-458D-94D6-38B4ADCB5307}" type="parTrans" cxnId="{5DDF9379-76B8-442B-8942-4DFC45DA9951}">
      <dgm:prSet/>
      <dgm:spPr/>
      <dgm:t>
        <a:bodyPr/>
        <a:lstStyle/>
        <a:p>
          <a:endParaRPr lang="es-MX" sz="2400"/>
        </a:p>
      </dgm:t>
    </dgm:pt>
    <dgm:pt modelId="{59C0BD11-1426-447E-99BD-9D93EC502354}" type="sibTrans" cxnId="{5DDF9379-76B8-442B-8942-4DFC45DA9951}">
      <dgm:prSet/>
      <dgm:spPr/>
      <dgm:t>
        <a:bodyPr/>
        <a:lstStyle/>
        <a:p>
          <a:endParaRPr lang="es-MX" sz="2400"/>
        </a:p>
      </dgm:t>
    </dgm:pt>
    <dgm:pt modelId="{1EAD6884-F1F4-4CC2-876E-A14320082F06}">
      <dgm:prSet custT="1"/>
      <dgm:spPr/>
      <dgm:t>
        <a:bodyPr/>
        <a:lstStyle/>
        <a:p>
          <a:r>
            <a:rPr lang="es-MX" sz="2000" dirty="0"/>
            <a:t>2</a:t>
          </a:r>
          <a:r>
            <a:rPr lang="es-MX" sz="2000" baseline="30000" dirty="0"/>
            <a:t>s+w</a:t>
          </a:r>
          <a:r>
            <a:rPr lang="es-MX" sz="2000" dirty="0"/>
            <a:t>/ 2</a:t>
          </a:r>
          <a:r>
            <a:rPr lang="es-MX" sz="2000" baseline="30000" dirty="0"/>
            <a:t>w</a:t>
          </a:r>
          <a:r>
            <a:rPr lang="es-MX" sz="2000" dirty="0"/>
            <a:t> = 2</a:t>
          </a:r>
          <a:r>
            <a:rPr lang="es-MX" sz="2000" baseline="30000" dirty="0"/>
            <a:t>s</a:t>
          </a:r>
          <a:endParaRPr lang="es-MX" sz="2000" dirty="0"/>
        </a:p>
      </dgm:t>
    </dgm:pt>
    <dgm:pt modelId="{90458DB4-F34B-44C0-8D87-EEEE68955A28}" type="parTrans" cxnId="{E8830578-2C9D-4FD1-9FF1-E5CFDD75FD7B}">
      <dgm:prSet/>
      <dgm:spPr/>
      <dgm:t>
        <a:bodyPr/>
        <a:lstStyle/>
        <a:p>
          <a:endParaRPr lang="es-MX" sz="2400"/>
        </a:p>
      </dgm:t>
    </dgm:pt>
    <dgm:pt modelId="{135E0664-7085-49F6-97A4-65F6E34094F1}" type="sibTrans" cxnId="{E8830578-2C9D-4FD1-9FF1-E5CFDD75FD7B}">
      <dgm:prSet/>
      <dgm:spPr/>
      <dgm:t>
        <a:bodyPr/>
        <a:lstStyle/>
        <a:p>
          <a:endParaRPr lang="es-MX" sz="2400"/>
        </a:p>
      </dgm:t>
    </dgm:pt>
    <dgm:pt modelId="{52B93E83-4772-4B62-BBFA-E59FE89E377E}">
      <dgm:prSet custT="1"/>
      <dgm:spPr/>
      <dgm:t>
        <a:bodyPr/>
        <a:lstStyle/>
        <a:p>
          <a:r>
            <a:rPr lang="es-MX" sz="2000" dirty="0"/>
            <a:t>Numero de líneas en cache</a:t>
          </a:r>
        </a:p>
      </dgm:t>
    </dgm:pt>
    <dgm:pt modelId="{C6BF18B7-DE60-4532-8029-F1CD5E6B61AD}" type="parTrans" cxnId="{F6ED474A-92C8-4D17-9E22-E572D25CBACC}">
      <dgm:prSet/>
      <dgm:spPr/>
      <dgm:t>
        <a:bodyPr/>
        <a:lstStyle/>
        <a:p>
          <a:endParaRPr lang="es-MX"/>
        </a:p>
      </dgm:t>
    </dgm:pt>
    <dgm:pt modelId="{0A461C1C-2DC3-483D-91F9-992103E30B83}" type="sibTrans" cxnId="{F6ED474A-92C8-4D17-9E22-E572D25CBACC}">
      <dgm:prSet/>
      <dgm:spPr/>
      <dgm:t>
        <a:bodyPr/>
        <a:lstStyle/>
        <a:p>
          <a:endParaRPr lang="es-MX"/>
        </a:p>
      </dgm:t>
    </dgm:pt>
    <dgm:pt modelId="{50B26870-D9A7-47DB-B26D-CB41277E18E5}">
      <dgm:prSet custT="1"/>
      <dgm:spPr/>
      <dgm:t>
        <a:bodyPr/>
        <a:lstStyle/>
        <a:p>
          <a:r>
            <a:rPr lang="es-MX" sz="2000" dirty="0"/>
            <a:t>m= 2</a:t>
          </a:r>
          <a:r>
            <a:rPr lang="es-MX" sz="2000" baseline="30000" dirty="0"/>
            <a:t>r</a:t>
          </a:r>
          <a:endParaRPr lang="es-MX" sz="2000" dirty="0"/>
        </a:p>
      </dgm:t>
    </dgm:pt>
    <dgm:pt modelId="{0C48B015-F4FE-4249-9980-2BBE26E490BC}" type="parTrans" cxnId="{73053BEC-DEE4-4219-ACE9-D21EDD228690}">
      <dgm:prSet/>
      <dgm:spPr/>
      <dgm:t>
        <a:bodyPr/>
        <a:lstStyle/>
        <a:p>
          <a:endParaRPr lang="es-MX"/>
        </a:p>
      </dgm:t>
    </dgm:pt>
    <dgm:pt modelId="{2DA4DA66-5CE2-413D-A35A-2C5FA07E7B52}" type="sibTrans" cxnId="{73053BEC-DEE4-4219-ACE9-D21EDD228690}">
      <dgm:prSet/>
      <dgm:spPr/>
      <dgm:t>
        <a:bodyPr/>
        <a:lstStyle/>
        <a:p>
          <a:endParaRPr lang="es-MX"/>
        </a:p>
      </dgm:t>
    </dgm:pt>
    <dgm:pt modelId="{81EF057E-AD25-4532-82C6-332D7486422A}">
      <dgm:prSet custT="1"/>
      <dgm:spPr/>
      <dgm:t>
        <a:bodyPr/>
        <a:lstStyle/>
        <a:p>
          <a:r>
            <a:rPr lang="es-MX" sz="2000" dirty="0"/>
            <a:t>Tamaño de etiqueta</a:t>
          </a:r>
        </a:p>
      </dgm:t>
    </dgm:pt>
    <dgm:pt modelId="{A3E6E3E2-02F8-45DA-AF25-0C576F136B4C}" type="parTrans" cxnId="{A404413A-CEFE-47A0-B503-1D25647C5E5D}">
      <dgm:prSet/>
      <dgm:spPr/>
      <dgm:t>
        <a:bodyPr/>
        <a:lstStyle/>
        <a:p>
          <a:endParaRPr lang="es-MX"/>
        </a:p>
      </dgm:t>
    </dgm:pt>
    <dgm:pt modelId="{6BED22B1-E5A1-476C-BE87-CACA89E468FD}" type="sibTrans" cxnId="{A404413A-CEFE-47A0-B503-1D25647C5E5D}">
      <dgm:prSet/>
      <dgm:spPr/>
      <dgm:t>
        <a:bodyPr/>
        <a:lstStyle/>
        <a:p>
          <a:endParaRPr lang="es-MX"/>
        </a:p>
      </dgm:t>
    </dgm:pt>
    <dgm:pt modelId="{6373B8BA-F51A-4E9E-AE6B-572FCF8AC864}">
      <dgm:prSet custT="1"/>
      <dgm:spPr/>
      <dgm:t>
        <a:bodyPr/>
        <a:lstStyle/>
        <a:p>
          <a:r>
            <a:rPr lang="es-MX" sz="2000" dirty="0"/>
            <a:t>(s – r) bits </a:t>
          </a:r>
        </a:p>
      </dgm:t>
    </dgm:pt>
    <dgm:pt modelId="{34E0F2B3-FC41-4651-9924-E1854E445703}" type="parTrans" cxnId="{5CE5081F-8708-4483-99F2-F08B8D855875}">
      <dgm:prSet/>
      <dgm:spPr/>
      <dgm:t>
        <a:bodyPr/>
        <a:lstStyle/>
        <a:p>
          <a:endParaRPr lang="es-MX"/>
        </a:p>
      </dgm:t>
    </dgm:pt>
    <dgm:pt modelId="{4C949157-AD7A-4302-A0F5-030FE0BBDAD2}" type="sibTrans" cxnId="{5CE5081F-8708-4483-99F2-F08B8D855875}">
      <dgm:prSet/>
      <dgm:spPr/>
      <dgm:t>
        <a:bodyPr/>
        <a:lstStyle/>
        <a:p>
          <a:endParaRPr lang="es-MX"/>
        </a:p>
      </dgm:t>
    </dgm:pt>
    <dgm:pt modelId="{57494664-017A-406B-A47F-C18847C5B4F8}">
      <dgm:prSet/>
      <dgm:spPr/>
      <dgm:t>
        <a:bodyPr/>
        <a:lstStyle/>
        <a:p>
          <a:endParaRPr lang="es-ES_tradnl" dirty="0"/>
        </a:p>
      </dgm:t>
    </dgm:pt>
    <dgm:pt modelId="{77703E35-A586-49AE-A04B-062B5FFB88AA}" type="parTrans" cxnId="{A08AACAA-A7F7-4ECB-9197-1D09C6266E9C}">
      <dgm:prSet/>
      <dgm:spPr/>
      <dgm:t>
        <a:bodyPr/>
        <a:lstStyle/>
        <a:p>
          <a:endParaRPr lang="es-ES_tradnl"/>
        </a:p>
      </dgm:t>
    </dgm:pt>
    <dgm:pt modelId="{3DA5666B-0B25-41C5-99F9-C985B25A0D15}" type="sibTrans" cxnId="{A08AACAA-A7F7-4ECB-9197-1D09C6266E9C}">
      <dgm:prSet/>
      <dgm:spPr/>
      <dgm:t>
        <a:bodyPr/>
        <a:lstStyle/>
        <a:p>
          <a:endParaRPr lang="es-ES_tradnl"/>
        </a:p>
      </dgm:t>
    </dgm:pt>
    <dgm:pt modelId="{7CBF0862-46F1-4E2F-8DEF-849B7B9CF2D6}">
      <dgm:prSet custT="1"/>
      <dgm:spPr/>
      <dgm:t>
        <a:bodyPr/>
        <a:lstStyle/>
        <a:p>
          <a:r>
            <a:rPr lang="es-ES_tradnl" sz="2000" dirty="0"/>
            <a:t>24 bits</a:t>
          </a:r>
        </a:p>
      </dgm:t>
    </dgm:pt>
    <dgm:pt modelId="{A2893118-F316-4F65-9A8E-04510BF538F7}" type="parTrans" cxnId="{85C4197D-B52E-4EE5-8850-F350A475389B}">
      <dgm:prSet/>
      <dgm:spPr/>
      <dgm:t>
        <a:bodyPr/>
        <a:lstStyle/>
        <a:p>
          <a:endParaRPr lang="es-ES_tradnl"/>
        </a:p>
      </dgm:t>
    </dgm:pt>
    <dgm:pt modelId="{F374F28C-50B4-4EBD-BF44-AADC8B0F757C}" type="sibTrans" cxnId="{85C4197D-B52E-4EE5-8850-F350A475389B}">
      <dgm:prSet/>
      <dgm:spPr/>
      <dgm:t>
        <a:bodyPr/>
        <a:lstStyle/>
        <a:p>
          <a:endParaRPr lang="es-ES_tradnl"/>
        </a:p>
      </dgm:t>
    </dgm:pt>
    <dgm:pt modelId="{ABEA71B3-8F39-42FD-88BD-1396A00771D1}">
      <dgm:prSet custT="1"/>
      <dgm:spPr/>
      <dgm:t>
        <a:bodyPr/>
        <a:lstStyle/>
        <a:p>
          <a:r>
            <a:rPr lang="es-ES_tradnl" sz="2000" dirty="0"/>
            <a:t>8 bits</a:t>
          </a:r>
        </a:p>
      </dgm:t>
    </dgm:pt>
    <dgm:pt modelId="{C3493D6E-10EF-48ED-8CAF-6F7E4549261C}" type="parTrans" cxnId="{315DE934-537F-4FC1-A32C-D74F86C94028}">
      <dgm:prSet/>
      <dgm:spPr/>
      <dgm:t>
        <a:bodyPr/>
        <a:lstStyle/>
        <a:p>
          <a:endParaRPr lang="es-ES_tradnl"/>
        </a:p>
      </dgm:t>
    </dgm:pt>
    <dgm:pt modelId="{2AC15AA5-A756-4A58-9F5A-030B777F7C9F}" type="sibTrans" cxnId="{315DE934-537F-4FC1-A32C-D74F86C94028}">
      <dgm:prSet/>
      <dgm:spPr/>
      <dgm:t>
        <a:bodyPr/>
        <a:lstStyle/>
        <a:p>
          <a:endParaRPr lang="es-ES_tradnl"/>
        </a:p>
      </dgm:t>
    </dgm:pt>
    <dgm:pt modelId="{F321E7C9-016F-4B6A-BF0A-97ED05A1F8EA}">
      <dgm:prSet custT="1"/>
      <dgm:spPr/>
      <dgm:t>
        <a:bodyPr/>
        <a:lstStyle/>
        <a:p>
          <a:r>
            <a:rPr lang="es-MX" sz="2000" dirty="0"/>
            <a:t>2</a:t>
          </a:r>
          <a:r>
            <a:rPr lang="es-MX" sz="2000" baseline="30000" dirty="0"/>
            <a:t>24 </a:t>
          </a:r>
          <a:r>
            <a:rPr lang="es-MX" sz="2000" dirty="0"/>
            <a:t>= Bytes</a:t>
          </a:r>
          <a:endParaRPr lang="es-ES_tradnl" sz="2000" dirty="0"/>
        </a:p>
      </dgm:t>
    </dgm:pt>
    <dgm:pt modelId="{3021F83D-1851-41A7-9A84-16AD828773C0}" type="parTrans" cxnId="{83D899D5-24C0-43DB-91C9-4876ED4E8B4D}">
      <dgm:prSet/>
      <dgm:spPr/>
      <dgm:t>
        <a:bodyPr/>
        <a:lstStyle/>
        <a:p>
          <a:endParaRPr lang="es-ES_tradnl"/>
        </a:p>
      </dgm:t>
    </dgm:pt>
    <dgm:pt modelId="{4CBC672C-F12F-434F-88BB-DF94A5B013FD}" type="sibTrans" cxnId="{83D899D5-24C0-43DB-91C9-4876ED4E8B4D}">
      <dgm:prSet/>
      <dgm:spPr/>
      <dgm:t>
        <a:bodyPr/>
        <a:lstStyle/>
        <a:p>
          <a:endParaRPr lang="es-ES_tradnl"/>
        </a:p>
      </dgm:t>
    </dgm:pt>
    <dgm:pt modelId="{5B248D17-A70C-41E6-8269-C656D5E675DE}">
      <dgm:prSet custT="1"/>
      <dgm:spPr/>
      <dgm:t>
        <a:bodyPr/>
        <a:lstStyle/>
        <a:p>
          <a:r>
            <a:rPr lang="es-MX" sz="2000" dirty="0"/>
            <a:t>2</a:t>
          </a:r>
          <a:r>
            <a:rPr lang="es-MX" sz="2000" baseline="30000" dirty="0"/>
            <a:t>2 </a:t>
          </a:r>
          <a:r>
            <a:rPr lang="es-MX" sz="2000" dirty="0"/>
            <a:t>= 4 Bytes</a:t>
          </a:r>
          <a:endParaRPr lang="es-ES_tradnl" sz="2000" dirty="0"/>
        </a:p>
      </dgm:t>
    </dgm:pt>
    <dgm:pt modelId="{F9966D4E-C889-4CF5-81ED-81A55D19F4E0}" type="parTrans" cxnId="{D488737D-3134-41A7-8679-AD3078F3BDA1}">
      <dgm:prSet/>
      <dgm:spPr/>
      <dgm:t>
        <a:bodyPr/>
        <a:lstStyle/>
        <a:p>
          <a:endParaRPr lang="es-ES_tradnl"/>
        </a:p>
      </dgm:t>
    </dgm:pt>
    <dgm:pt modelId="{CBEDB975-A4EE-499D-9BE5-33614218CB06}" type="sibTrans" cxnId="{D488737D-3134-41A7-8679-AD3078F3BDA1}">
      <dgm:prSet/>
      <dgm:spPr/>
      <dgm:t>
        <a:bodyPr/>
        <a:lstStyle/>
        <a:p>
          <a:endParaRPr lang="es-ES_tradnl"/>
        </a:p>
      </dgm:t>
    </dgm:pt>
    <dgm:pt modelId="{5C663D45-C8B2-409C-BC54-0F0EFCD056FF}">
      <dgm:prSet custT="1"/>
      <dgm:spPr/>
      <dgm:t>
        <a:bodyPr/>
        <a:lstStyle/>
        <a:p>
          <a:r>
            <a:rPr lang="es-MX" sz="2000" dirty="0"/>
            <a:t>2</a:t>
          </a:r>
          <a:r>
            <a:rPr lang="es-MX" sz="2000" baseline="30000" dirty="0"/>
            <a:t>22 </a:t>
          </a:r>
          <a:r>
            <a:rPr lang="es-MX" sz="2000" dirty="0"/>
            <a:t>= Bloques</a:t>
          </a:r>
          <a:endParaRPr lang="es-ES_tradnl" sz="2000" dirty="0"/>
        </a:p>
      </dgm:t>
    </dgm:pt>
    <dgm:pt modelId="{826ACA26-52F8-466C-B555-087CA5F049ED}" type="parTrans" cxnId="{386651D8-6303-46F2-BC83-685CD059A5BC}">
      <dgm:prSet/>
      <dgm:spPr/>
      <dgm:t>
        <a:bodyPr/>
        <a:lstStyle/>
        <a:p>
          <a:endParaRPr lang="es-ES_tradnl"/>
        </a:p>
      </dgm:t>
    </dgm:pt>
    <dgm:pt modelId="{AFA42CBF-25CD-4867-8838-8B805517333A}" type="sibTrans" cxnId="{386651D8-6303-46F2-BC83-685CD059A5BC}">
      <dgm:prSet/>
      <dgm:spPr/>
      <dgm:t>
        <a:bodyPr/>
        <a:lstStyle/>
        <a:p>
          <a:endParaRPr lang="es-ES_tradnl"/>
        </a:p>
      </dgm:t>
    </dgm:pt>
    <dgm:pt modelId="{86C60B26-2E33-47B4-9E87-AC15A5CE7407}">
      <dgm:prSet custT="1"/>
      <dgm:spPr/>
      <dgm:t>
        <a:bodyPr/>
        <a:lstStyle/>
        <a:p>
          <a:r>
            <a:rPr lang="es-MX" sz="2000" dirty="0"/>
            <a:t>2</a:t>
          </a:r>
          <a:r>
            <a:rPr lang="es-MX" sz="2000" baseline="30000" dirty="0"/>
            <a:t>14 </a:t>
          </a:r>
          <a:r>
            <a:rPr lang="es-MX" sz="2000" dirty="0"/>
            <a:t>= Líneas</a:t>
          </a:r>
          <a:endParaRPr lang="es-ES_tradnl" sz="2000" dirty="0"/>
        </a:p>
      </dgm:t>
    </dgm:pt>
    <dgm:pt modelId="{E98497B1-2B39-4747-98B7-C0B4B5DE4AE6}" type="parTrans" cxnId="{9BE734DA-4149-4619-8959-5926A81F7621}">
      <dgm:prSet/>
      <dgm:spPr/>
      <dgm:t>
        <a:bodyPr/>
        <a:lstStyle/>
        <a:p>
          <a:endParaRPr lang="es-ES_tradnl"/>
        </a:p>
      </dgm:t>
    </dgm:pt>
    <dgm:pt modelId="{E0F4EA5C-7A32-4B68-A3A5-3EF26ABCC250}" type="sibTrans" cxnId="{9BE734DA-4149-4619-8959-5926A81F7621}">
      <dgm:prSet/>
      <dgm:spPr/>
      <dgm:t>
        <a:bodyPr/>
        <a:lstStyle/>
        <a:p>
          <a:endParaRPr lang="es-ES_tradnl"/>
        </a:p>
      </dgm:t>
    </dgm:pt>
    <dgm:pt modelId="{6BDBE839-266A-4224-972F-DDCFA425D138}" type="pres">
      <dgm:prSet presAssocID="{334A5645-D197-494F-9985-1C13FC909E0D}" presName="theList" presStyleCnt="0">
        <dgm:presLayoutVars>
          <dgm:dir/>
          <dgm:animLvl val="lvl"/>
          <dgm:resizeHandles val="exact"/>
        </dgm:presLayoutVars>
      </dgm:prSet>
      <dgm:spPr/>
    </dgm:pt>
    <dgm:pt modelId="{AB61E712-CE6E-47B2-8705-44A610002858}" type="pres">
      <dgm:prSet presAssocID="{E8EF3202-7F0B-456E-95AF-7743DCC019CE}" presName="compNode" presStyleCnt="0"/>
      <dgm:spPr/>
    </dgm:pt>
    <dgm:pt modelId="{F69B8D96-1F3E-41D4-9B79-C018A2BACC45}" type="pres">
      <dgm:prSet presAssocID="{E8EF3202-7F0B-456E-95AF-7743DCC019CE}" presName="aNode" presStyleLbl="bgShp" presStyleIdx="0" presStyleCnt="3" custScaleX="198615"/>
      <dgm:spPr/>
    </dgm:pt>
    <dgm:pt modelId="{9FF7EB78-DC4A-42E7-A4D3-F9E61ECCD717}" type="pres">
      <dgm:prSet presAssocID="{E8EF3202-7F0B-456E-95AF-7743DCC019CE}" presName="textNode" presStyleLbl="bgShp" presStyleIdx="0" presStyleCnt="3"/>
      <dgm:spPr/>
    </dgm:pt>
    <dgm:pt modelId="{3B8CD1E6-8929-4679-A10A-AD01A4D4E57D}" type="pres">
      <dgm:prSet presAssocID="{E8EF3202-7F0B-456E-95AF-7743DCC019CE}" presName="compChildNode" presStyleCnt="0"/>
      <dgm:spPr/>
    </dgm:pt>
    <dgm:pt modelId="{A27EC1CC-B61F-4A75-8D2F-8655F75E3F0C}" type="pres">
      <dgm:prSet presAssocID="{E8EF3202-7F0B-456E-95AF-7743DCC019CE}" presName="theInnerList" presStyleCnt="0"/>
      <dgm:spPr/>
    </dgm:pt>
    <dgm:pt modelId="{1D7AFE40-BD2D-4B1D-824D-93F34DACC9BD}" type="pres">
      <dgm:prSet presAssocID="{44D52038-9D92-4419-940B-8785F98939DA}" presName="childNode" presStyleLbl="node1" presStyleIdx="0" presStyleCnt="18" custScaleX="242796">
        <dgm:presLayoutVars>
          <dgm:bulletEnabled val="1"/>
        </dgm:presLayoutVars>
      </dgm:prSet>
      <dgm:spPr/>
    </dgm:pt>
    <dgm:pt modelId="{4070F77F-C89E-4437-B85C-33D3452BB1D4}" type="pres">
      <dgm:prSet presAssocID="{44D52038-9D92-4419-940B-8785F98939DA}" presName="aSpace2" presStyleCnt="0"/>
      <dgm:spPr/>
    </dgm:pt>
    <dgm:pt modelId="{5AC2DE2A-7D82-4877-9C00-5C569859769D}" type="pres">
      <dgm:prSet presAssocID="{96676B96-D3F5-4E45-A4CD-853F3DB65A31}" presName="childNode" presStyleLbl="node1" presStyleIdx="1" presStyleCnt="18" custScaleX="242796">
        <dgm:presLayoutVars>
          <dgm:bulletEnabled val="1"/>
        </dgm:presLayoutVars>
      </dgm:prSet>
      <dgm:spPr/>
    </dgm:pt>
    <dgm:pt modelId="{4FEE8739-4867-4533-A868-EA5203E1DE09}" type="pres">
      <dgm:prSet presAssocID="{96676B96-D3F5-4E45-A4CD-853F3DB65A31}" presName="aSpace2" presStyleCnt="0"/>
      <dgm:spPr/>
    </dgm:pt>
    <dgm:pt modelId="{09D6C97A-01C2-46AC-8D79-E092D4F1B301}" type="pres">
      <dgm:prSet presAssocID="{40F3113B-ED7B-48E4-874B-582DBC0CDE7E}" presName="childNode" presStyleLbl="node1" presStyleIdx="2" presStyleCnt="18" custScaleX="242796">
        <dgm:presLayoutVars>
          <dgm:bulletEnabled val="1"/>
        </dgm:presLayoutVars>
      </dgm:prSet>
      <dgm:spPr/>
    </dgm:pt>
    <dgm:pt modelId="{BC7E7576-E324-46CD-9CCF-0E304CFA11F5}" type="pres">
      <dgm:prSet presAssocID="{40F3113B-ED7B-48E4-874B-582DBC0CDE7E}" presName="aSpace2" presStyleCnt="0"/>
      <dgm:spPr/>
    </dgm:pt>
    <dgm:pt modelId="{68CDF799-48D0-483D-ADB7-C9EB449A8734}" type="pres">
      <dgm:prSet presAssocID="{BDE8A464-8B26-4B56-8E67-5ACEDCFC3FB6}" presName="childNode" presStyleLbl="node1" presStyleIdx="3" presStyleCnt="18" custScaleX="242796">
        <dgm:presLayoutVars>
          <dgm:bulletEnabled val="1"/>
        </dgm:presLayoutVars>
      </dgm:prSet>
      <dgm:spPr/>
    </dgm:pt>
    <dgm:pt modelId="{BD1F69CE-BC26-4DA3-8A9E-E3B645056AE3}" type="pres">
      <dgm:prSet presAssocID="{BDE8A464-8B26-4B56-8E67-5ACEDCFC3FB6}" presName="aSpace2" presStyleCnt="0"/>
      <dgm:spPr/>
    </dgm:pt>
    <dgm:pt modelId="{69179D1A-AA79-440B-80AF-E55AD87527EA}" type="pres">
      <dgm:prSet presAssocID="{52B93E83-4772-4B62-BBFA-E59FE89E377E}" presName="childNode" presStyleLbl="node1" presStyleIdx="4" presStyleCnt="18" custScaleX="241791">
        <dgm:presLayoutVars>
          <dgm:bulletEnabled val="1"/>
        </dgm:presLayoutVars>
      </dgm:prSet>
      <dgm:spPr/>
    </dgm:pt>
    <dgm:pt modelId="{E1C182C5-C2DC-410D-AF1D-78606DBF190F}" type="pres">
      <dgm:prSet presAssocID="{52B93E83-4772-4B62-BBFA-E59FE89E377E}" presName="aSpace2" presStyleCnt="0"/>
      <dgm:spPr/>
    </dgm:pt>
    <dgm:pt modelId="{9A29BE9A-5BFC-4B3E-94F7-C96125BEF2EE}" type="pres">
      <dgm:prSet presAssocID="{81EF057E-AD25-4532-82C6-332D7486422A}" presName="childNode" presStyleLbl="node1" presStyleIdx="5" presStyleCnt="18" custScaleX="242796">
        <dgm:presLayoutVars>
          <dgm:bulletEnabled val="1"/>
        </dgm:presLayoutVars>
      </dgm:prSet>
      <dgm:spPr/>
    </dgm:pt>
    <dgm:pt modelId="{A7573677-C4FE-45CF-A3D4-13827DA0227F}" type="pres">
      <dgm:prSet presAssocID="{E8EF3202-7F0B-456E-95AF-7743DCC019CE}" presName="aSpace" presStyleCnt="0"/>
      <dgm:spPr/>
    </dgm:pt>
    <dgm:pt modelId="{3B2911A4-027F-4F56-B445-CD78A3C0CB9F}" type="pres">
      <dgm:prSet presAssocID="{EBC95EBA-34FD-45D7-8930-416E2AA0FA17}" presName="compNode" presStyleCnt="0"/>
      <dgm:spPr/>
    </dgm:pt>
    <dgm:pt modelId="{72C6BD3A-7382-4D3E-ACF4-241A051F35A7}" type="pres">
      <dgm:prSet presAssocID="{EBC95EBA-34FD-45D7-8930-416E2AA0FA17}" presName="aNode" presStyleLbl="bgShp" presStyleIdx="1" presStyleCnt="3" custScaleX="106234" custLinFactNeighborY="1124"/>
      <dgm:spPr/>
    </dgm:pt>
    <dgm:pt modelId="{CB95D3B4-E459-460C-AC01-A8DA44111CAF}" type="pres">
      <dgm:prSet presAssocID="{EBC95EBA-34FD-45D7-8930-416E2AA0FA17}" presName="textNode" presStyleLbl="bgShp" presStyleIdx="1" presStyleCnt="3"/>
      <dgm:spPr/>
    </dgm:pt>
    <dgm:pt modelId="{77823DD1-6C12-41C1-BCA0-FA6BDA16BFD7}" type="pres">
      <dgm:prSet presAssocID="{EBC95EBA-34FD-45D7-8930-416E2AA0FA17}" presName="compChildNode" presStyleCnt="0"/>
      <dgm:spPr/>
    </dgm:pt>
    <dgm:pt modelId="{D9B1C1F9-346C-4938-855F-FCE086610FD1}" type="pres">
      <dgm:prSet presAssocID="{EBC95EBA-34FD-45D7-8930-416E2AA0FA17}" presName="theInnerList" presStyleCnt="0"/>
      <dgm:spPr/>
    </dgm:pt>
    <dgm:pt modelId="{E62C2EB9-84F9-4E1C-AF9F-154325F51D2C}" type="pres">
      <dgm:prSet presAssocID="{F7E211EB-B5FE-484B-AE85-67D8FCB47AC5}" presName="childNode" presStyleLbl="node1" presStyleIdx="6" presStyleCnt="18" custScaleX="109165">
        <dgm:presLayoutVars>
          <dgm:bulletEnabled val="1"/>
        </dgm:presLayoutVars>
      </dgm:prSet>
      <dgm:spPr/>
    </dgm:pt>
    <dgm:pt modelId="{843E4042-E871-4546-8932-78F34E0BA0ED}" type="pres">
      <dgm:prSet presAssocID="{F7E211EB-B5FE-484B-AE85-67D8FCB47AC5}" presName="aSpace2" presStyleCnt="0"/>
      <dgm:spPr/>
    </dgm:pt>
    <dgm:pt modelId="{8B463562-C1BA-4CB9-8F7E-B20DA4A7A5B4}" type="pres">
      <dgm:prSet presAssocID="{E1D88654-1C83-44F3-85EF-DA698E176FA9}" presName="childNode" presStyleLbl="node1" presStyleIdx="7" presStyleCnt="18" custScaleX="109165">
        <dgm:presLayoutVars>
          <dgm:bulletEnabled val="1"/>
        </dgm:presLayoutVars>
      </dgm:prSet>
      <dgm:spPr/>
    </dgm:pt>
    <dgm:pt modelId="{5E0D0BEC-2C20-4C7A-8FF8-09F5AAC96D7D}" type="pres">
      <dgm:prSet presAssocID="{E1D88654-1C83-44F3-85EF-DA698E176FA9}" presName="aSpace2" presStyleCnt="0"/>
      <dgm:spPr/>
    </dgm:pt>
    <dgm:pt modelId="{E0E33993-8468-4569-A0B0-1C55755966AE}" type="pres">
      <dgm:prSet presAssocID="{86F8503F-7469-4B37-B773-1874C5595C3E}" presName="childNode" presStyleLbl="node1" presStyleIdx="8" presStyleCnt="18" custScaleX="109165">
        <dgm:presLayoutVars>
          <dgm:bulletEnabled val="1"/>
        </dgm:presLayoutVars>
      </dgm:prSet>
      <dgm:spPr/>
    </dgm:pt>
    <dgm:pt modelId="{57FFE31B-CAE7-4B14-8346-AD536F838733}" type="pres">
      <dgm:prSet presAssocID="{86F8503F-7469-4B37-B773-1874C5595C3E}" presName="aSpace2" presStyleCnt="0"/>
      <dgm:spPr/>
    </dgm:pt>
    <dgm:pt modelId="{548901CE-1A7F-4B3C-9FD6-EAD93602CB03}" type="pres">
      <dgm:prSet presAssocID="{1EAD6884-F1F4-4CC2-876E-A14320082F06}" presName="childNode" presStyleLbl="node1" presStyleIdx="9" presStyleCnt="18" custScaleX="109165">
        <dgm:presLayoutVars>
          <dgm:bulletEnabled val="1"/>
        </dgm:presLayoutVars>
      </dgm:prSet>
      <dgm:spPr/>
    </dgm:pt>
    <dgm:pt modelId="{C4DF9E71-C25B-4C0E-803D-5EC969905311}" type="pres">
      <dgm:prSet presAssocID="{1EAD6884-F1F4-4CC2-876E-A14320082F06}" presName="aSpace2" presStyleCnt="0"/>
      <dgm:spPr/>
    </dgm:pt>
    <dgm:pt modelId="{F52668C3-BD70-4415-AB32-6EC9938A1A66}" type="pres">
      <dgm:prSet presAssocID="{50B26870-D9A7-47DB-B26D-CB41277E18E5}" presName="childNode" presStyleLbl="node1" presStyleIdx="10" presStyleCnt="18" custScaleX="109165">
        <dgm:presLayoutVars>
          <dgm:bulletEnabled val="1"/>
        </dgm:presLayoutVars>
      </dgm:prSet>
      <dgm:spPr/>
    </dgm:pt>
    <dgm:pt modelId="{0F36A9BC-400E-44F3-B8F0-0FD5246EE11B}" type="pres">
      <dgm:prSet presAssocID="{50B26870-D9A7-47DB-B26D-CB41277E18E5}" presName="aSpace2" presStyleCnt="0"/>
      <dgm:spPr/>
    </dgm:pt>
    <dgm:pt modelId="{3B641ACB-9557-4372-A843-291C1CA239DF}" type="pres">
      <dgm:prSet presAssocID="{6373B8BA-F51A-4E9E-AE6B-572FCF8AC864}" presName="childNode" presStyleLbl="node1" presStyleIdx="11" presStyleCnt="18" custScaleX="109165">
        <dgm:presLayoutVars>
          <dgm:bulletEnabled val="1"/>
        </dgm:presLayoutVars>
      </dgm:prSet>
      <dgm:spPr/>
    </dgm:pt>
    <dgm:pt modelId="{B6A98E70-4562-42D0-9061-D57C70DD83BF}" type="pres">
      <dgm:prSet presAssocID="{EBC95EBA-34FD-45D7-8930-416E2AA0FA17}" presName="aSpace" presStyleCnt="0"/>
      <dgm:spPr/>
    </dgm:pt>
    <dgm:pt modelId="{1B21EE89-183B-40AF-8C47-A658955C81AB}" type="pres">
      <dgm:prSet presAssocID="{57494664-017A-406B-A47F-C18847C5B4F8}" presName="compNode" presStyleCnt="0"/>
      <dgm:spPr/>
    </dgm:pt>
    <dgm:pt modelId="{783F14FC-E3BD-469F-AB56-14CF5DB56CD0}" type="pres">
      <dgm:prSet presAssocID="{57494664-017A-406B-A47F-C18847C5B4F8}" presName="aNode" presStyleLbl="bgShp" presStyleIdx="2" presStyleCnt="3"/>
      <dgm:spPr/>
    </dgm:pt>
    <dgm:pt modelId="{35F9E3D0-E0BD-44F0-993D-AF9E0926B426}" type="pres">
      <dgm:prSet presAssocID="{57494664-017A-406B-A47F-C18847C5B4F8}" presName="textNode" presStyleLbl="bgShp" presStyleIdx="2" presStyleCnt="3"/>
      <dgm:spPr/>
    </dgm:pt>
    <dgm:pt modelId="{6D3F4FE0-B43A-4FA4-B0C6-C79F2A48A120}" type="pres">
      <dgm:prSet presAssocID="{57494664-017A-406B-A47F-C18847C5B4F8}" presName="compChildNode" presStyleCnt="0"/>
      <dgm:spPr/>
    </dgm:pt>
    <dgm:pt modelId="{FA241E6B-DE9D-4CAC-9EE2-A7A8D4C3E45F}" type="pres">
      <dgm:prSet presAssocID="{57494664-017A-406B-A47F-C18847C5B4F8}" presName="theInnerList" presStyleCnt="0"/>
      <dgm:spPr/>
    </dgm:pt>
    <dgm:pt modelId="{F61C3D03-49BF-4499-8184-5841F0700E38}" type="pres">
      <dgm:prSet presAssocID="{7CBF0862-46F1-4E2F-8DEF-849B7B9CF2D6}" presName="childNode" presStyleLbl="node1" presStyleIdx="12" presStyleCnt="18">
        <dgm:presLayoutVars>
          <dgm:bulletEnabled val="1"/>
        </dgm:presLayoutVars>
      </dgm:prSet>
      <dgm:spPr/>
    </dgm:pt>
    <dgm:pt modelId="{A38D9991-F4E6-46FA-B892-CE54ED13E8E2}" type="pres">
      <dgm:prSet presAssocID="{7CBF0862-46F1-4E2F-8DEF-849B7B9CF2D6}" presName="aSpace2" presStyleCnt="0"/>
      <dgm:spPr/>
    </dgm:pt>
    <dgm:pt modelId="{D3B7D39D-FA46-426D-9763-C751E252825E}" type="pres">
      <dgm:prSet presAssocID="{F321E7C9-016F-4B6A-BF0A-97ED05A1F8EA}" presName="childNode" presStyleLbl="node1" presStyleIdx="13" presStyleCnt="18">
        <dgm:presLayoutVars>
          <dgm:bulletEnabled val="1"/>
        </dgm:presLayoutVars>
      </dgm:prSet>
      <dgm:spPr/>
    </dgm:pt>
    <dgm:pt modelId="{21BDBF5F-DFFC-429D-B759-F0E74BC899C8}" type="pres">
      <dgm:prSet presAssocID="{F321E7C9-016F-4B6A-BF0A-97ED05A1F8EA}" presName="aSpace2" presStyleCnt="0"/>
      <dgm:spPr/>
    </dgm:pt>
    <dgm:pt modelId="{DBE342C3-43E5-4D86-B8CD-A916AE4873E9}" type="pres">
      <dgm:prSet presAssocID="{5B248D17-A70C-41E6-8269-C656D5E675DE}" presName="childNode" presStyleLbl="node1" presStyleIdx="14" presStyleCnt="18">
        <dgm:presLayoutVars>
          <dgm:bulletEnabled val="1"/>
        </dgm:presLayoutVars>
      </dgm:prSet>
      <dgm:spPr/>
    </dgm:pt>
    <dgm:pt modelId="{1C5538B5-4F69-4BC5-ABEF-F98C5C1B72AB}" type="pres">
      <dgm:prSet presAssocID="{5B248D17-A70C-41E6-8269-C656D5E675DE}" presName="aSpace2" presStyleCnt="0"/>
      <dgm:spPr/>
    </dgm:pt>
    <dgm:pt modelId="{3CE4815B-3088-4F89-9BD5-D4D8F09BAAE6}" type="pres">
      <dgm:prSet presAssocID="{5C663D45-C8B2-409C-BC54-0F0EFCD056FF}" presName="childNode" presStyleLbl="node1" presStyleIdx="15" presStyleCnt="18">
        <dgm:presLayoutVars>
          <dgm:bulletEnabled val="1"/>
        </dgm:presLayoutVars>
      </dgm:prSet>
      <dgm:spPr/>
    </dgm:pt>
    <dgm:pt modelId="{AEFF8C58-74BD-4860-915D-17202BF17394}" type="pres">
      <dgm:prSet presAssocID="{5C663D45-C8B2-409C-BC54-0F0EFCD056FF}" presName="aSpace2" presStyleCnt="0"/>
      <dgm:spPr/>
    </dgm:pt>
    <dgm:pt modelId="{59B35A0F-94A8-44C3-8F55-97415DE00851}" type="pres">
      <dgm:prSet presAssocID="{86C60B26-2E33-47B4-9E87-AC15A5CE7407}" presName="childNode" presStyleLbl="node1" presStyleIdx="16" presStyleCnt="18">
        <dgm:presLayoutVars>
          <dgm:bulletEnabled val="1"/>
        </dgm:presLayoutVars>
      </dgm:prSet>
      <dgm:spPr/>
    </dgm:pt>
    <dgm:pt modelId="{1DDFD166-BD2A-4601-BD02-8A4139D4097A}" type="pres">
      <dgm:prSet presAssocID="{86C60B26-2E33-47B4-9E87-AC15A5CE7407}" presName="aSpace2" presStyleCnt="0"/>
      <dgm:spPr/>
    </dgm:pt>
    <dgm:pt modelId="{CC4B618E-D64C-47E6-935F-C2E5FA3C9CFF}" type="pres">
      <dgm:prSet presAssocID="{ABEA71B3-8F39-42FD-88BD-1396A00771D1}" presName="childNode" presStyleLbl="node1" presStyleIdx="17" presStyleCnt="18">
        <dgm:presLayoutVars>
          <dgm:bulletEnabled val="1"/>
        </dgm:presLayoutVars>
      </dgm:prSet>
      <dgm:spPr/>
    </dgm:pt>
  </dgm:ptLst>
  <dgm:cxnLst>
    <dgm:cxn modelId="{6E176D0D-5DD2-4A6C-9C3A-712F59047C55}" type="presOf" srcId="{E8EF3202-7F0B-456E-95AF-7743DCC019CE}" destId="{F69B8D96-1F3E-41D4-9B79-C018A2BACC45}" srcOrd="0" destOrd="0" presId="urn:microsoft.com/office/officeart/2005/8/layout/lProcess2"/>
    <dgm:cxn modelId="{E226CC11-A96B-44E9-8BAA-AA91769EB512}" srcId="{EBC95EBA-34FD-45D7-8930-416E2AA0FA17}" destId="{F7E211EB-B5FE-484B-AE85-67D8FCB47AC5}" srcOrd="0" destOrd="0" parTransId="{28C09912-5421-41A6-9EE6-0427ABEE5201}" sibTransId="{218400EC-5D35-4843-B880-E3A308A37F8D}"/>
    <dgm:cxn modelId="{5CE5081F-8708-4483-99F2-F08B8D855875}" srcId="{EBC95EBA-34FD-45D7-8930-416E2AA0FA17}" destId="{6373B8BA-F51A-4E9E-AE6B-572FCF8AC864}" srcOrd="5" destOrd="0" parTransId="{34E0F2B3-FC41-4651-9924-E1854E445703}" sibTransId="{4C949157-AD7A-4302-A0F5-030FE0BBDAD2}"/>
    <dgm:cxn modelId="{2531B81F-8F93-4DF8-BD08-85CCE08396A5}" type="presOf" srcId="{334A5645-D197-494F-9985-1C13FC909E0D}" destId="{6BDBE839-266A-4224-972F-DDCFA425D138}" srcOrd="0" destOrd="0" presId="urn:microsoft.com/office/officeart/2005/8/layout/lProcess2"/>
    <dgm:cxn modelId="{184D4920-26AD-4F82-9480-38719EC79D52}" type="presOf" srcId="{50B26870-D9A7-47DB-B26D-CB41277E18E5}" destId="{F52668C3-BD70-4415-AB32-6EC9938A1A66}" srcOrd="0" destOrd="0" presId="urn:microsoft.com/office/officeart/2005/8/layout/lProcess2"/>
    <dgm:cxn modelId="{1B46A328-6015-45C7-A5D2-97022AC9F521}" srcId="{EBC95EBA-34FD-45D7-8930-416E2AA0FA17}" destId="{E1D88654-1C83-44F3-85EF-DA698E176FA9}" srcOrd="1" destOrd="0" parTransId="{65AE7394-247B-4239-B2C0-E448C585660A}" sibTransId="{0933766D-ACBA-43D2-96C6-7F1426FD9333}"/>
    <dgm:cxn modelId="{5420A52A-2351-4232-9A55-8F859EA32760}" type="presOf" srcId="{40F3113B-ED7B-48E4-874B-582DBC0CDE7E}" destId="{09D6C97A-01C2-46AC-8D79-E092D4F1B301}" srcOrd="0" destOrd="0" presId="urn:microsoft.com/office/officeart/2005/8/layout/lProcess2"/>
    <dgm:cxn modelId="{315DE934-537F-4FC1-A32C-D74F86C94028}" srcId="{57494664-017A-406B-A47F-C18847C5B4F8}" destId="{ABEA71B3-8F39-42FD-88BD-1396A00771D1}" srcOrd="5" destOrd="0" parTransId="{C3493D6E-10EF-48ED-8CAF-6F7E4549261C}" sibTransId="{2AC15AA5-A756-4A58-9F5A-030B777F7C9F}"/>
    <dgm:cxn modelId="{89A40539-F1C4-4256-B2BA-0C88F211EF55}" type="presOf" srcId="{F7E211EB-B5FE-484B-AE85-67D8FCB47AC5}" destId="{E62C2EB9-84F9-4E1C-AF9F-154325F51D2C}" srcOrd="0" destOrd="0" presId="urn:microsoft.com/office/officeart/2005/8/layout/lProcess2"/>
    <dgm:cxn modelId="{A404413A-CEFE-47A0-B503-1D25647C5E5D}" srcId="{E8EF3202-7F0B-456E-95AF-7743DCC019CE}" destId="{81EF057E-AD25-4532-82C6-332D7486422A}" srcOrd="5" destOrd="0" parTransId="{A3E6E3E2-02F8-45DA-AF25-0C576F136B4C}" sibTransId="{6BED22B1-E5A1-476C-BE87-CACA89E468FD}"/>
    <dgm:cxn modelId="{40FC793D-0999-49A8-8AE2-762CCF5662B9}" type="presOf" srcId="{BDE8A464-8B26-4B56-8E67-5ACEDCFC3FB6}" destId="{68CDF799-48D0-483D-ADB7-C9EB449A8734}" srcOrd="0" destOrd="0" presId="urn:microsoft.com/office/officeart/2005/8/layout/lProcess2"/>
    <dgm:cxn modelId="{0A7D4D60-A929-4827-91AB-A51359B1F777}" type="presOf" srcId="{ABEA71B3-8F39-42FD-88BD-1396A00771D1}" destId="{CC4B618E-D64C-47E6-935F-C2E5FA3C9CFF}" srcOrd="0" destOrd="0" presId="urn:microsoft.com/office/officeart/2005/8/layout/lProcess2"/>
    <dgm:cxn modelId="{F6ED474A-92C8-4D17-9E22-E572D25CBACC}" srcId="{E8EF3202-7F0B-456E-95AF-7743DCC019CE}" destId="{52B93E83-4772-4B62-BBFA-E59FE89E377E}" srcOrd="4" destOrd="0" parTransId="{C6BF18B7-DE60-4532-8029-F1CD5E6B61AD}" sibTransId="{0A461C1C-2DC3-483D-91F9-992103E30B83}"/>
    <dgm:cxn modelId="{E8830578-2C9D-4FD1-9FF1-E5CFDD75FD7B}" srcId="{EBC95EBA-34FD-45D7-8930-416E2AA0FA17}" destId="{1EAD6884-F1F4-4CC2-876E-A14320082F06}" srcOrd="3" destOrd="0" parTransId="{90458DB4-F34B-44C0-8D87-EEEE68955A28}" sibTransId="{135E0664-7085-49F6-97A4-65F6E34094F1}"/>
    <dgm:cxn modelId="{2C0CA558-0BEB-4DE2-B676-B9F84DDBE55D}" type="presOf" srcId="{6373B8BA-F51A-4E9E-AE6B-572FCF8AC864}" destId="{3B641ACB-9557-4372-A843-291C1CA239DF}" srcOrd="0" destOrd="0" presId="urn:microsoft.com/office/officeart/2005/8/layout/lProcess2"/>
    <dgm:cxn modelId="{5DDF9379-76B8-442B-8942-4DFC45DA9951}" srcId="{E8EF3202-7F0B-456E-95AF-7743DCC019CE}" destId="{BDE8A464-8B26-4B56-8E67-5ACEDCFC3FB6}" srcOrd="3" destOrd="0" parTransId="{77A66B25-87C4-458D-94D6-38B4ADCB5307}" sibTransId="{59C0BD11-1426-447E-99BD-9D93EC502354}"/>
    <dgm:cxn modelId="{3CAD5D7A-A293-4BF0-BD80-AAE981DB6948}" type="presOf" srcId="{57494664-017A-406B-A47F-C18847C5B4F8}" destId="{35F9E3D0-E0BD-44F0-993D-AF9E0926B426}" srcOrd="1" destOrd="0" presId="urn:microsoft.com/office/officeart/2005/8/layout/lProcess2"/>
    <dgm:cxn modelId="{0F92197C-1356-4D53-8A23-C30B4D077464}" type="presOf" srcId="{EBC95EBA-34FD-45D7-8930-416E2AA0FA17}" destId="{CB95D3B4-E459-460C-AC01-A8DA44111CAF}" srcOrd="1" destOrd="0" presId="urn:microsoft.com/office/officeart/2005/8/layout/lProcess2"/>
    <dgm:cxn modelId="{0E660B7D-429D-455F-890E-C79BDB8D8A79}" type="presOf" srcId="{7CBF0862-46F1-4E2F-8DEF-849B7B9CF2D6}" destId="{F61C3D03-49BF-4499-8184-5841F0700E38}" srcOrd="0" destOrd="0" presId="urn:microsoft.com/office/officeart/2005/8/layout/lProcess2"/>
    <dgm:cxn modelId="{85C4197D-B52E-4EE5-8850-F350A475389B}" srcId="{57494664-017A-406B-A47F-C18847C5B4F8}" destId="{7CBF0862-46F1-4E2F-8DEF-849B7B9CF2D6}" srcOrd="0" destOrd="0" parTransId="{A2893118-F316-4F65-9A8E-04510BF538F7}" sibTransId="{F374F28C-50B4-4EBD-BF44-AADC8B0F757C}"/>
    <dgm:cxn modelId="{D488737D-3134-41A7-8679-AD3078F3BDA1}" srcId="{57494664-017A-406B-A47F-C18847C5B4F8}" destId="{5B248D17-A70C-41E6-8269-C656D5E675DE}" srcOrd="2" destOrd="0" parTransId="{F9966D4E-C889-4CF5-81ED-81A55D19F4E0}" sibTransId="{CBEDB975-A4EE-499D-9BE5-33614218CB06}"/>
    <dgm:cxn modelId="{72915280-38FC-4A9C-AF9E-659B5DC353D9}" srcId="{EBC95EBA-34FD-45D7-8930-416E2AA0FA17}" destId="{86F8503F-7469-4B37-B773-1874C5595C3E}" srcOrd="2" destOrd="0" parTransId="{392487F7-B3EB-4508-AB23-3B635D6EE1EB}" sibTransId="{73E78E8F-BF16-4A10-B7E9-C1DA28623D93}"/>
    <dgm:cxn modelId="{9E727385-A026-4518-AC85-DDF22A25E975}" type="presOf" srcId="{EBC95EBA-34FD-45D7-8930-416E2AA0FA17}" destId="{72C6BD3A-7382-4D3E-ACF4-241A051F35A7}" srcOrd="0" destOrd="0" presId="urn:microsoft.com/office/officeart/2005/8/layout/lProcess2"/>
    <dgm:cxn modelId="{FAF1CD90-12B5-4245-859A-C966571A7626}" srcId="{E8EF3202-7F0B-456E-95AF-7743DCC019CE}" destId="{44D52038-9D92-4419-940B-8785F98939DA}" srcOrd="0" destOrd="0" parTransId="{9A9E1B30-3218-4D2F-A315-616A989F174A}" sibTransId="{470E5D50-F56F-462F-840E-982290C28676}"/>
    <dgm:cxn modelId="{EB344C96-76BB-4DC4-AE44-7C3D73A1CAE4}" type="presOf" srcId="{81EF057E-AD25-4532-82C6-332D7486422A}" destId="{9A29BE9A-5BFC-4B3E-94F7-C96125BEF2EE}" srcOrd="0" destOrd="0" presId="urn:microsoft.com/office/officeart/2005/8/layout/lProcess2"/>
    <dgm:cxn modelId="{C521B697-4E37-42DC-89E0-65B81EB6F7F3}" srcId="{E8EF3202-7F0B-456E-95AF-7743DCC019CE}" destId="{96676B96-D3F5-4E45-A4CD-853F3DB65A31}" srcOrd="1" destOrd="0" parTransId="{F48B5764-1C8E-43CB-B2B6-CEBB927A13DE}" sibTransId="{E9762372-F853-4AE3-A058-1B6E9A7171CD}"/>
    <dgm:cxn modelId="{6021BCA4-D61A-4BFD-B1C6-47CDABE49379}" type="presOf" srcId="{52B93E83-4772-4B62-BBFA-E59FE89E377E}" destId="{69179D1A-AA79-440B-80AF-E55AD87527EA}" srcOrd="0" destOrd="0" presId="urn:microsoft.com/office/officeart/2005/8/layout/lProcess2"/>
    <dgm:cxn modelId="{A08AACAA-A7F7-4ECB-9197-1D09C6266E9C}" srcId="{334A5645-D197-494F-9985-1C13FC909E0D}" destId="{57494664-017A-406B-A47F-C18847C5B4F8}" srcOrd="2" destOrd="0" parTransId="{77703E35-A586-49AE-A04B-062B5FFB88AA}" sibTransId="{3DA5666B-0B25-41C5-99F9-C985B25A0D15}"/>
    <dgm:cxn modelId="{0127BFB3-F5BE-413D-84F6-258335D593ED}" type="presOf" srcId="{5B248D17-A70C-41E6-8269-C656D5E675DE}" destId="{DBE342C3-43E5-4D86-B8CD-A916AE4873E9}" srcOrd="0" destOrd="0" presId="urn:microsoft.com/office/officeart/2005/8/layout/lProcess2"/>
    <dgm:cxn modelId="{8635BAB9-1B48-4C41-B22F-7354E0D67656}" srcId="{334A5645-D197-494F-9985-1C13FC909E0D}" destId="{E8EF3202-7F0B-456E-95AF-7743DCC019CE}" srcOrd="0" destOrd="0" parTransId="{F3A3B8BA-78AD-4DA5-93E0-D3922BC491EC}" sibTransId="{E5CC8F6D-8EAA-4ABE-B469-81C44235CC31}"/>
    <dgm:cxn modelId="{C7E627C0-F536-447C-8103-EE0B198E9D9F}" type="presOf" srcId="{E1D88654-1C83-44F3-85EF-DA698E176FA9}" destId="{8B463562-C1BA-4CB9-8F7E-B20DA4A7A5B4}" srcOrd="0" destOrd="0" presId="urn:microsoft.com/office/officeart/2005/8/layout/lProcess2"/>
    <dgm:cxn modelId="{F8BB2EC0-3335-4E71-B163-91238F6CFE12}" type="presOf" srcId="{E8EF3202-7F0B-456E-95AF-7743DCC019CE}" destId="{9FF7EB78-DC4A-42E7-A4D3-F9E61ECCD717}" srcOrd="1" destOrd="0" presId="urn:microsoft.com/office/officeart/2005/8/layout/lProcess2"/>
    <dgm:cxn modelId="{F9240EC4-E6B4-4BFA-8D31-F7CA80D4DCDD}" type="presOf" srcId="{86C60B26-2E33-47B4-9E87-AC15A5CE7407}" destId="{59B35A0F-94A8-44C3-8F55-97415DE00851}" srcOrd="0" destOrd="0" presId="urn:microsoft.com/office/officeart/2005/8/layout/lProcess2"/>
    <dgm:cxn modelId="{B4CCA3C5-E390-4CC1-A786-D46F26FB48B4}" type="presOf" srcId="{86F8503F-7469-4B37-B773-1874C5595C3E}" destId="{E0E33993-8468-4569-A0B0-1C55755966AE}" srcOrd="0" destOrd="0" presId="urn:microsoft.com/office/officeart/2005/8/layout/lProcess2"/>
    <dgm:cxn modelId="{754A55CA-908D-4578-A0B7-A65E03B15E50}" srcId="{E8EF3202-7F0B-456E-95AF-7743DCC019CE}" destId="{40F3113B-ED7B-48E4-874B-582DBC0CDE7E}" srcOrd="2" destOrd="0" parTransId="{0AE1A9FD-1622-4418-A6BC-9099A7FCE2A1}" sibTransId="{9374AA72-A109-4C15-8794-4B900B3DE58D}"/>
    <dgm:cxn modelId="{DD5F3FD2-5D94-4009-9772-26C38FE17188}" srcId="{334A5645-D197-494F-9985-1C13FC909E0D}" destId="{EBC95EBA-34FD-45D7-8930-416E2AA0FA17}" srcOrd="1" destOrd="0" parTransId="{84EF6083-5FD7-4B5E-A475-708D4982ABD2}" sibTransId="{5F601522-492B-4AC1-BB37-3AC5692E1FB6}"/>
    <dgm:cxn modelId="{8DA24DD2-8FF2-436B-908F-61F489BC755E}" type="presOf" srcId="{5C663D45-C8B2-409C-BC54-0F0EFCD056FF}" destId="{3CE4815B-3088-4F89-9BD5-D4D8F09BAAE6}" srcOrd="0" destOrd="0" presId="urn:microsoft.com/office/officeart/2005/8/layout/lProcess2"/>
    <dgm:cxn modelId="{83D899D5-24C0-43DB-91C9-4876ED4E8B4D}" srcId="{57494664-017A-406B-A47F-C18847C5B4F8}" destId="{F321E7C9-016F-4B6A-BF0A-97ED05A1F8EA}" srcOrd="1" destOrd="0" parTransId="{3021F83D-1851-41A7-9A84-16AD828773C0}" sibTransId="{4CBC672C-F12F-434F-88BB-DF94A5B013FD}"/>
    <dgm:cxn modelId="{BD059CD7-D041-4159-880E-1FEAD758813F}" type="presOf" srcId="{57494664-017A-406B-A47F-C18847C5B4F8}" destId="{783F14FC-E3BD-469F-AB56-14CF5DB56CD0}" srcOrd="0" destOrd="0" presId="urn:microsoft.com/office/officeart/2005/8/layout/lProcess2"/>
    <dgm:cxn modelId="{386651D8-6303-46F2-BC83-685CD059A5BC}" srcId="{57494664-017A-406B-A47F-C18847C5B4F8}" destId="{5C663D45-C8B2-409C-BC54-0F0EFCD056FF}" srcOrd="3" destOrd="0" parTransId="{826ACA26-52F8-466C-B555-087CA5F049ED}" sibTransId="{AFA42CBF-25CD-4867-8838-8B805517333A}"/>
    <dgm:cxn modelId="{9BE734DA-4149-4619-8959-5926A81F7621}" srcId="{57494664-017A-406B-A47F-C18847C5B4F8}" destId="{86C60B26-2E33-47B4-9E87-AC15A5CE7407}" srcOrd="4" destOrd="0" parTransId="{E98497B1-2B39-4747-98B7-C0B4B5DE4AE6}" sibTransId="{E0F4EA5C-7A32-4B68-A3A5-3EF26ABCC250}"/>
    <dgm:cxn modelId="{1C7BD2E2-05B8-44C7-AA39-048C0A3259DD}" type="presOf" srcId="{44D52038-9D92-4419-940B-8785F98939DA}" destId="{1D7AFE40-BD2D-4B1D-824D-93F34DACC9BD}" srcOrd="0" destOrd="0" presId="urn:microsoft.com/office/officeart/2005/8/layout/lProcess2"/>
    <dgm:cxn modelId="{924800E7-5C9B-4972-95C1-C8861443F6A6}" type="presOf" srcId="{F321E7C9-016F-4B6A-BF0A-97ED05A1F8EA}" destId="{D3B7D39D-FA46-426D-9763-C751E252825E}" srcOrd="0" destOrd="0" presId="urn:microsoft.com/office/officeart/2005/8/layout/lProcess2"/>
    <dgm:cxn modelId="{0DFA0BEC-EED3-4EF8-AD18-6DA4E211EE37}" type="presOf" srcId="{96676B96-D3F5-4E45-A4CD-853F3DB65A31}" destId="{5AC2DE2A-7D82-4877-9C00-5C569859769D}" srcOrd="0" destOrd="0" presId="urn:microsoft.com/office/officeart/2005/8/layout/lProcess2"/>
    <dgm:cxn modelId="{73053BEC-DEE4-4219-ACE9-D21EDD228690}" srcId="{EBC95EBA-34FD-45D7-8930-416E2AA0FA17}" destId="{50B26870-D9A7-47DB-B26D-CB41277E18E5}" srcOrd="4" destOrd="0" parTransId="{0C48B015-F4FE-4249-9980-2BBE26E490BC}" sibTransId="{2DA4DA66-5CE2-413D-A35A-2C5FA07E7B52}"/>
    <dgm:cxn modelId="{6A98ABF7-139C-4F55-BFEB-373B3D3E728E}" type="presOf" srcId="{1EAD6884-F1F4-4CC2-876E-A14320082F06}" destId="{548901CE-1A7F-4B3C-9FD6-EAD93602CB03}" srcOrd="0" destOrd="0" presId="urn:microsoft.com/office/officeart/2005/8/layout/lProcess2"/>
    <dgm:cxn modelId="{F56590D3-CF65-48CD-835A-D8E856BE1C0F}" type="presParOf" srcId="{6BDBE839-266A-4224-972F-DDCFA425D138}" destId="{AB61E712-CE6E-47B2-8705-44A610002858}" srcOrd="0" destOrd="0" presId="urn:microsoft.com/office/officeart/2005/8/layout/lProcess2"/>
    <dgm:cxn modelId="{F1A753DE-7C15-4498-9B1D-B13B82DF0E01}" type="presParOf" srcId="{AB61E712-CE6E-47B2-8705-44A610002858}" destId="{F69B8D96-1F3E-41D4-9B79-C018A2BACC45}" srcOrd="0" destOrd="0" presId="urn:microsoft.com/office/officeart/2005/8/layout/lProcess2"/>
    <dgm:cxn modelId="{F1750A75-0A58-415C-A095-A3CFC01B297C}" type="presParOf" srcId="{AB61E712-CE6E-47B2-8705-44A610002858}" destId="{9FF7EB78-DC4A-42E7-A4D3-F9E61ECCD717}" srcOrd="1" destOrd="0" presId="urn:microsoft.com/office/officeart/2005/8/layout/lProcess2"/>
    <dgm:cxn modelId="{2709314D-5A79-462F-A156-F3111D09E31C}" type="presParOf" srcId="{AB61E712-CE6E-47B2-8705-44A610002858}" destId="{3B8CD1E6-8929-4679-A10A-AD01A4D4E57D}" srcOrd="2" destOrd="0" presId="urn:microsoft.com/office/officeart/2005/8/layout/lProcess2"/>
    <dgm:cxn modelId="{EF6A9D6A-959E-4E37-9A2D-9B41FCA776A9}" type="presParOf" srcId="{3B8CD1E6-8929-4679-A10A-AD01A4D4E57D}" destId="{A27EC1CC-B61F-4A75-8D2F-8655F75E3F0C}" srcOrd="0" destOrd="0" presId="urn:microsoft.com/office/officeart/2005/8/layout/lProcess2"/>
    <dgm:cxn modelId="{C8A42BD2-EE81-4B23-90BC-77AB4ECBD837}" type="presParOf" srcId="{A27EC1CC-B61F-4A75-8D2F-8655F75E3F0C}" destId="{1D7AFE40-BD2D-4B1D-824D-93F34DACC9BD}" srcOrd="0" destOrd="0" presId="urn:microsoft.com/office/officeart/2005/8/layout/lProcess2"/>
    <dgm:cxn modelId="{3B915F87-D75F-48FF-B912-5CF3CB0B9146}" type="presParOf" srcId="{A27EC1CC-B61F-4A75-8D2F-8655F75E3F0C}" destId="{4070F77F-C89E-4437-B85C-33D3452BB1D4}" srcOrd="1" destOrd="0" presId="urn:microsoft.com/office/officeart/2005/8/layout/lProcess2"/>
    <dgm:cxn modelId="{288ABBAF-AD02-4DBD-A81C-A768FF660B55}" type="presParOf" srcId="{A27EC1CC-B61F-4A75-8D2F-8655F75E3F0C}" destId="{5AC2DE2A-7D82-4877-9C00-5C569859769D}" srcOrd="2" destOrd="0" presId="urn:microsoft.com/office/officeart/2005/8/layout/lProcess2"/>
    <dgm:cxn modelId="{A5CE94B2-B84A-4140-869F-62BCB0039C9F}" type="presParOf" srcId="{A27EC1CC-B61F-4A75-8D2F-8655F75E3F0C}" destId="{4FEE8739-4867-4533-A868-EA5203E1DE09}" srcOrd="3" destOrd="0" presId="urn:microsoft.com/office/officeart/2005/8/layout/lProcess2"/>
    <dgm:cxn modelId="{D79C1D08-4D1D-4F4D-8D59-F6BAE9903387}" type="presParOf" srcId="{A27EC1CC-B61F-4A75-8D2F-8655F75E3F0C}" destId="{09D6C97A-01C2-46AC-8D79-E092D4F1B301}" srcOrd="4" destOrd="0" presId="urn:microsoft.com/office/officeart/2005/8/layout/lProcess2"/>
    <dgm:cxn modelId="{8A7B2BDC-717A-4F51-9EC1-AEAC2BCBBB74}" type="presParOf" srcId="{A27EC1CC-B61F-4A75-8D2F-8655F75E3F0C}" destId="{BC7E7576-E324-46CD-9CCF-0E304CFA11F5}" srcOrd="5" destOrd="0" presId="urn:microsoft.com/office/officeart/2005/8/layout/lProcess2"/>
    <dgm:cxn modelId="{3428341F-950C-4ACD-962C-35AD78554983}" type="presParOf" srcId="{A27EC1CC-B61F-4A75-8D2F-8655F75E3F0C}" destId="{68CDF799-48D0-483D-ADB7-C9EB449A8734}" srcOrd="6" destOrd="0" presId="urn:microsoft.com/office/officeart/2005/8/layout/lProcess2"/>
    <dgm:cxn modelId="{D07A3B24-3E42-4833-95DC-9EE026F10445}" type="presParOf" srcId="{A27EC1CC-B61F-4A75-8D2F-8655F75E3F0C}" destId="{BD1F69CE-BC26-4DA3-8A9E-E3B645056AE3}" srcOrd="7" destOrd="0" presId="urn:microsoft.com/office/officeart/2005/8/layout/lProcess2"/>
    <dgm:cxn modelId="{E6ACC129-E0D4-4288-B080-C3147D43299B}" type="presParOf" srcId="{A27EC1CC-B61F-4A75-8D2F-8655F75E3F0C}" destId="{69179D1A-AA79-440B-80AF-E55AD87527EA}" srcOrd="8" destOrd="0" presId="urn:microsoft.com/office/officeart/2005/8/layout/lProcess2"/>
    <dgm:cxn modelId="{14B581CC-C0D8-493C-999C-A426AF2EE7E2}" type="presParOf" srcId="{A27EC1CC-B61F-4A75-8D2F-8655F75E3F0C}" destId="{E1C182C5-C2DC-410D-AF1D-78606DBF190F}" srcOrd="9" destOrd="0" presId="urn:microsoft.com/office/officeart/2005/8/layout/lProcess2"/>
    <dgm:cxn modelId="{108E8386-2E99-420F-864F-425E69705292}" type="presParOf" srcId="{A27EC1CC-B61F-4A75-8D2F-8655F75E3F0C}" destId="{9A29BE9A-5BFC-4B3E-94F7-C96125BEF2EE}" srcOrd="10" destOrd="0" presId="urn:microsoft.com/office/officeart/2005/8/layout/lProcess2"/>
    <dgm:cxn modelId="{F11B2B5E-44F1-41EB-AD2B-B49F375A74C6}" type="presParOf" srcId="{6BDBE839-266A-4224-972F-DDCFA425D138}" destId="{A7573677-C4FE-45CF-A3D4-13827DA0227F}" srcOrd="1" destOrd="0" presId="urn:microsoft.com/office/officeart/2005/8/layout/lProcess2"/>
    <dgm:cxn modelId="{86C37985-2DDA-4597-B7FC-9360D4351F65}" type="presParOf" srcId="{6BDBE839-266A-4224-972F-DDCFA425D138}" destId="{3B2911A4-027F-4F56-B445-CD78A3C0CB9F}" srcOrd="2" destOrd="0" presId="urn:microsoft.com/office/officeart/2005/8/layout/lProcess2"/>
    <dgm:cxn modelId="{61BC1D85-A201-415F-9D53-F82EB2556182}" type="presParOf" srcId="{3B2911A4-027F-4F56-B445-CD78A3C0CB9F}" destId="{72C6BD3A-7382-4D3E-ACF4-241A051F35A7}" srcOrd="0" destOrd="0" presId="urn:microsoft.com/office/officeart/2005/8/layout/lProcess2"/>
    <dgm:cxn modelId="{F5572C4C-AC1D-4FA1-BB9E-250F3A2F8E58}" type="presParOf" srcId="{3B2911A4-027F-4F56-B445-CD78A3C0CB9F}" destId="{CB95D3B4-E459-460C-AC01-A8DA44111CAF}" srcOrd="1" destOrd="0" presId="urn:microsoft.com/office/officeart/2005/8/layout/lProcess2"/>
    <dgm:cxn modelId="{C6929595-ED09-4837-8D6B-E7012E87C92D}" type="presParOf" srcId="{3B2911A4-027F-4F56-B445-CD78A3C0CB9F}" destId="{77823DD1-6C12-41C1-BCA0-FA6BDA16BFD7}" srcOrd="2" destOrd="0" presId="urn:microsoft.com/office/officeart/2005/8/layout/lProcess2"/>
    <dgm:cxn modelId="{CA255FB4-0D64-4224-9849-90B0D1B412C4}" type="presParOf" srcId="{77823DD1-6C12-41C1-BCA0-FA6BDA16BFD7}" destId="{D9B1C1F9-346C-4938-855F-FCE086610FD1}" srcOrd="0" destOrd="0" presId="urn:microsoft.com/office/officeart/2005/8/layout/lProcess2"/>
    <dgm:cxn modelId="{007797E0-2B94-4F46-B276-2B812A9F8DEF}" type="presParOf" srcId="{D9B1C1F9-346C-4938-855F-FCE086610FD1}" destId="{E62C2EB9-84F9-4E1C-AF9F-154325F51D2C}" srcOrd="0" destOrd="0" presId="urn:microsoft.com/office/officeart/2005/8/layout/lProcess2"/>
    <dgm:cxn modelId="{E2F6E712-1C69-4367-BAE6-5397C42D8451}" type="presParOf" srcId="{D9B1C1F9-346C-4938-855F-FCE086610FD1}" destId="{843E4042-E871-4546-8932-78F34E0BA0ED}" srcOrd="1" destOrd="0" presId="urn:microsoft.com/office/officeart/2005/8/layout/lProcess2"/>
    <dgm:cxn modelId="{DAB2BE43-EA8B-4851-B01B-6F7CDBAC7295}" type="presParOf" srcId="{D9B1C1F9-346C-4938-855F-FCE086610FD1}" destId="{8B463562-C1BA-4CB9-8F7E-B20DA4A7A5B4}" srcOrd="2" destOrd="0" presId="urn:microsoft.com/office/officeart/2005/8/layout/lProcess2"/>
    <dgm:cxn modelId="{2CD0C439-C0E6-4D1B-BF70-AA141795EF4C}" type="presParOf" srcId="{D9B1C1F9-346C-4938-855F-FCE086610FD1}" destId="{5E0D0BEC-2C20-4C7A-8FF8-09F5AAC96D7D}" srcOrd="3" destOrd="0" presId="urn:microsoft.com/office/officeart/2005/8/layout/lProcess2"/>
    <dgm:cxn modelId="{7B2588C2-3BD2-4665-AFF3-5D4C17554D42}" type="presParOf" srcId="{D9B1C1F9-346C-4938-855F-FCE086610FD1}" destId="{E0E33993-8468-4569-A0B0-1C55755966AE}" srcOrd="4" destOrd="0" presId="urn:microsoft.com/office/officeart/2005/8/layout/lProcess2"/>
    <dgm:cxn modelId="{DCBB88D6-E795-4440-B51D-D41C1A51FE82}" type="presParOf" srcId="{D9B1C1F9-346C-4938-855F-FCE086610FD1}" destId="{57FFE31B-CAE7-4B14-8346-AD536F838733}" srcOrd="5" destOrd="0" presId="urn:microsoft.com/office/officeart/2005/8/layout/lProcess2"/>
    <dgm:cxn modelId="{71CD7D8A-56DF-42A4-A98B-E373215B68E6}" type="presParOf" srcId="{D9B1C1F9-346C-4938-855F-FCE086610FD1}" destId="{548901CE-1A7F-4B3C-9FD6-EAD93602CB03}" srcOrd="6" destOrd="0" presId="urn:microsoft.com/office/officeart/2005/8/layout/lProcess2"/>
    <dgm:cxn modelId="{DF0A4A1F-FC98-4622-86D1-BD4C87F50AF1}" type="presParOf" srcId="{D9B1C1F9-346C-4938-855F-FCE086610FD1}" destId="{C4DF9E71-C25B-4C0E-803D-5EC969905311}" srcOrd="7" destOrd="0" presId="urn:microsoft.com/office/officeart/2005/8/layout/lProcess2"/>
    <dgm:cxn modelId="{993B50A6-75E7-4926-82BA-06CF1DA8DFFA}" type="presParOf" srcId="{D9B1C1F9-346C-4938-855F-FCE086610FD1}" destId="{F52668C3-BD70-4415-AB32-6EC9938A1A66}" srcOrd="8" destOrd="0" presId="urn:microsoft.com/office/officeart/2005/8/layout/lProcess2"/>
    <dgm:cxn modelId="{E3C72BD4-0C6F-4CFF-A81D-8425EB6D2FA8}" type="presParOf" srcId="{D9B1C1F9-346C-4938-855F-FCE086610FD1}" destId="{0F36A9BC-400E-44F3-B8F0-0FD5246EE11B}" srcOrd="9" destOrd="0" presId="urn:microsoft.com/office/officeart/2005/8/layout/lProcess2"/>
    <dgm:cxn modelId="{920E9781-8619-404A-AAC5-6FD200A054C3}" type="presParOf" srcId="{D9B1C1F9-346C-4938-855F-FCE086610FD1}" destId="{3B641ACB-9557-4372-A843-291C1CA239DF}" srcOrd="10" destOrd="0" presId="urn:microsoft.com/office/officeart/2005/8/layout/lProcess2"/>
    <dgm:cxn modelId="{A601B29D-F85A-4786-9B6C-ECD2C871CA08}" type="presParOf" srcId="{6BDBE839-266A-4224-972F-DDCFA425D138}" destId="{B6A98E70-4562-42D0-9061-D57C70DD83BF}" srcOrd="3" destOrd="0" presId="urn:microsoft.com/office/officeart/2005/8/layout/lProcess2"/>
    <dgm:cxn modelId="{9E62F929-E320-49E4-971E-85EADC77E833}" type="presParOf" srcId="{6BDBE839-266A-4224-972F-DDCFA425D138}" destId="{1B21EE89-183B-40AF-8C47-A658955C81AB}" srcOrd="4" destOrd="0" presId="urn:microsoft.com/office/officeart/2005/8/layout/lProcess2"/>
    <dgm:cxn modelId="{117368E7-5CA4-420A-A322-F662714EB18E}" type="presParOf" srcId="{1B21EE89-183B-40AF-8C47-A658955C81AB}" destId="{783F14FC-E3BD-469F-AB56-14CF5DB56CD0}" srcOrd="0" destOrd="0" presId="urn:microsoft.com/office/officeart/2005/8/layout/lProcess2"/>
    <dgm:cxn modelId="{F28AEDC8-EB12-407A-825B-D9ABCA157E92}" type="presParOf" srcId="{1B21EE89-183B-40AF-8C47-A658955C81AB}" destId="{35F9E3D0-E0BD-44F0-993D-AF9E0926B426}" srcOrd="1" destOrd="0" presId="urn:microsoft.com/office/officeart/2005/8/layout/lProcess2"/>
    <dgm:cxn modelId="{B921EBA4-8B0D-4E2B-8841-1F3FD4DD8F00}" type="presParOf" srcId="{1B21EE89-183B-40AF-8C47-A658955C81AB}" destId="{6D3F4FE0-B43A-4FA4-B0C6-C79F2A48A120}" srcOrd="2" destOrd="0" presId="urn:microsoft.com/office/officeart/2005/8/layout/lProcess2"/>
    <dgm:cxn modelId="{58AE2125-0C2F-4494-8CF5-722B4BB1B9AC}" type="presParOf" srcId="{6D3F4FE0-B43A-4FA4-B0C6-C79F2A48A120}" destId="{FA241E6B-DE9D-4CAC-9EE2-A7A8D4C3E45F}" srcOrd="0" destOrd="0" presId="urn:microsoft.com/office/officeart/2005/8/layout/lProcess2"/>
    <dgm:cxn modelId="{A809BD78-F3B1-44B0-BB17-93FE22F39569}" type="presParOf" srcId="{FA241E6B-DE9D-4CAC-9EE2-A7A8D4C3E45F}" destId="{F61C3D03-49BF-4499-8184-5841F0700E38}" srcOrd="0" destOrd="0" presId="urn:microsoft.com/office/officeart/2005/8/layout/lProcess2"/>
    <dgm:cxn modelId="{F5AF6975-6AD5-4002-831D-A29AA98BA060}" type="presParOf" srcId="{FA241E6B-DE9D-4CAC-9EE2-A7A8D4C3E45F}" destId="{A38D9991-F4E6-46FA-B892-CE54ED13E8E2}" srcOrd="1" destOrd="0" presId="urn:microsoft.com/office/officeart/2005/8/layout/lProcess2"/>
    <dgm:cxn modelId="{318D0C3B-99BF-4E03-8798-01BCDDEE1910}" type="presParOf" srcId="{FA241E6B-DE9D-4CAC-9EE2-A7A8D4C3E45F}" destId="{D3B7D39D-FA46-426D-9763-C751E252825E}" srcOrd="2" destOrd="0" presId="urn:microsoft.com/office/officeart/2005/8/layout/lProcess2"/>
    <dgm:cxn modelId="{1800D9D7-35FB-4BA4-9025-AD2C458BD4DE}" type="presParOf" srcId="{FA241E6B-DE9D-4CAC-9EE2-A7A8D4C3E45F}" destId="{21BDBF5F-DFFC-429D-B759-F0E74BC899C8}" srcOrd="3" destOrd="0" presId="urn:microsoft.com/office/officeart/2005/8/layout/lProcess2"/>
    <dgm:cxn modelId="{4FBB5EBA-AD53-4EB2-9A38-B8A64C55904B}" type="presParOf" srcId="{FA241E6B-DE9D-4CAC-9EE2-A7A8D4C3E45F}" destId="{DBE342C3-43E5-4D86-B8CD-A916AE4873E9}" srcOrd="4" destOrd="0" presId="urn:microsoft.com/office/officeart/2005/8/layout/lProcess2"/>
    <dgm:cxn modelId="{945A848C-1698-4362-8122-AE34DFD2F9F6}" type="presParOf" srcId="{FA241E6B-DE9D-4CAC-9EE2-A7A8D4C3E45F}" destId="{1C5538B5-4F69-4BC5-ABEF-F98C5C1B72AB}" srcOrd="5" destOrd="0" presId="urn:microsoft.com/office/officeart/2005/8/layout/lProcess2"/>
    <dgm:cxn modelId="{FF3F22C8-9A31-4F44-B94F-6484D668C59C}" type="presParOf" srcId="{FA241E6B-DE9D-4CAC-9EE2-A7A8D4C3E45F}" destId="{3CE4815B-3088-4F89-9BD5-D4D8F09BAAE6}" srcOrd="6" destOrd="0" presId="urn:microsoft.com/office/officeart/2005/8/layout/lProcess2"/>
    <dgm:cxn modelId="{BEE29F76-D022-42EC-A4DA-E9E4238332FD}" type="presParOf" srcId="{FA241E6B-DE9D-4CAC-9EE2-A7A8D4C3E45F}" destId="{AEFF8C58-74BD-4860-915D-17202BF17394}" srcOrd="7" destOrd="0" presId="urn:microsoft.com/office/officeart/2005/8/layout/lProcess2"/>
    <dgm:cxn modelId="{3B1C7141-D026-4CF5-A894-C1BBA55DB2EA}" type="presParOf" srcId="{FA241E6B-DE9D-4CAC-9EE2-A7A8D4C3E45F}" destId="{59B35A0F-94A8-44C3-8F55-97415DE00851}" srcOrd="8" destOrd="0" presId="urn:microsoft.com/office/officeart/2005/8/layout/lProcess2"/>
    <dgm:cxn modelId="{E1EF9C55-24A0-4470-B55C-8694D17A2C03}" type="presParOf" srcId="{FA241E6B-DE9D-4CAC-9EE2-A7A8D4C3E45F}" destId="{1DDFD166-BD2A-4601-BD02-8A4139D4097A}" srcOrd="9" destOrd="0" presId="urn:microsoft.com/office/officeart/2005/8/layout/lProcess2"/>
    <dgm:cxn modelId="{5B821A61-A970-45D0-8A2A-11DD99BC5DA1}" type="presParOf" srcId="{FA241E6B-DE9D-4CAC-9EE2-A7A8D4C3E45F}" destId="{CC4B618E-D64C-47E6-935F-C2E5FA3C9CFF}" srcOrd="1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334A5645-D197-494F-9985-1C13FC909E0D}" type="doc">
      <dgm:prSet loTypeId="urn:microsoft.com/office/officeart/2005/8/layout/lProcess2" loCatId="list" qsTypeId="urn:microsoft.com/office/officeart/2005/8/quickstyle/simple5" qsCatId="simple" csTypeId="urn:microsoft.com/office/officeart/2005/8/colors/accent1_2" csCatId="accent1" phldr="1"/>
      <dgm:spPr/>
      <dgm:t>
        <a:bodyPr/>
        <a:lstStyle/>
        <a:p>
          <a:endParaRPr lang="es-MX"/>
        </a:p>
      </dgm:t>
    </dgm:pt>
    <dgm:pt modelId="{E8EF3202-7F0B-456E-95AF-7743DCC019CE}">
      <dgm:prSet phldrT="[Texto]" custT="1"/>
      <dgm:spPr/>
      <dgm:t>
        <a:bodyPr/>
        <a:lstStyle/>
        <a:p>
          <a:r>
            <a:rPr lang="es-MX" sz="2800" b="0" dirty="0">
              <a:solidFill>
                <a:srgbClr val="002060"/>
              </a:solidFill>
            </a:rPr>
            <a:t>RESUMEN ASIGNACION ASOCIATIVA</a:t>
          </a:r>
        </a:p>
      </dgm:t>
    </dgm:pt>
    <dgm:pt modelId="{F3A3B8BA-78AD-4DA5-93E0-D3922BC491EC}" type="parTrans" cxnId="{8635BAB9-1B48-4C41-B22F-7354E0D67656}">
      <dgm:prSet/>
      <dgm:spPr/>
      <dgm:t>
        <a:bodyPr/>
        <a:lstStyle/>
        <a:p>
          <a:endParaRPr lang="es-MX" sz="2400"/>
        </a:p>
      </dgm:t>
    </dgm:pt>
    <dgm:pt modelId="{E5CC8F6D-8EAA-4ABE-B469-81C44235CC31}" type="sibTrans" cxnId="{8635BAB9-1B48-4C41-B22F-7354E0D67656}">
      <dgm:prSet/>
      <dgm:spPr/>
      <dgm:t>
        <a:bodyPr/>
        <a:lstStyle/>
        <a:p>
          <a:endParaRPr lang="es-MX" sz="2400"/>
        </a:p>
      </dgm:t>
    </dgm:pt>
    <dgm:pt modelId="{44D52038-9D92-4419-940B-8785F98939DA}">
      <dgm:prSet phldrT="[Texto]" custT="1"/>
      <dgm:spPr/>
      <dgm:t>
        <a:bodyPr/>
        <a:lstStyle/>
        <a:p>
          <a:r>
            <a:rPr lang="es-MX" sz="2000" dirty="0"/>
            <a:t>Longitud de dirección</a:t>
          </a:r>
        </a:p>
      </dgm:t>
    </dgm:pt>
    <dgm:pt modelId="{9A9E1B30-3218-4D2F-A315-616A989F174A}" type="parTrans" cxnId="{FAF1CD90-12B5-4245-859A-C966571A7626}">
      <dgm:prSet/>
      <dgm:spPr/>
      <dgm:t>
        <a:bodyPr/>
        <a:lstStyle/>
        <a:p>
          <a:endParaRPr lang="es-MX" sz="2400"/>
        </a:p>
      </dgm:t>
    </dgm:pt>
    <dgm:pt modelId="{470E5D50-F56F-462F-840E-982290C28676}" type="sibTrans" cxnId="{FAF1CD90-12B5-4245-859A-C966571A7626}">
      <dgm:prSet/>
      <dgm:spPr/>
      <dgm:t>
        <a:bodyPr/>
        <a:lstStyle/>
        <a:p>
          <a:endParaRPr lang="es-MX" sz="2400"/>
        </a:p>
      </dgm:t>
    </dgm:pt>
    <dgm:pt modelId="{96676B96-D3F5-4E45-A4CD-853F3DB65A31}">
      <dgm:prSet phldrT="[Texto]" custT="1"/>
      <dgm:spPr/>
      <dgm:t>
        <a:bodyPr/>
        <a:lstStyle/>
        <a:p>
          <a:r>
            <a:rPr lang="es-MX" sz="2000" dirty="0"/>
            <a:t>Numero de palabras o Bytes</a:t>
          </a:r>
        </a:p>
      </dgm:t>
    </dgm:pt>
    <dgm:pt modelId="{F48B5764-1C8E-43CB-B2B6-CEBB927A13DE}" type="parTrans" cxnId="{C521B697-4E37-42DC-89E0-65B81EB6F7F3}">
      <dgm:prSet/>
      <dgm:spPr/>
      <dgm:t>
        <a:bodyPr/>
        <a:lstStyle/>
        <a:p>
          <a:endParaRPr lang="es-MX" sz="2400"/>
        </a:p>
      </dgm:t>
    </dgm:pt>
    <dgm:pt modelId="{E9762372-F853-4AE3-A058-1B6E9A7171CD}" type="sibTrans" cxnId="{C521B697-4E37-42DC-89E0-65B81EB6F7F3}">
      <dgm:prSet/>
      <dgm:spPr/>
      <dgm:t>
        <a:bodyPr/>
        <a:lstStyle/>
        <a:p>
          <a:endParaRPr lang="es-MX" sz="2400"/>
        </a:p>
      </dgm:t>
    </dgm:pt>
    <dgm:pt modelId="{EBC95EBA-34FD-45D7-8930-416E2AA0FA17}">
      <dgm:prSet phldrT="[Texto]" custT="1"/>
      <dgm:spPr/>
      <dgm:t>
        <a:bodyPr/>
        <a:lstStyle/>
        <a:p>
          <a:r>
            <a:rPr lang="es-MX" sz="2400" dirty="0">
              <a:solidFill>
                <a:srgbClr val="002060"/>
              </a:solidFill>
            </a:rPr>
            <a:t>UTILIZANDO LOS CAMPOS DE DIRECCION</a:t>
          </a:r>
        </a:p>
      </dgm:t>
    </dgm:pt>
    <dgm:pt modelId="{84EF6083-5FD7-4B5E-A475-708D4982ABD2}" type="parTrans" cxnId="{DD5F3FD2-5D94-4009-9772-26C38FE17188}">
      <dgm:prSet/>
      <dgm:spPr/>
      <dgm:t>
        <a:bodyPr/>
        <a:lstStyle/>
        <a:p>
          <a:endParaRPr lang="es-MX" sz="2400"/>
        </a:p>
      </dgm:t>
    </dgm:pt>
    <dgm:pt modelId="{5F601522-492B-4AC1-BB37-3AC5692E1FB6}" type="sibTrans" cxnId="{DD5F3FD2-5D94-4009-9772-26C38FE17188}">
      <dgm:prSet/>
      <dgm:spPr/>
      <dgm:t>
        <a:bodyPr/>
        <a:lstStyle/>
        <a:p>
          <a:endParaRPr lang="es-MX" sz="2400"/>
        </a:p>
      </dgm:t>
    </dgm:pt>
    <dgm:pt modelId="{F7E211EB-B5FE-484B-AE85-67D8FCB47AC5}">
      <dgm:prSet custT="1"/>
      <dgm:spPr/>
      <dgm:t>
        <a:bodyPr/>
        <a:lstStyle/>
        <a:p>
          <a:r>
            <a:rPr lang="es-MX" sz="2000" dirty="0"/>
            <a:t>(s + w) bits</a:t>
          </a:r>
        </a:p>
      </dgm:t>
    </dgm:pt>
    <dgm:pt modelId="{28C09912-5421-41A6-9EE6-0427ABEE5201}" type="parTrans" cxnId="{E226CC11-A96B-44E9-8BAA-AA91769EB512}">
      <dgm:prSet/>
      <dgm:spPr/>
      <dgm:t>
        <a:bodyPr/>
        <a:lstStyle/>
        <a:p>
          <a:endParaRPr lang="es-MX" sz="2400"/>
        </a:p>
      </dgm:t>
    </dgm:pt>
    <dgm:pt modelId="{218400EC-5D35-4843-B880-E3A308A37F8D}" type="sibTrans" cxnId="{E226CC11-A96B-44E9-8BAA-AA91769EB512}">
      <dgm:prSet/>
      <dgm:spPr/>
      <dgm:t>
        <a:bodyPr/>
        <a:lstStyle/>
        <a:p>
          <a:endParaRPr lang="es-MX" sz="2400"/>
        </a:p>
      </dgm:t>
    </dgm:pt>
    <dgm:pt modelId="{E1D88654-1C83-44F3-85EF-DA698E176FA9}">
      <dgm:prSet custT="1"/>
      <dgm:spPr/>
      <dgm:t>
        <a:bodyPr/>
        <a:lstStyle/>
        <a:p>
          <a:r>
            <a:rPr lang="es-MX" sz="2000" dirty="0"/>
            <a:t>2</a:t>
          </a:r>
          <a:r>
            <a:rPr lang="es-MX" sz="2000" baseline="30000" dirty="0"/>
            <a:t>s+w</a:t>
          </a:r>
          <a:endParaRPr lang="es-MX" sz="2000" dirty="0"/>
        </a:p>
      </dgm:t>
    </dgm:pt>
    <dgm:pt modelId="{65AE7394-247B-4239-B2C0-E448C585660A}" type="parTrans" cxnId="{1B46A328-6015-45C7-A5D2-97022AC9F521}">
      <dgm:prSet/>
      <dgm:spPr/>
      <dgm:t>
        <a:bodyPr/>
        <a:lstStyle/>
        <a:p>
          <a:endParaRPr lang="es-MX" sz="2400"/>
        </a:p>
      </dgm:t>
    </dgm:pt>
    <dgm:pt modelId="{0933766D-ACBA-43D2-96C6-7F1426FD9333}" type="sibTrans" cxnId="{1B46A328-6015-45C7-A5D2-97022AC9F521}">
      <dgm:prSet/>
      <dgm:spPr/>
      <dgm:t>
        <a:bodyPr/>
        <a:lstStyle/>
        <a:p>
          <a:endParaRPr lang="es-MX" sz="2400"/>
        </a:p>
      </dgm:t>
    </dgm:pt>
    <dgm:pt modelId="{40F3113B-ED7B-48E4-874B-582DBC0CDE7E}">
      <dgm:prSet custT="1"/>
      <dgm:spPr/>
      <dgm:t>
        <a:bodyPr/>
        <a:lstStyle/>
        <a:p>
          <a:r>
            <a:rPr lang="es-MX" sz="2000" dirty="0"/>
            <a:t>Tamaño del bloque= Tamaño de línea</a:t>
          </a:r>
        </a:p>
      </dgm:t>
    </dgm:pt>
    <dgm:pt modelId="{0AE1A9FD-1622-4418-A6BC-9099A7FCE2A1}" type="parTrans" cxnId="{754A55CA-908D-4578-A0B7-A65E03B15E50}">
      <dgm:prSet/>
      <dgm:spPr/>
      <dgm:t>
        <a:bodyPr/>
        <a:lstStyle/>
        <a:p>
          <a:endParaRPr lang="es-MX" sz="2400"/>
        </a:p>
      </dgm:t>
    </dgm:pt>
    <dgm:pt modelId="{9374AA72-A109-4C15-8794-4B900B3DE58D}" type="sibTrans" cxnId="{754A55CA-908D-4578-A0B7-A65E03B15E50}">
      <dgm:prSet/>
      <dgm:spPr/>
      <dgm:t>
        <a:bodyPr/>
        <a:lstStyle/>
        <a:p>
          <a:endParaRPr lang="es-MX" sz="2400"/>
        </a:p>
      </dgm:t>
    </dgm:pt>
    <dgm:pt modelId="{86F8503F-7469-4B37-B773-1874C5595C3E}">
      <dgm:prSet custT="1"/>
      <dgm:spPr/>
      <dgm:t>
        <a:bodyPr/>
        <a:lstStyle/>
        <a:p>
          <a:r>
            <a:rPr lang="es-MX" sz="2000" dirty="0"/>
            <a:t>2</a:t>
          </a:r>
          <a:r>
            <a:rPr lang="es-MX" sz="2000" baseline="30000" dirty="0"/>
            <a:t>w</a:t>
          </a:r>
          <a:endParaRPr lang="es-MX" sz="2000" dirty="0"/>
        </a:p>
      </dgm:t>
    </dgm:pt>
    <dgm:pt modelId="{392487F7-B3EB-4508-AB23-3B635D6EE1EB}" type="parTrans" cxnId="{72915280-38FC-4A9C-AF9E-659B5DC353D9}">
      <dgm:prSet/>
      <dgm:spPr/>
      <dgm:t>
        <a:bodyPr/>
        <a:lstStyle/>
        <a:p>
          <a:endParaRPr lang="es-MX" sz="2400"/>
        </a:p>
      </dgm:t>
    </dgm:pt>
    <dgm:pt modelId="{73E78E8F-BF16-4A10-B7E9-C1DA28623D93}" type="sibTrans" cxnId="{72915280-38FC-4A9C-AF9E-659B5DC353D9}">
      <dgm:prSet/>
      <dgm:spPr/>
      <dgm:t>
        <a:bodyPr/>
        <a:lstStyle/>
        <a:p>
          <a:endParaRPr lang="es-MX" sz="2400"/>
        </a:p>
      </dgm:t>
    </dgm:pt>
    <dgm:pt modelId="{BDE8A464-8B26-4B56-8E67-5ACEDCFC3FB6}">
      <dgm:prSet custT="1"/>
      <dgm:spPr/>
      <dgm:t>
        <a:bodyPr/>
        <a:lstStyle/>
        <a:p>
          <a:r>
            <a:rPr lang="es-MX" sz="1800" dirty="0"/>
            <a:t>Numero de bloques en memoria principal</a:t>
          </a:r>
        </a:p>
      </dgm:t>
    </dgm:pt>
    <dgm:pt modelId="{77A66B25-87C4-458D-94D6-38B4ADCB5307}" type="parTrans" cxnId="{5DDF9379-76B8-442B-8942-4DFC45DA9951}">
      <dgm:prSet/>
      <dgm:spPr/>
      <dgm:t>
        <a:bodyPr/>
        <a:lstStyle/>
        <a:p>
          <a:endParaRPr lang="es-MX" sz="2400"/>
        </a:p>
      </dgm:t>
    </dgm:pt>
    <dgm:pt modelId="{59C0BD11-1426-447E-99BD-9D93EC502354}" type="sibTrans" cxnId="{5DDF9379-76B8-442B-8942-4DFC45DA9951}">
      <dgm:prSet/>
      <dgm:spPr/>
      <dgm:t>
        <a:bodyPr/>
        <a:lstStyle/>
        <a:p>
          <a:endParaRPr lang="es-MX" sz="2400"/>
        </a:p>
      </dgm:t>
    </dgm:pt>
    <dgm:pt modelId="{1EAD6884-F1F4-4CC2-876E-A14320082F06}">
      <dgm:prSet custT="1"/>
      <dgm:spPr/>
      <dgm:t>
        <a:bodyPr/>
        <a:lstStyle/>
        <a:p>
          <a:r>
            <a:rPr lang="es-MX" sz="2000" dirty="0"/>
            <a:t>2</a:t>
          </a:r>
          <a:r>
            <a:rPr lang="es-MX" sz="2000" baseline="30000" dirty="0"/>
            <a:t>s+w</a:t>
          </a:r>
          <a:r>
            <a:rPr lang="es-MX" sz="2000" dirty="0"/>
            <a:t>/ 2</a:t>
          </a:r>
          <a:r>
            <a:rPr lang="es-MX" sz="2000" baseline="30000" dirty="0"/>
            <a:t>w</a:t>
          </a:r>
          <a:r>
            <a:rPr lang="es-MX" sz="2000" dirty="0"/>
            <a:t> = 2</a:t>
          </a:r>
          <a:r>
            <a:rPr lang="es-MX" sz="2000" baseline="30000" dirty="0"/>
            <a:t>s</a:t>
          </a:r>
          <a:endParaRPr lang="es-MX" sz="2000" dirty="0"/>
        </a:p>
      </dgm:t>
    </dgm:pt>
    <dgm:pt modelId="{90458DB4-F34B-44C0-8D87-EEEE68955A28}" type="parTrans" cxnId="{E8830578-2C9D-4FD1-9FF1-E5CFDD75FD7B}">
      <dgm:prSet/>
      <dgm:spPr/>
      <dgm:t>
        <a:bodyPr/>
        <a:lstStyle/>
        <a:p>
          <a:endParaRPr lang="es-MX" sz="2400"/>
        </a:p>
      </dgm:t>
    </dgm:pt>
    <dgm:pt modelId="{135E0664-7085-49F6-97A4-65F6E34094F1}" type="sibTrans" cxnId="{E8830578-2C9D-4FD1-9FF1-E5CFDD75FD7B}">
      <dgm:prSet/>
      <dgm:spPr/>
      <dgm:t>
        <a:bodyPr/>
        <a:lstStyle/>
        <a:p>
          <a:endParaRPr lang="es-MX" sz="2400"/>
        </a:p>
      </dgm:t>
    </dgm:pt>
    <dgm:pt modelId="{52B93E83-4772-4B62-BBFA-E59FE89E377E}">
      <dgm:prSet custT="1"/>
      <dgm:spPr/>
      <dgm:t>
        <a:bodyPr/>
        <a:lstStyle/>
        <a:p>
          <a:r>
            <a:rPr lang="es-MX" sz="2000" dirty="0"/>
            <a:t>Número de líneas en cache</a:t>
          </a:r>
        </a:p>
      </dgm:t>
    </dgm:pt>
    <dgm:pt modelId="{C6BF18B7-DE60-4532-8029-F1CD5E6B61AD}" type="parTrans" cxnId="{F6ED474A-92C8-4D17-9E22-E572D25CBACC}">
      <dgm:prSet/>
      <dgm:spPr/>
      <dgm:t>
        <a:bodyPr/>
        <a:lstStyle/>
        <a:p>
          <a:endParaRPr lang="es-MX"/>
        </a:p>
      </dgm:t>
    </dgm:pt>
    <dgm:pt modelId="{0A461C1C-2DC3-483D-91F9-992103E30B83}" type="sibTrans" cxnId="{F6ED474A-92C8-4D17-9E22-E572D25CBACC}">
      <dgm:prSet/>
      <dgm:spPr/>
      <dgm:t>
        <a:bodyPr/>
        <a:lstStyle/>
        <a:p>
          <a:endParaRPr lang="es-MX"/>
        </a:p>
      </dgm:t>
    </dgm:pt>
    <dgm:pt modelId="{50B26870-D9A7-47DB-B26D-CB41277E18E5}">
      <dgm:prSet custT="1"/>
      <dgm:spPr/>
      <dgm:t>
        <a:bodyPr/>
        <a:lstStyle/>
        <a:p>
          <a:r>
            <a:rPr lang="es-MX" sz="2000" dirty="0"/>
            <a:t>Indeterminado</a:t>
          </a:r>
        </a:p>
      </dgm:t>
    </dgm:pt>
    <dgm:pt modelId="{0C48B015-F4FE-4249-9980-2BBE26E490BC}" type="parTrans" cxnId="{73053BEC-DEE4-4219-ACE9-D21EDD228690}">
      <dgm:prSet/>
      <dgm:spPr/>
      <dgm:t>
        <a:bodyPr/>
        <a:lstStyle/>
        <a:p>
          <a:endParaRPr lang="es-MX"/>
        </a:p>
      </dgm:t>
    </dgm:pt>
    <dgm:pt modelId="{2DA4DA66-5CE2-413D-A35A-2C5FA07E7B52}" type="sibTrans" cxnId="{73053BEC-DEE4-4219-ACE9-D21EDD228690}">
      <dgm:prSet/>
      <dgm:spPr/>
      <dgm:t>
        <a:bodyPr/>
        <a:lstStyle/>
        <a:p>
          <a:endParaRPr lang="es-MX"/>
        </a:p>
      </dgm:t>
    </dgm:pt>
    <dgm:pt modelId="{81EF057E-AD25-4532-82C6-332D7486422A}">
      <dgm:prSet custT="1"/>
      <dgm:spPr/>
      <dgm:t>
        <a:bodyPr/>
        <a:lstStyle/>
        <a:p>
          <a:r>
            <a:rPr lang="es-MX" sz="2000" dirty="0"/>
            <a:t>Tamaño de etiqueta</a:t>
          </a:r>
        </a:p>
      </dgm:t>
    </dgm:pt>
    <dgm:pt modelId="{A3E6E3E2-02F8-45DA-AF25-0C576F136B4C}" type="parTrans" cxnId="{A404413A-CEFE-47A0-B503-1D25647C5E5D}">
      <dgm:prSet/>
      <dgm:spPr/>
      <dgm:t>
        <a:bodyPr/>
        <a:lstStyle/>
        <a:p>
          <a:endParaRPr lang="es-MX"/>
        </a:p>
      </dgm:t>
    </dgm:pt>
    <dgm:pt modelId="{6BED22B1-E5A1-476C-BE87-CACA89E468FD}" type="sibTrans" cxnId="{A404413A-CEFE-47A0-B503-1D25647C5E5D}">
      <dgm:prSet/>
      <dgm:spPr/>
      <dgm:t>
        <a:bodyPr/>
        <a:lstStyle/>
        <a:p>
          <a:endParaRPr lang="es-MX"/>
        </a:p>
      </dgm:t>
    </dgm:pt>
    <dgm:pt modelId="{6373B8BA-F51A-4E9E-AE6B-572FCF8AC864}">
      <dgm:prSet custT="1"/>
      <dgm:spPr/>
      <dgm:t>
        <a:bodyPr/>
        <a:lstStyle/>
        <a:p>
          <a:r>
            <a:rPr lang="es-MX" sz="2000" dirty="0"/>
            <a:t>s bits </a:t>
          </a:r>
        </a:p>
      </dgm:t>
    </dgm:pt>
    <dgm:pt modelId="{34E0F2B3-FC41-4651-9924-E1854E445703}" type="parTrans" cxnId="{5CE5081F-8708-4483-99F2-F08B8D855875}">
      <dgm:prSet/>
      <dgm:spPr/>
      <dgm:t>
        <a:bodyPr/>
        <a:lstStyle/>
        <a:p>
          <a:endParaRPr lang="es-MX"/>
        </a:p>
      </dgm:t>
    </dgm:pt>
    <dgm:pt modelId="{4C949157-AD7A-4302-A0F5-030FE0BBDAD2}" type="sibTrans" cxnId="{5CE5081F-8708-4483-99F2-F08B8D855875}">
      <dgm:prSet/>
      <dgm:spPr/>
      <dgm:t>
        <a:bodyPr/>
        <a:lstStyle/>
        <a:p>
          <a:endParaRPr lang="es-MX"/>
        </a:p>
      </dgm:t>
    </dgm:pt>
    <dgm:pt modelId="{E576754B-A733-4F7F-9EAE-BD95B44E6D21}">
      <dgm:prSet/>
      <dgm:spPr/>
      <dgm:t>
        <a:bodyPr/>
        <a:lstStyle/>
        <a:p>
          <a:endParaRPr lang="es-ES_tradnl" dirty="0"/>
        </a:p>
      </dgm:t>
    </dgm:pt>
    <dgm:pt modelId="{58BFEEB9-EEF4-4103-9B0C-5B174AC3674B}" type="parTrans" cxnId="{4698CEFF-3409-4DC4-8DEB-511710295511}">
      <dgm:prSet/>
      <dgm:spPr/>
      <dgm:t>
        <a:bodyPr/>
        <a:lstStyle/>
        <a:p>
          <a:endParaRPr lang="es-HN"/>
        </a:p>
      </dgm:t>
    </dgm:pt>
    <dgm:pt modelId="{098FDD19-67EA-4A84-BF10-D58F5D81B3AB}" type="sibTrans" cxnId="{4698CEFF-3409-4DC4-8DEB-511710295511}">
      <dgm:prSet/>
      <dgm:spPr/>
      <dgm:t>
        <a:bodyPr/>
        <a:lstStyle/>
        <a:p>
          <a:endParaRPr lang="es-HN"/>
        </a:p>
      </dgm:t>
    </dgm:pt>
    <dgm:pt modelId="{AD447F9A-CA08-4505-A097-0C2349F4D1D8}">
      <dgm:prSet custT="1"/>
      <dgm:spPr/>
      <dgm:t>
        <a:bodyPr/>
        <a:lstStyle/>
        <a:p>
          <a:r>
            <a:rPr lang="es-ES_tradnl" sz="2000" dirty="0"/>
            <a:t>22 bits</a:t>
          </a:r>
        </a:p>
      </dgm:t>
    </dgm:pt>
    <dgm:pt modelId="{5147BBE3-2BAA-41DB-9B6B-3DF61C6376DA}" type="parTrans" cxnId="{AAA90C36-F0A5-4C9D-AD14-F3E08A8D006F}">
      <dgm:prSet/>
      <dgm:spPr/>
      <dgm:t>
        <a:bodyPr/>
        <a:lstStyle/>
        <a:p>
          <a:endParaRPr lang="es-HN"/>
        </a:p>
      </dgm:t>
    </dgm:pt>
    <dgm:pt modelId="{3031844A-E0F9-4328-86CA-026F417B74F0}" type="sibTrans" cxnId="{AAA90C36-F0A5-4C9D-AD14-F3E08A8D006F}">
      <dgm:prSet/>
      <dgm:spPr/>
      <dgm:t>
        <a:bodyPr/>
        <a:lstStyle/>
        <a:p>
          <a:endParaRPr lang="es-HN"/>
        </a:p>
      </dgm:t>
    </dgm:pt>
    <dgm:pt modelId="{2425BD76-F080-4FB0-A9A3-BCC2546740AF}">
      <dgm:prSet custT="1"/>
      <dgm:spPr/>
      <dgm:t>
        <a:bodyPr/>
        <a:lstStyle/>
        <a:p>
          <a:r>
            <a:rPr lang="es-ES_tradnl" sz="2000" dirty="0"/>
            <a:t>24 bits</a:t>
          </a:r>
        </a:p>
      </dgm:t>
    </dgm:pt>
    <dgm:pt modelId="{8A5A49AC-B213-461B-879B-C9D399818CAB}" type="parTrans" cxnId="{5D0B2C7B-1000-4A54-9EC0-318FA7F4420D}">
      <dgm:prSet/>
      <dgm:spPr/>
      <dgm:t>
        <a:bodyPr/>
        <a:lstStyle/>
        <a:p>
          <a:endParaRPr lang="es-HN"/>
        </a:p>
      </dgm:t>
    </dgm:pt>
    <dgm:pt modelId="{B77560C5-642F-49EE-8DA1-1CCD12ACC87C}" type="sibTrans" cxnId="{5D0B2C7B-1000-4A54-9EC0-318FA7F4420D}">
      <dgm:prSet/>
      <dgm:spPr/>
      <dgm:t>
        <a:bodyPr/>
        <a:lstStyle/>
        <a:p>
          <a:endParaRPr lang="es-HN"/>
        </a:p>
      </dgm:t>
    </dgm:pt>
    <dgm:pt modelId="{CD975984-36D7-4018-8B8C-10AAD15313B4}">
      <dgm:prSet custT="1"/>
      <dgm:spPr/>
      <dgm:t>
        <a:bodyPr/>
        <a:lstStyle/>
        <a:p>
          <a:r>
            <a:rPr lang="es-MX" sz="2000" dirty="0"/>
            <a:t>2</a:t>
          </a:r>
          <a:r>
            <a:rPr lang="es-MX" sz="2000" baseline="30000" dirty="0"/>
            <a:t>24 </a:t>
          </a:r>
          <a:r>
            <a:rPr lang="es-MX" sz="2000" dirty="0"/>
            <a:t>= Bytes</a:t>
          </a:r>
          <a:endParaRPr lang="es-ES_tradnl" sz="2000" dirty="0"/>
        </a:p>
      </dgm:t>
    </dgm:pt>
    <dgm:pt modelId="{5DEE5F2F-2B28-4C20-A926-23CA4A8AE9F7}" type="parTrans" cxnId="{512D0C6E-904E-40D6-B0DE-87B2109CE6EA}">
      <dgm:prSet/>
      <dgm:spPr/>
      <dgm:t>
        <a:bodyPr/>
        <a:lstStyle/>
        <a:p>
          <a:endParaRPr lang="es-HN"/>
        </a:p>
      </dgm:t>
    </dgm:pt>
    <dgm:pt modelId="{A59EEE3F-F588-4D0F-8DDE-1A893FADFFC4}" type="sibTrans" cxnId="{512D0C6E-904E-40D6-B0DE-87B2109CE6EA}">
      <dgm:prSet/>
      <dgm:spPr/>
      <dgm:t>
        <a:bodyPr/>
        <a:lstStyle/>
        <a:p>
          <a:endParaRPr lang="es-HN"/>
        </a:p>
      </dgm:t>
    </dgm:pt>
    <dgm:pt modelId="{A4E9A139-B0A1-42C4-8C88-491E8D7CAFFA}">
      <dgm:prSet custT="1"/>
      <dgm:spPr/>
      <dgm:t>
        <a:bodyPr/>
        <a:lstStyle/>
        <a:p>
          <a:r>
            <a:rPr lang="es-MX" sz="2000" dirty="0"/>
            <a:t>2</a:t>
          </a:r>
          <a:r>
            <a:rPr lang="es-MX" sz="2000" baseline="30000" dirty="0"/>
            <a:t>2 </a:t>
          </a:r>
          <a:r>
            <a:rPr lang="es-MX" sz="2000" dirty="0"/>
            <a:t>= 4Bytes</a:t>
          </a:r>
          <a:endParaRPr lang="es-ES_tradnl" sz="2000" dirty="0"/>
        </a:p>
      </dgm:t>
    </dgm:pt>
    <dgm:pt modelId="{8A8350B4-35D0-4477-92B1-B4A7EC9F3D11}" type="parTrans" cxnId="{83316B9D-DAF9-49EA-A6E2-99AD2934FE7C}">
      <dgm:prSet/>
      <dgm:spPr/>
      <dgm:t>
        <a:bodyPr/>
        <a:lstStyle/>
        <a:p>
          <a:endParaRPr lang="es-HN"/>
        </a:p>
      </dgm:t>
    </dgm:pt>
    <dgm:pt modelId="{2AEEB460-C4C9-43DC-A3A5-780707D77C95}" type="sibTrans" cxnId="{83316B9D-DAF9-49EA-A6E2-99AD2934FE7C}">
      <dgm:prSet/>
      <dgm:spPr/>
      <dgm:t>
        <a:bodyPr/>
        <a:lstStyle/>
        <a:p>
          <a:endParaRPr lang="es-HN"/>
        </a:p>
      </dgm:t>
    </dgm:pt>
    <dgm:pt modelId="{88E90591-0FD7-46BC-8CDE-F4E81F17CB6A}">
      <dgm:prSet custT="1"/>
      <dgm:spPr/>
      <dgm:t>
        <a:bodyPr/>
        <a:lstStyle/>
        <a:p>
          <a:r>
            <a:rPr lang="es-MX" sz="2000" dirty="0"/>
            <a:t>2</a:t>
          </a:r>
          <a:r>
            <a:rPr lang="es-MX" sz="2000" baseline="30000" dirty="0"/>
            <a:t>22 </a:t>
          </a:r>
          <a:r>
            <a:rPr lang="es-MX" sz="2000" dirty="0"/>
            <a:t>= Bloques</a:t>
          </a:r>
          <a:endParaRPr lang="es-ES_tradnl" sz="2000" dirty="0"/>
        </a:p>
      </dgm:t>
    </dgm:pt>
    <dgm:pt modelId="{7BBBDB55-B8DE-4FEF-AEF8-89EDB3D095C9}" type="parTrans" cxnId="{2801ED03-2E63-49CB-8422-6C432EABAE9D}">
      <dgm:prSet/>
      <dgm:spPr/>
      <dgm:t>
        <a:bodyPr/>
        <a:lstStyle/>
        <a:p>
          <a:endParaRPr lang="es-HN"/>
        </a:p>
      </dgm:t>
    </dgm:pt>
    <dgm:pt modelId="{88D58FFA-1BCA-4D32-BB09-3C81C801CAED}" type="sibTrans" cxnId="{2801ED03-2E63-49CB-8422-6C432EABAE9D}">
      <dgm:prSet/>
      <dgm:spPr/>
      <dgm:t>
        <a:bodyPr/>
        <a:lstStyle/>
        <a:p>
          <a:endParaRPr lang="es-HN"/>
        </a:p>
      </dgm:t>
    </dgm:pt>
    <dgm:pt modelId="{B9DF5967-1967-4B08-B104-E2D45DA3F838}">
      <dgm:prSet custT="1"/>
      <dgm:spPr/>
      <dgm:t>
        <a:bodyPr/>
        <a:lstStyle/>
        <a:p>
          <a:r>
            <a:rPr lang="es-ES_tradnl" sz="2000" dirty="0"/>
            <a:t>16384 Líneas</a:t>
          </a:r>
        </a:p>
      </dgm:t>
    </dgm:pt>
    <dgm:pt modelId="{06E56EF6-6EAB-49B2-A1F6-CACA2D889398}" type="parTrans" cxnId="{D29BD3D8-EDB5-440B-93A7-C8CBCE54872E}">
      <dgm:prSet/>
      <dgm:spPr/>
      <dgm:t>
        <a:bodyPr/>
        <a:lstStyle/>
        <a:p>
          <a:endParaRPr lang="es-HN"/>
        </a:p>
      </dgm:t>
    </dgm:pt>
    <dgm:pt modelId="{A90821EB-4760-4830-A545-72D0EEED227D}" type="sibTrans" cxnId="{D29BD3D8-EDB5-440B-93A7-C8CBCE54872E}">
      <dgm:prSet/>
      <dgm:spPr/>
      <dgm:t>
        <a:bodyPr/>
        <a:lstStyle/>
        <a:p>
          <a:endParaRPr lang="es-HN"/>
        </a:p>
      </dgm:t>
    </dgm:pt>
    <dgm:pt modelId="{6BDBE839-266A-4224-972F-DDCFA425D138}" type="pres">
      <dgm:prSet presAssocID="{334A5645-D197-494F-9985-1C13FC909E0D}" presName="theList" presStyleCnt="0">
        <dgm:presLayoutVars>
          <dgm:dir/>
          <dgm:animLvl val="lvl"/>
          <dgm:resizeHandles val="exact"/>
        </dgm:presLayoutVars>
      </dgm:prSet>
      <dgm:spPr/>
    </dgm:pt>
    <dgm:pt modelId="{AB61E712-CE6E-47B2-8705-44A610002858}" type="pres">
      <dgm:prSet presAssocID="{E8EF3202-7F0B-456E-95AF-7743DCC019CE}" presName="compNode" presStyleCnt="0"/>
      <dgm:spPr/>
    </dgm:pt>
    <dgm:pt modelId="{F69B8D96-1F3E-41D4-9B79-C018A2BACC45}" type="pres">
      <dgm:prSet presAssocID="{E8EF3202-7F0B-456E-95AF-7743DCC019CE}" presName="aNode" presStyleLbl="bgShp" presStyleIdx="0" presStyleCnt="3" custScaleX="198615"/>
      <dgm:spPr/>
    </dgm:pt>
    <dgm:pt modelId="{9FF7EB78-DC4A-42E7-A4D3-F9E61ECCD717}" type="pres">
      <dgm:prSet presAssocID="{E8EF3202-7F0B-456E-95AF-7743DCC019CE}" presName="textNode" presStyleLbl="bgShp" presStyleIdx="0" presStyleCnt="3"/>
      <dgm:spPr/>
    </dgm:pt>
    <dgm:pt modelId="{3B8CD1E6-8929-4679-A10A-AD01A4D4E57D}" type="pres">
      <dgm:prSet presAssocID="{E8EF3202-7F0B-456E-95AF-7743DCC019CE}" presName="compChildNode" presStyleCnt="0"/>
      <dgm:spPr/>
    </dgm:pt>
    <dgm:pt modelId="{A27EC1CC-B61F-4A75-8D2F-8655F75E3F0C}" type="pres">
      <dgm:prSet presAssocID="{E8EF3202-7F0B-456E-95AF-7743DCC019CE}" presName="theInnerList" presStyleCnt="0"/>
      <dgm:spPr/>
    </dgm:pt>
    <dgm:pt modelId="{1D7AFE40-BD2D-4B1D-824D-93F34DACC9BD}" type="pres">
      <dgm:prSet presAssocID="{44D52038-9D92-4419-940B-8785F98939DA}" presName="childNode" presStyleLbl="node1" presStyleIdx="0" presStyleCnt="18" custScaleX="242796">
        <dgm:presLayoutVars>
          <dgm:bulletEnabled val="1"/>
        </dgm:presLayoutVars>
      </dgm:prSet>
      <dgm:spPr/>
    </dgm:pt>
    <dgm:pt modelId="{4070F77F-C89E-4437-B85C-33D3452BB1D4}" type="pres">
      <dgm:prSet presAssocID="{44D52038-9D92-4419-940B-8785F98939DA}" presName="aSpace2" presStyleCnt="0"/>
      <dgm:spPr/>
    </dgm:pt>
    <dgm:pt modelId="{5AC2DE2A-7D82-4877-9C00-5C569859769D}" type="pres">
      <dgm:prSet presAssocID="{96676B96-D3F5-4E45-A4CD-853F3DB65A31}" presName="childNode" presStyleLbl="node1" presStyleIdx="1" presStyleCnt="18" custScaleX="242796">
        <dgm:presLayoutVars>
          <dgm:bulletEnabled val="1"/>
        </dgm:presLayoutVars>
      </dgm:prSet>
      <dgm:spPr/>
    </dgm:pt>
    <dgm:pt modelId="{4FEE8739-4867-4533-A868-EA5203E1DE09}" type="pres">
      <dgm:prSet presAssocID="{96676B96-D3F5-4E45-A4CD-853F3DB65A31}" presName="aSpace2" presStyleCnt="0"/>
      <dgm:spPr/>
    </dgm:pt>
    <dgm:pt modelId="{09D6C97A-01C2-46AC-8D79-E092D4F1B301}" type="pres">
      <dgm:prSet presAssocID="{40F3113B-ED7B-48E4-874B-582DBC0CDE7E}" presName="childNode" presStyleLbl="node1" presStyleIdx="2" presStyleCnt="18" custScaleX="242796">
        <dgm:presLayoutVars>
          <dgm:bulletEnabled val="1"/>
        </dgm:presLayoutVars>
      </dgm:prSet>
      <dgm:spPr/>
    </dgm:pt>
    <dgm:pt modelId="{BC7E7576-E324-46CD-9CCF-0E304CFA11F5}" type="pres">
      <dgm:prSet presAssocID="{40F3113B-ED7B-48E4-874B-582DBC0CDE7E}" presName="aSpace2" presStyleCnt="0"/>
      <dgm:spPr/>
    </dgm:pt>
    <dgm:pt modelId="{68CDF799-48D0-483D-ADB7-C9EB449A8734}" type="pres">
      <dgm:prSet presAssocID="{BDE8A464-8B26-4B56-8E67-5ACEDCFC3FB6}" presName="childNode" presStyleLbl="node1" presStyleIdx="3" presStyleCnt="18" custScaleX="242796">
        <dgm:presLayoutVars>
          <dgm:bulletEnabled val="1"/>
        </dgm:presLayoutVars>
      </dgm:prSet>
      <dgm:spPr/>
    </dgm:pt>
    <dgm:pt modelId="{BD1F69CE-BC26-4DA3-8A9E-E3B645056AE3}" type="pres">
      <dgm:prSet presAssocID="{BDE8A464-8B26-4B56-8E67-5ACEDCFC3FB6}" presName="aSpace2" presStyleCnt="0"/>
      <dgm:spPr/>
    </dgm:pt>
    <dgm:pt modelId="{69179D1A-AA79-440B-80AF-E55AD87527EA}" type="pres">
      <dgm:prSet presAssocID="{52B93E83-4772-4B62-BBFA-E59FE89E377E}" presName="childNode" presStyleLbl="node1" presStyleIdx="4" presStyleCnt="18" custScaleX="241791">
        <dgm:presLayoutVars>
          <dgm:bulletEnabled val="1"/>
        </dgm:presLayoutVars>
      </dgm:prSet>
      <dgm:spPr/>
    </dgm:pt>
    <dgm:pt modelId="{E1C182C5-C2DC-410D-AF1D-78606DBF190F}" type="pres">
      <dgm:prSet presAssocID="{52B93E83-4772-4B62-BBFA-E59FE89E377E}" presName="aSpace2" presStyleCnt="0"/>
      <dgm:spPr/>
    </dgm:pt>
    <dgm:pt modelId="{9A29BE9A-5BFC-4B3E-94F7-C96125BEF2EE}" type="pres">
      <dgm:prSet presAssocID="{81EF057E-AD25-4532-82C6-332D7486422A}" presName="childNode" presStyleLbl="node1" presStyleIdx="5" presStyleCnt="18" custScaleX="242796">
        <dgm:presLayoutVars>
          <dgm:bulletEnabled val="1"/>
        </dgm:presLayoutVars>
      </dgm:prSet>
      <dgm:spPr/>
    </dgm:pt>
    <dgm:pt modelId="{A7573677-C4FE-45CF-A3D4-13827DA0227F}" type="pres">
      <dgm:prSet presAssocID="{E8EF3202-7F0B-456E-95AF-7743DCC019CE}" presName="aSpace" presStyleCnt="0"/>
      <dgm:spPr/>
    </dgm:pt>
    <dgm:pt modelId="{3B2911A4-027F-4F56-B445-CD78A3C0CB9F}" type="pres">
      <dgm:prSet presAssocID="{EBC95EBA-34FD-45D7-8930-416E2AA0FA17}" presName="compNode" presStyleCnt="0"/>
      <dgm:spPr/>
    </dgm:pt>
    <dgm:pt modelId="{72C6BD3A-7382-4D3E-ACF4-241A051F35A7}" type="pres">
      <dgm:prSet presAssocID="{EBC95EBA-34FD-45D7-8930-416E2AA0FA17}" presName="aNode" presStyleLbl="bgShp" presStyleIdx="1" presStyleCnt="3" custLinFactNeighborY="1124"/>
      <dgm:spPr/>
    </dgm:pt>
    <dgm:pt modelId="{CB95D3B4-E459-460C-AC01-A8DA44111CAF}" type="pres">
      <dgm:prSet presAssocID="{EBC95EBA-34FD-45D7-8930-416E2AA0FA17}" presName="textNode" presStyleLbl="bgShp" presStyleIdx="1" presStyleCnt="3"/>
      <dgm:spPr/>
    </dgm:pt>
    <dgm:pt modelId="{77823DD1-6C12-41C1-BCA0-FA6BDA16BFD7}" type="pres">
      <dgm:prSet presAssocID="{EBC95EBA-34FD-45D7-8930-416E2AA0FA17}" presName="compChildNode" presStyleCnt="0"/>
      <dgm:spPr/>
    </dgm:pt>
    <dgm:pt modelId="{D9B1C1F9-346C-4938-855F-FCE086610FD1}" type="pres">
      <dgm:prSet presAssocID="{EBC95EBA-34FD-45D7-8930-416E2AA0FA17}" presName="theInnerList" presStyleCnt="0"/>
      <dgm:spPr/>
    </dgm:pt>
    <dgm:pt modelId="{E62C2EB9-84F9-4E1C-AF9F-154325F51D2C}" type="pres">
      <dgm:prSet presAssocID="{F7E211EB-B5FE-484B-AE85-67D8FCB47AC5}" presName="childNode" presStyleLbl="node1" presStyleIdx="6" presStyleCnt="18" custScaleX="100839">
        <dgm:presLayoutVars>
          <dgm:bulletEnabled val="1"/>
        </dgm:presLayoutVars>
      </dgm:prSet>
      <dgm:spPr/>
    </dgm:pt>
    <dgm:pt modelId="{843E4042-E871-4546-8932-78F34E0BA0ED}" type="pres">
      <dgm:prSet presAssocID="{F7E211EB-B5FE-484B-AE85-67D8FCB47AC5}" presName="aSpace2" presStyleCnt="0"/>
      <dgm:spPr/>
    </dgm:pt>
    <dgm:pt modelId="{8B463562-C1BA-4CB9-8F7E-B20DA4A7A5B4}" type="pres">
      <dgm:prSet presAssocID="{E1D88654-1C83-44F3-85EF-DA698E176FA9}" presName="childNode" presStyleLbl="node1" presStyleIdx="7" presStyleCnt="18" custScaleX="100839">
        <dgm:presLayoutVars>
          <dgm:bulletEnabled val="1"/>
        </dgm:presLayoutVars>
      </dgm:prSet>
      <dgm:spPr/>
    </dgm:pt>
    <dgm:pt modelId="{5E0D0BEC-2C20-4C7A-8FF8-09F5AAC96D7D}" type="pres">
      <dgm:prSet presAssocID="{E1D88654-1C83-44F3-85EF-DA698E176FA9}" presName="aSpace2" presStyleCnt="0"/>
      <dgm:spPr/>
    </dgm:pt>
    <dgm:pt modelId="{E0E33993-8468-4569-A0B0-1C55755966AE}" type="pres">
      <dgm:prSet presAssocID="{86F8503F-7469-4B37-B773-1874C5595C3E}" presName="childNode" presStyleLbl="node1" presStyleIdx="8" presStyleCnt="18" custScaleX="100839">
        <dgm:presLayoutVars>
          <dgm:bulletEnabled val="1"/>
        </dgm:presLayoutVars>
      </dgm:prSet>
      <dgm:spPr/>
    </dgm:pt>
    <dgm:pt modelId="{57FFE31B-CAE7-4B14-8346-AD536F838733}" type="pres">
      <dgm:prSet presAssocID="{86F8503F-7469-4B37-B773-1874C5595C3E}" presName="aSpace2" presStyleCnt="0"/>
      <dgm:spPr/>
    </dgm:pt>
    <dgm:pt modelId="{548901CE-1A7F-4B3C-9FD6-EAD93602CB03}" type="pres">
      <dgm:prSet presAssocID="{1EAD6884-F1F4-4CC2-876E-A14320082F06}" presName="childNode" presStyleLbl="node1" presStyleIdx="9" presStyleCnt="18" custScaleX="100839">
        <dgm:presLayoutVars>
          <dgm:bulletEnabled val="1"/>
        </dgm:presLayoutVars>
      </dgm:prSet>
      <dgm:spPr/>
    </dgm:pt>
    <dgm:pt modelId="{C4DF9E71-C25B-4C0E-803D-5EC969905311}" type="pres">
      <dgm:prSet presAssocID="{1EAD6884-F1F4-4CC2-876E-A14320082F06}" presName="aSpace2" presStyleCnt="0"/>
      <dgm:spPr/>
    </dgm:pt>
    <dgm:pt modelId="{F52668C3-BD70-4415-AB32-6EC9938A1A66}" type="pres">
      <dgm:prSet presAssocID="{50B26870-D9A7-47DB-B26D-CB41277E18E5}" presName="childNode" presStyleLbl="node1" presStyleIdx="10" presStyleCnt="18" custScaleX="100839">
        <dgm:presLayoutVars>
          <dgm:bulletEnabled val="1"/>
        </dgm:presLayoutVars>
      </dgm:prSet>
      <dgm:spPr/>
    </dgm:pt>
    <dgm:pt modelId="{0F36A9BC-400E-44F3-B8F0-0FD5246EE11B}" type="pres">
      <dgm:prSet presAssocID="{50B26870-D9A7-47DB-B26D-CB41277E18E5}" presName="aSpace2" presStyleCnt="0"/>
      <dgm:spPr/>
    </dgm:pt>
    <dgm:pt modelId="{3B641ACB-9557-4372-A843-291C1CA239DF}" type="pres">
      <dgm:prSet presAssocID="{6373B8BA-F51A-4E9E-AE6B-572FCF8AC864}" presName="childNode" presStyleLbl="node1" presStyleIdx="11" presStyleCnt="18" custScaleX="100839">
        <dgm:presLayoutVars>
          <dgm:bulletEnabled val="1"/>
        </dgm:presLayoutVars>
      </dgm:prSet>
      <dgm:spPr/>
    </dgm:pt>
    <dgm:pt modelId="{4EC2A655-7BA1-48EE-A173-E9B159BEB653}" type="pres">
      <dgm:prSet presAssocID="{EBC95EBA-34FD-45D7-8930-416E2AA0FA17}" presName="aSpace" presStyleCnt="0"/>
      <dgm:spPr/>
    </dgm:pt>
    <dgm:pt modelId="{3A9A6E9D-42FB-49CD-B307-1F95DE4A9C63}" type="pres">
      <dgm:prSet presAssocID="{E576754B-A733-4F7F-9EAE-BD95B44E6D21}" presName="compNode" presStyleCnt="0"/>
      <dgm:spPr/>
    </dgm:pt>
    <dgm:pt modelId="{EA4B3C9B-7790-49A6-B6E1-11AE9E6AD123}" type="pres">
      <dgm:prSet presAssocID="{E576754B-A733-4F7F-9EAE-BD95B44E6D21}" presName="aNode" presStyleLbl="bgShp" presStyleIdx="2" presStyleCnt="3"/>
      <dgm:spPr/>
    </dgm:pt>
    <dgm:pt modelId="{23E9EF5C-42CB-42B0-B0D3-D92E8659C479}" type="pres">
      <dgm:prSet presAssocID="{E576754B-A733-4F7F-9EAE-BD95B44E6D21}" presName="textNode" presStyleLbl="bgShp" presStyleIdx="2" presStyleCnt="3"/>
      <dgm:spPr/>
    </dgm:pt>
    <dgm:pt modelId="{AA93263B-D834-4570-B37B-3F68E0640CD2}" type="pres">
      <dgm:prSet presAssocID="{E576754B-A733-4F7F-9EAE-BD95B44E6D21}" presName="compChildNode" presStyleCnt="0"/>
      <dgm:spPr/>
    </dgm:pt>
    <dgm:pt modelId="{43CCBDDC-2956-43E0-B498-8148793FB1AB}" type="pres">
      <dgm:prSet presAssocID="{E576754B-A733-4F7F-9EAE-BD95B44E6D21}" presName="theInnerList" presStyleCnt="0"/>
      <dgm:spPr/>
    </dgm:pt>
    <dgm:pt modelId="{878E01DC-381E-4FE3-A579-84FC87C666F4}" type="pres">
      <dgm:prSet presAssocID="{2425BD76-F080-4FB0-A9A3-BCC2546740AF}" presName="childNode" presStyleLbl="node1" presStyleIdx="12" presStyleCnt="18">
        <dgm:presLayoutVars>
          <dgm:bulletEnabled val="1"/>
        </dgm:presLayoutVars>
      </dgm:prSet>
      <dgm:spPr/>
    </dgm:pt>
    <dgm:pt modelId="{F7B49D5D-423E-4506-9699-14B8509D66EF}" type="pres">
      <dgm:prSet presAssocID="{2425BD76-F080-4FB0-A9A3-BCC2546740AF}" presName="aSpace2" presStyleCnt="0"/>
      <dgm:spPr/>
    </dgm:pt>
    <dgm:pt modelId="{4119DB03-E54F-4BE6-AA6B-59ABEF325DB9}" type="pres">
      <dgm:prSet presAssocID="{CD975984-36D7-4018-8B8C-10AAD15313B4}" presName="childNode" presStyleLbl="node1" presStyleIdx="13" presStyleCnt="18">
        <dgm:presLayoutVars>
          <dgm:bulletEnabled val="1"/>
        </dgm:presLayoutVars>
      </dgm:prSet>
      <dgm:spPr/>
    </dgm:pt>
    <dgm:pt modelId="{5CEDCA6A-27D8-475F-835A-A112EE7944DA}" type="pres">
      <dgm:prSet presAssocID="{CD975984-36D7-4018-8B8C-10AAD15313B4}" presName="aSpace2" presStyleCnt="0"/>
      <dgm:spPr/>
    </dgm:pt>
    <dgm:pt modelId="{12F7A039-9C71-4911-89BC-E30E9B017E8A}" type="pres">
      <dgm:prSet presAssocID="{A4E9A139-B0A1-42C4-8C88-491E8D7CAFFA}" presName="childNode" presStyleLbl="node1" presStyleIdx="14" presStyleCnt="18">
        <dgm:presLayoutVars>
          <dgm:bulletEnabled val="1"/>
        </dgm:presLayoutVars>
      </dgm:prSet>
      <dgm:spPr/>
    </dgm:pt>
    <dgm:pt modelId="{33DA00B4-FE87-4F5B-BDB0-24991AF551E5}" type="pres">
      <dgm:prSet presAssocID="{A4E9A139-B0A1-42C4-8C88-491E8D7CAFFA}" presName="aSpace2" presStyleCnt="0"/>
      <dgm:spPr/>
    </dgm:pt>
    <dgm:pt modelId="{18EDE78C-6C47-41CB-93B2-61931248E666}" type="pres">
      <dgm:prSet presAssocID="{88E90591-0FD7-46BC-8CDE-F4E81F17CB6A}" presName="childNode" presStyleLbl="node1" presStyleIdx="15" presStyleCnt="18">
        <dgm:presLayoutVars>
          <dgm:bulletEnabled val="1"/>
        </dgm:presLayoutVars>
      </dgm:prSet>
      <dgm:spPr/>
    </dgm:pt>
    <dgm:pt modelId="{7B077065-6742-475A-BB16-0C3A80593424}" type="pres">
      <dgm:prSet presAssocID="{88E90591-0FD7-46BC-8CDE-F4E81F17CB6A}" presName="aSpace2" presStyleCnt="0"/>
      <dgm:spPr/>
    </dgm:pt>
    <dgm:pt modelId="{2D7A661A-B94B-45E7-889E-374FC88A6422}" type="pres">
      <dgm:prSet presAssocID="{B9DF5967-1967-4B08-B104-E2D45DA3F838}" presName="childNode" presStyleLbl="node1" presStyleIdx="16" presStyleCnt="18">
        <dgm:presLayoutVars>
          <dgm:bulletEnabled val="1"/>
        </dgm:presLayoutVars>
      </dgm:prSet>
      <dgm:spPr/>
    </dgm:pt>
    <dgm:pt modelId="{4D316081-C6C3-49E5-96E1-5C42FCB17769}" type="pres">
      <dgm:prSet presAssocID="{B9DF5967-1967-4B08-B104-E2D45DA3F838}" presName="aSpace2" presStyleCnt="0"/>
      <dgm:spPr/>
    </dgm:pt>
    <dgm:pt modelId="{E257341C-E44C-4F79-8BB6-A18E6C08E12E}" type="pres">
      <dgm:prSet presAssocID="{AD447F9A-CA08-4505-A097-0C2349F4D1D8}" presName="childNode" presStyleLbl="node1" presStyleIdx="17" presStyleCnt="18">
        <dgm:presLayoutVars>
          <dgm:bulletEnabled val="1"/>
        </dgm:presLayoutVars>
      </dgm:prSet>
      <dgm:spPr/>
    </dgm:pt>
  </dgm:ptLst>
  <dgm:cxnLst>
    <dgm:cxn modelId="{2801ED03-2E63-49CB-8422-6C432EABAE9D}" srcId="{E576754B-A733-4F7F-9EAE-BD95B44E6D21}" destId="{88E90591-0FD7-46BC-8CDE-F4E81F17CB6A}" srcOrd="3" destOrd="0" parTransId="{7BBBDB55-B8DE-4FEF-AEF8-89EDB3D095C9}" sibTransId="{88D58FFA-1BCA-4D32-BB09-3C81C801CAED}"/>
    <dgm:cxn modelId="{CF4A5F10-E9AB-4B9C-86AF-143E8300F9C4}" type="presOf" srcId="{88E90591-0FD7-46BC-8CDE-F4E81F17CB6A}" destId="{18EDE78C-6C47-41CB-93B2-61931248E666}" srcOrd="0" destOrd="0" presId="urn:microsoft.com/office/officeart/2005/8/layout/lProcess2"/>
    <dgm:cxn modelId="{E226CC11-A96B-44E9-8BAA-AA91769EB512}" srcId="{EBC95EBA-34FD-45D7-8930-416E2AA0FA17}" destId="{F7E211EB-B5FE-484B-AE85-67D8FCB47AC5}" srcOrd="0" destOrd="0" parTransId="{28C09912-5421-41A6-9EE6-0427ABEE5201}" sibTransId="{218400EC-5D35-4843-B880-E3A308A37F8D}"/>
    <dgm:cxn modelId="{0D2CDE11-543E-40AD-84C2-8C23AC3C8FB5}" type="presOf" srcId="{EBC95EBA-34FD-45D7-8930-416E2AA0FA17}" destId="{72C6BD3A-7382-4D3E-ACF4-241A051F35A7}" srcOrd="0" destOrd="0" presId="urn:microsoft.com/office/officeart/2005/8/layout/lProcess2"/>
    <dgm:cxn modelId="{CE23E015-563C-4773-BBB9-A0355B42C04D}" type="presOf" srcId="{EBC95EBA-34FD-45D7-8930-416E2AA0FA17}" destId="{CB95D3B4-E459-460C-AC01-A8DA44111CAF}" srcOrd="1" destOrd="0" presId="urn:microsoft.com/office/officeart/2005/8/layout/lProcess2"/>
    <dgm:cxn modelId="{5F9AA216-D14C-486F-B827-9DC344391841}" type="presOf" srcId="{2425BD76-F080-4FB0-A9A3-BCC2546740AF}" destId="{878E01DC-381E-4FE3-A579-84FC87C666F4}" srcOrd="0" destOrd="0" presId="urn:microsoft.com/office/officeart/2005/8/layout/lProcess2"/>
    <dgm:cxn modelId="{56AA3F1E-F1A6-4CCD-BE2C-1CF31E76DFB2}" type="presOf" srcId="{E1D88654-1C83-44F3-85EF-DA698E176FA9}" destId="{8B463562-C1BA-4CB9-8F7E-B20DA4A7A5B4}" srcOrd="0" destOrd="0" presId="urn:microsoft.com/office/officeart/2005/8/layout/lProcess2"/>
    <dgm:cxn modelId="{1CD3651E-1D9A-44B1-AC26-3B3DCDA97F7B}" type="presOf" srcId="{BDE8A464-8B26-4B56-8E67-5ACEDCFC3FB6}" destId="{68CDF799-48D0-483D-ADB7-C9EB449A8734}" srcOrd="0" destOrd="0" presId="urn:microsoft.com/office/officeart/2005/8/layout/lProcess2"/>
    <dgm:cxn modelId="{5CE5081F-8708-4483-99F2-F08B8D855875}" srcId="{EBC95EBA-34FD-45D7-8930-416E2AA0FA17}" destId="{6373B8BA-F51A-4E9E-AE6B-572FCF8AC864}" srcOrd="5" destOrd="0" parTransId="{34E0F2B3-FC41-4651-9924-E1854E445703}" sibTransId="{4C949157-AD7A-4302-A0F5-030FE0BBDAD2}"/>
    <dgm:cxn modelId="{74623F22-30DB-4FC4-96F2-1F68660EED46}" type="presOf" srcId="{CD975984-36D7-4018-8B8C-10AAD15313B4}" destId="{4119DB03-E54F-4BE6-AA6B-59ABEF325DB9}" srcOrd="0" destOrd="0" presId="urn:microsoft.com/office/officeart/2005/8/layout/lProcess2"/>
    <dgm:cxn modelId="{0FAEBF23-DA22-43DE-8F79-939D8CF5853B}" type="presOf" srcId="{40F3113B-ED7B-48E4-874B-582DBC0CDE7E}" destId="{09D6C97A-01C2-46AC-8D79-E092D4F1B301}" srcOrd="0" destOrd="0" presId="urn:microsoft.com/office/officeart/2005/8/layout/lProcess2"/>
    <dgm:cxn modelId="{6107AB25-F8FF-4A09-8C3A-EDC60FC13189}" type="presOf" srcId="{6373B8BA-F51A-4E9E-AE6B-572FCF8AC864}" destId="{3B641ACB-9557-4372-A843-291C1CA239DF}" srcOrd="0" destOrd="0" presId="urn:microsoft.com/office/officeart/2005/8/layout/lProcess2"/>
    <dgm:cxn modelId="{126F6527-4636-492F-AA96-5BFCB1B12CF0}" type="presOf" srcId="{81EF057E-AD25-4532-82C6-332D7486422A}" destId="{9A29BE9A-5BFC-4B3E-94F7-C96125BEF2EE}" srcOrd="0" destOrd="0" presId="urn:microsoft.com/office/officeart/2005/8/layout/lProcess2"/>
    <dgm:cxn modelId="{1B46A328-6015-45C7-A5D2-97022AC9F521}" srcId="{EBC95EBA-34FD-45D7-8930-416E2AA0FA17}" destId="{E1D88654-1C83-44F3-85EF-DA698E176FA9}" srcOrd="1" destOrd="0" parTransId="{65AE7394-247B-4239-B2C0-E448C585660A}" sibTransId="{0933766D-ACBA-43D2-96C6-7F1426FD9333}"/>
    <dgm:cxn modelId="{786D7F31-8D23-4BB4-BC65-030305915617}" type="presOf" srcId="{E576754B-A733-4F7F-9EAE-BD95B44E6D21}" destId="{23E9EF5C-42CB-42B0-B0D3-D92E8659C479}" srcOrd="1" destOrd="0" presId="urn:microsoft.com/office/officeart/2005/8/layout/lProcess2"/>
    <dgm:cxn modelId="{AAA90C36-F0A5-4C9D-AD14-F3E08A8D006F}" srcId="{E576754B-A733-4F7F-9EAE-BD95B44E6D21}" destId="{AD447F9A-CA08-4505-A097-0C2349F4D1D8}" srcOrd="5" destOrd="0" parTransId="{5147BBE3-2BAA-41DB-9B6B-3DF61C6376DA}" sibTransId="{3031844A-E0F9-4328-86CA-026F417B74F0}"/>
    <dgm:cxn modelId="{A404413A-CEFE-47A0-B503-1D25647C5E5D}" srcId="{E8EF3202-7F0B-456E-95AF-7743DCC019CE}" destId="{81EF057E-AD25-4532-82C6-332D7486422A}" srcOrd="5" destOrd="0" parTransId="{A3E6E3E2-02F8-45DA-AF25-0C576F136B4C}" sibTransId="{6BED22B1-E5A1-476C-BE87-CACA89E468FD}"/>
    <dgm:cxn modelId="{F6ED474A-92C8-4D17-9E22-E572D25CBACC}" srcId="{E8EF3202-7F0B-456E-95AF-7743DCC019CE}" destId="{52B93E83-4772-4B62-BBFA-E59FE89E377E}" srcOrd="4" destOrd="0" parTransId="{C6BF18B7-DE60-4532-8029-F1CD5E6B61AD}" sibTransId="{0A461C1C-2DC3-483D-91F9-992103E30B83}"/>
    <dgm:cxn modelId="{83FB936A-F1B6-4FD0-9B63-CE4122B6FF66}" type="presOf" srcId="{44D52038-9D92-4419-940B-8785F98939DA}" destId="{1D7AFE40-BD2D-4B1D-824D-93F34DACC9BD}" srcOrd="0" destOrd="0" presId="urn:microsoft.com/office/officeart/2005/8/layout/lProcess2"/>
    <dgm:cxn modelId="{512D0C6E-904E-40D6-B0DE-87B2109CE6EA}" srcId="{E576754B-A733-4F7F-9EAE-BD95B44E6D21}" destId="{CD975984-36D7-4018-8B8C-10AAD15313B4}" srcOrd="1" destOrd="0" parTransId="{5DEE5F2F-2B28-4C20-A926-23CA4A8AE9F7}" sibTransId="{A59EEE3F-F588-4D0F-8DDE-1A893FADFFC4}"/>
    <dgm:cxn modelId="{E8830578-2C9D-4FD1-9FF1-E5CFDD75FD7B}" srcId="{EBC95EBA-34FD-45D7-8930-416E2AA0FA17}" destId="{1EAD6884-F1F4-4CC2-876E-A14320082F06}" srcOrd="3" destOrd="0" parTransId="{90458DB4-F34B-44C0-8D87-EEEE68955A28}" sibTransId="{135E0664-7085-49F6-97A4-65F6E34094F1}"/>
    <dgm:cxn modelId="{5DDF9379-76B8-442B-8942-4DFC45DA9951}" srcId="{E8EF3202-7F0B-456E-95AF-7743DCC019CE}" destId="{BDE8A464-8B26-4B56-8E67-5ACEDCFC3FB6}" srcOrd="3" destOrd="0" parTransId="{77A66B25-87C4-458D-94D6-38B4ADCB5307}" sibTransId="{59C0BD11-1426-447E-99BD-9D93EC502354}"/>
    <dgm:cxn modelId="{5D0B2C7B-1000-4A54-9EC0-318FA7F4420D}" srcId="{E576754B-A733-4F7F-9EAE-BD95B44E6D21}" destId="{2425BD76-F080-4FB0-A9A3-BCC2546740AF}" srcOrd="0" destOrd="0" parTransId="{8A5A49AC-B213-461B-879B-C9D399818CAB}" sibTransId="{B77560C5-642F-49EE-8DA1-1CCD12ACC87C}"/>
    <dgm:cxn modelId="{72915280-38FC-4A9C-AF9E-659B5DC353D9}" srcId="{EBC95EBA-34FD-45D7-8930-416E2AA0FA17}" destId="{86F8503F-7469-4B37-B773-1874C5595C3E}" srcOrd="2" destOrd="0" parTransId="{392487F7-B3EB-4508-AB23-3B635D6EE1EB}" sibTransId="{73E78E8F-BF16-4A10-B7E9-C1DA28623D93}"/>
    <dgm:cxn modelId="{1191CD82-5F9A-4A07-AAC4-D3DC966EA8D5}" type="presOf" srcId="{52B93E83-4772-4B62-BBFA-E59FE89E377E}" destId="{69179D1A-AA79-440B-80AF-E55AD87527EA}" srcOrd="0" destOrd="0" presId="urn:microsoft.com/office/officeart/2005/8/layout/lProcess2"/>
    <dgm:cxn modelId="{549E5184-A1C5-4C1D-B59D-AF6D93F704E8}" type="presOf" srcId="{AD447F9A-CA08-4505-A097-0C2349F4D1D8}" destId="{E257341C-E44C-4F79-8BB6-A18E6C08E12E}" srcOrd="0" destOrd="0" presId="urn:microsoft.com/office/officeart/2005/8/layout/lProcess2"/>
    <dgm:cxn modelId="{FAF1CD90-12B5-4245-859A-C966571A7626}" srcId="{E8EF3202-7F0B-456E-95AF-7743DCC019CE}" destId="{44D52038-9D92-4419-940B-8785F98939DA}" srcOrd="0" destOrd="0" parTransId="{9A9E1B30-3218-4D2F-A315-616A989F174A}" sibTransId="{470E5D50-F56F-462F-840E-982290C28676}"/>
    <dgm:cxn modelId="{A2E7E796-DD86-4415-A2BC-BA49A7B04A6D}" type="presOf" srcId="{334A5645-D197-494F-9985-1C13FC909E0D}" destId="{6BDBE839-266A-4224-972F-DDCFA425D138}" srcOrd="0" destOrd="0" presId="urn:microsoft.com/office/officeart/2005/8/layout/lProcess2"/>
    <dgm:cxn modelId="{C521B697-4E37-42DC-89E0-65B81EB6F7F3}" srcId="{E8EF3202-7F0B-456E-95AF-7743DCC019CE}" destId="{96676B96-D3F5-4E45-A4CD-853F3DB65A31}" srcOrd="1" destOrd="0" parTransId="{F48B5764-1C8E-43CB-B2B6-CEBB927A13DE}" sibTransId="{E9762372-F853-4AE3-A058-1B6E9A7171CD}"/>
    <dgm:cxn modelId="{83316B9D-DAF9-49EA-A6E2-99AD2934FE7C}" srcId="{E576754B-A733-4F7F-9EAE-BD95B44E6D21}" destId="{A4E9A139-B0A1-42C4-8C88-491E8D7CAFFA}" srcOrd="2" destOrd="0" parTransId="{8A8350B4-35D0-4477-92B1-B4A7EC9F3D11}" sibTransId="{2AEEB460-C4C9-43DC-A3A5-780707D77C95}"/>
    <dgm:cxn modelId="{8635BAB9-1B48-4C41-B22F-7354E0D67656}" srcId="{334A5645-D197-494F-9985-1C13FC909E0D}" destId="{E8EF3202-7F0B-456E-95AF-7743DCC019CE}" srcOrd="0" destOrd="0" parTransId="{F3A3B8BA-78AD-4DA5-93E0-D3922BC491EC}" sibTransId="{E5CC8F6D-8EAA-4ABE-B469-81C44235CC31}"/>
    <dgm:cxn modelId="{FDB4BBC2-BE22-4CB3-9037-F82959A784BE}" type="presOf" srcId="{F7E211EB-B5FE-484B-AE85-67D8FCB47AC5}" destId="{E62C2EB9-84F9-4E1C-AF9F-154325F51D2C}" srcOrd="0" destOrd="0" presId="urn:microsoft.com/office/officeart/2005/8/layout/lProcess2"/>
    <dgm:cxn modelId="{D736FBC7-3DB4-427C-986E-745655DD6011}" type="presOf" srcId="{B9DF5967-1967-4B08-B104-E2D45DA3F838}" destId="{2D7A661A-B94B-45E7-889E-374FC88A6422}" srcOrd="0" destOrd="0" presId="urn:microsoft.com/office/officeart/2005/8/layout/lProcess2"/>
    <dgm:cxn modelId="{754A55CA-908D-4578-A0B7-A65E03B15E50}" srcId="{E8EF3202-7F0B-456E-95AF-7743DCC019CE}" destId="{40F3113B-ED7B-48E4-874B-582DBC0CDE7E}" srcOrd="2" destOrd="0" parTransId="{0AE1A9FD-1622-4418-A6BC-9099A7FCE2A1}" sibTransId="{9374AA72-A109-4C15-8794-4B900B3DE58D}"/>
    <dgm:cxn modelId="{4675B5CD-0961-4D9F-A49C-26FD68905376}" type="presOf" srcId="{1EAD6884-F1F4-4CC2-876E-A14320082F06}" destId="{548901CE-1A7F-4B3C-9FD6-EAD93602CB03}" srcOrd="0" destOrd="0" presId="urn:microsoft.com/office/officeart/2005/8/layout/lProcess2"/>
    <dgm:cxn modelId="{B62ECDCF-E04E-44EE-B519-B688F701FDF1}" type="presOf" srcId="{E8EF3202-7F0B-456E-95AF-7743DCC019CE}" destId="{9FF7EB78-DC4A-42E7-A4D3-F9E61ECCD717}" srcOrd="1" destOrd="0" presId="urn:microsoft.com/office/officeart/2005/8/layout/lProcess2"/>
    <dgm:cxn modelId="{FBAE2CD0-25B6-41D3-86C3-349D0B8D52B9}" type="presOf" srcId="{96676B96-D3F5-4E45-A4CD-853F3DB65A31}" destId="{5AC2DE2A-7D82-4877-9C00-5C569859769D}" srcOrd="0" destOrd="0" presId="urn:microsoft.com/office/officeart/2005/8/layout/lProcess2"/>
    <dgm:cxn modelId="{DD5F3FD2-5D94-4009-9772-26C38FE17188}" srcId="{334A5645-D197-494F-9985-1C13FC909E0D}" destId="{EBC95EBA-34FD-45D7-8930-416E2AA0FA17}" srcOrd="1" destOrd="0" parTransId="{84EF6083-5FD7-4B5E-A475-708D4982ABD2}" sibTransId="{5F601522-492B-4AC1-BB37-3AC5692E1FB6}"/>
    <dgm:cxn modelId="{6AD535D7-6DDD-44D1-8428-B1C67C063604}" type="presOf" srcId="{A4E9A139-B0A1-42C4-8C88-491E8D7CAFFA}" destId="{12F7A039-9C71-4911-89BC-E30E9B017E8A}" srcOrd="0" destOrd="0" presId="urn:microsoft.com/office/officeart/2005/8/layout/lProcess2"/>
    <dgm:cxn modelId="{D29BD3D8-EDB5-440B-93A7-C8CBCE54872E}" srcId="{E576754B-A733-4F7F-9EAE-BD95B44E6D21}" destId="{B9DF5967-1967-4B08-B104-E2D45DA3F838}" srcOrd="4" destOrd="0" parTransId="{06E56EF6-6EAB-49B2-A1F6-CACA2D889398}" sibTransId="{A90821EB-4760-4830-A545-72D0EEED227D}"/>
    <dgm:cxn modelId="{DB3CECDF-E65A-4E87-A600-F4CA40C33F64}" type="presOf" srcId="{50B26870-D9A7-47DB-B26D-CB41277E18E5}" destId="{F52668C3-BD70-4415-AB32-6EC9938A1A66}" srcOrd="0" destOrd="0" presId="urn:microsoft.com/office/officeart/2005/8/layout/lProcess2"/>
    <dgm:cxn modelId="{CD95A7E9-8F98-4A58-B812-69E2CD160A41}" type="presOf" srcId="{E8EF3202-7F0B-456E-95AF-7743DCC019CE}" destId="{F69B8D96-1F3E-41D4-9B79-C018A2BACC45}" srcOrd="0" destOrd="0" presId="urn:microsoft.com/office/officeart/2005/8/layout/lProcess2"/>
    <dgm:cxn modelId="{F7C29EEB-92D4-4BCF-AA7F-CC3E0DCD4136}" type="presOf" srcId="{E576754B-A733-4F7F-9EAE-BD95B44E6D21}" destId="{EA4B3C9B-7790-49A6-B6E1-11AE9E6AD123}" srcOrd="0" destOrd="0" presId="urn:microsoft.com/office/officeart/2005/8/layout/lProcess2"/>
    <dgm:cxn modelId="{73053BEC-DEE4-4219-ACE9-D21EDD228690}" srcId="{EBC95EBA-34FD-45D7-8930-416E2AA0FA17}" destId="{50B26870-D9A7-47DB-B26D-CB41277E18E5}" srcOrd="4" destOrd="0" parTransId="{0C48B015-F4FE-4249-9980-2BBE26E490BC}" sibTransId="{2DA4DA66-5CE2-413D-A35A-2C5FA07E7B52}"/>
    <dgm:cxn modelId="{E797E3F9-9904-45F2-A132-F38D860DEF09}" type="presOf" srcId="{86F8503F-7469-4B37-B773-1874C5595C3E}" destId="{E0E33993-8468-4569-A0B0-1C55755966AE}" srcOrd="0" destOrd="0" presId="urn:microsoft.com/office/officeart/2005/8/layout/lProcess2"/>
    <dgm:cxn modelId="{4698CEFF-3409-4DC4-8DEB-511710295511}" srcId="{334A5645-D197-494F-9985-1C13FC909E0D}" destId="{E576754B-A733-4F7F-9EAE-BD95B44E6D21}" srcOrd="2" destOrd="0" parTransId="{58BFEEB9-EEF4-4103-9B0C-5B174AC3674B}" sibTransId="{098FDD19-67EA-4A84-BF10-D58F5D81B3AB}"/>
    <dgm:cxn modelId="{276DFA45-9DCE-4490-8E1F-9980E3F146A4}" type="presParOf" srcId="{6BDBE839-266A-4224-972F-DDCFA425D138}" destId="{AB61E712-CE6E-47B2-8705-44A610002858}" srcOrd="0" destOrd="0" presId="urn:microsoft.com/office/officeart/2005/8/layout/lProcess2"/>
    <dgm:cxn modelId="{A23A8E3F-4002-44FC-BA31-B46A7E62450A}" type="presParOf" srcId="{AB61E712-CE6E-47B2-8705-44A610002858}" destId="{F69B8D96-1F3E-41D4-9B79-C018A2BACC45}" srcOrd="0" destOrd="0" presId="urn:microsoft.com/office/officeart/2005/8/layout/lProcess2"/>
    <dgm:cxn modelId="{4DB8301C-10C2-456D-94E4-99238B53D40A}" type="presParOf" srcId="{AB61E712-CE6E-47B2-8705-44A610002858}" destId="{9FF7EB78-DC4A-42E7-A4D3-F9E61ECCD717}" srcOrd="1" destOrd="0" presId="urn:microsoft.com/office/officeart/2005/8/layout/lProcess2"/>
    <dgm:cxn modelId="{3C673D0A-743A-47DD-A11F-C3AC35399C01}" type="presParOf" srcId="{AB61E712-CE6E-47B2-8705-44A610002858}" destId="{3B8CD1E6-8929-4679-A10A-AD01A4D4E57D}" srcOrd="2" destOrd="0" presId="urn:microsoft.com/office/officeart/2005/8/layout/lProcess2"/>
    <dgm:cxn modelId="{0524379A-A91D-48F5-9BB8-5449E84246BE}" type="presParOf" srcId="{3B8CD1E6-8929-4679-A10A-AD01A4D4E57D}" destId="{A27EC1CC-B61F-4A75-8D2F-8655F75E3F0C}" srcOrd="0" destOrd="0" presId="urn:microsoft.com/office/officeart/2005/8/layout/lProcess2"/>
    <dgm:cxn modelId="{19E58DFC-629A-4E0C-AA7A-3B81099BA346}" type="presParOf" srcId="{A27EC1CC-B61F-4A75-8D2F-8655F75E3F0C}" destId="{1D7AFE40-BD2D-4B1D-824D-93F34DACC9BD}" srcOrd="0" destOrd="0" presId="urn:microsoft.com/office/officeart/2005/8/layout/lProcess2"/>
    <dgm:cxn modelId="{9F0FD6BE-806F-4808-8432-B60278FE7077}" type="presParOf" srcId="{A27EC1CC-B61F-4A75-8D2F-8655F75E3F0C}" destId="{4070F77F-C89E-4437-B85C-33D3452BB1D4}" srcOrd="1" destOrd="0" presId="urn:microsoft.com/office/officeart/2005/8/layout/lProcess2"/>
    <dgm:cxn modelId="{ADD14D15-9124-41E2-B50D-6F96621696D5}" type="presParOf" srcId="{A27EC1CC-B61F-4A75-8D2F-8655F75E3F0C}" destId="{5AC2DE2A-7D82-4877-9C00-5C569859769D}" srcOrd="2" destOrd="0" presId="urn:microsoft.com/office/officeart/2005/8/layout/lProcess2"/>
    <dgm:cxn modelId="{FAF59052-0EF5-4EA6-A8B4-7DCE2F74A5AF}" type="presParOf" srcId="{A27EC1CC-B61F-4A75-8D2F-8655F75E3F0C}" destId="{4FEE8739-4867-4533-A868-EA5203E1DE09}" srcOrd="3" destOrd="0" presId="urn:microsoft.com/office/officeart/2005/8/layout/lProcess2"/>
    <dgm:cxn modelId="{CF1FFA27-FA27-4650-BBD0-1A62DDFD51D1}" type="presParOf" srcId="{A27EC1CC-B61F-4A75-8D2F-8655F75E3F0C}" destId="{09D6C97A-01C2-46AC-8D79-E092D4F1B301}" srcOrd="4" destOrd="0" presId="urn:microsoft.com/office/officeart/2005/8/layout/lProcess2"/>
    <dgm:cxn modelId="{2093E523-862F-48D4-BC3A-0BA91A87220F}" type="presParOf" srcId="{A27EC1CC-B61F-4A75-8D2F-8655F75E3F0C}" destId="{BC7E7576-E324-46CD-9CCF-0E304CFA11F5}" srcOrd="5" destOrd="0" presId="urn:microsoft.com/office/officeart/2005/8/layout/lProcess2"/>
    <dgm:cxn modelId="{0D92B8FE-C688-4133-9B66-41B5FF0E55B0}" type="presParOf" srcId="{A27EC1CC-B61F-4A75-8D2F-8655F75E3F0C}" destId="{68CDF799-48D0-483D-ADB7-C9EB449A8734}" srcOrd="6" destOrd="0" presId="urn:microsoft.com/office/officeart/2005/8/layout/lProcess2"/>
    <dgm:cxn modelId="{44C1DAA2-3E8A-48B3-9527-3EC884B0446F}" type="presParOf" srcId="{A27EC1CC-B61F-4A75-8D2F-8655F75E3F0C}" destId="{BD1F69CE-BC26-4DA3-8A9E-E3B645056AE3}" srcOrd="7" destOrd="0" presId="urn:microsoft.com/office/officeart/2005/8/layout/lProcess2"/>
    <dgm:cxn modelId="{B8CBBB7C-ED9B-4BB7-9EB7-25034F5B67F3}" type="presParOf" srcId="{A27EC1CC-B61F-4A75-8D2F-8655F75E3F0C}" destId="{69179D1A-AA79-440B-80AF-E55AD87527EA}" srcOrd="8" destOrd="0" presId="urn:microsoft.com/office/officeart/2005/8/layout/lProcess2"/>
    <dgm:cxn modelId="{6922E177-4F32-49AE-A026-BBBA03D9F0A6}" type="presParOf" srcId="{A27EC1CC-B61F-4A75-8D2F-8655F75E3F0C}" destId="{E1C182C5-C2DC-410D-AF1D-78606DBF190F}" srcOrd="9" destOrd="0" presId="urn:microsoft.com/office/officeart/2005/8/layout/lProcess2"/>
    <dgm:cxn modelId="{C0EDDDDA-FAD3-43CA-94E8-7FC9B52A89F6}" type="presParOf" srcId="{A27EC1CC-B61F-4A75-8D2F-8655F75E3F0C}" destId="{9A29BE9A-5BFC-4B3E-94F7-C96125BEF2EE}" srcOrd="10" destOrd="0" presId="urn:microsoft.com/office/officeart/2005/8/layout/lProcess2"/>
    <dgm:cxn modelId="{9F24D43C-CC70-4AEA-BDAA-D64A091146E3}" type="presParOf" srcId="{6BDBE839-266A-4224-972F-DDCFA425D138}" destId="{A7573677-C4FE-45CF-A3D4-13827DA0227F}" srcOrd="1" destOrd="0" presId="urn:microsoft.com/office/officeart/2005/8/layout/lProcess2"/>
    <dgm:cxn modelId="{AE2C3242-9F82-4697-A8AE-1602B0B377CB}" type="presParOf" srcId="{6BDBE839-266A-4224-972F-DDCFA425D138}" destId="{3B2911A4-027F-4F56-B445-CD78A3C0CB9F}" srcOrd="2" destOrd="0" presId="urn:microsoft.com/office/officeart/2005/8/layout/lProcess2"/>
    <dgm:cxn modelId="{929329C4-D0A2-437B-895B-8F709FC679CC}" type="presParOf" srcId="{3B2911A4-027F-4F56-B445-CD78A3C0CB9F}" destId="{72C6BD3A-7382-4D3E-ACF4-241A051F35A7}" srcOrd="0" destOrd="0" presId="urn:microsoft.com/office/officeart/2005/8/layout/lProcess2"/>
    <dgm:cxn modelId="{53838912-4973-4A49-B1FC-352B03D95363}" type="presParOf" srcId="{3B2911A4-027F-4F56-B445-CD78A3C0CB9F}" destId="{CB95D3B4-E459-460C-AC01-A8DA44111CAF}" srcOrd="1" destOrd="0" presId="urn:microsoft.com/office/officeart/2005/8/layout/lProcess2"/>
    <dgm:cxn modelId="{E4B1ED9A-D739-4DEC-90DE-C6B32461A7DD}" type="presParOf" srcId="{3B2911A4-027F-4F56-B445-CD78A3C0CB9F}" destId="{77823DD1-6C12-41C1-BCA0-FA6BDA16BFD7}" srcOrd="2" destOrd="0" presId="urn:microsoft.com/office/officeart/2005/8/layout/lProcess2"/>
    <dgm:cxn modelId="{A726FBA6-079C-4147-AECF-B2AFA913C162}" type="presParOf" srcId="{77823DD1-6C12-41C1-BCA0-FA6BDA16BFD7}" destId="{D9B1C1F9-346C-4938-855F-FCE086610FD1}" srcOrd="0" destOrd="0" presId="urn:microsoft.com/office/officeart/2005/8/layout/lProcess2"/>
    <dgm:cxn modelId="{BEE45D01-7C16-4021-94A7-2747C10BBB3B}" type="presParOf" srcId="{D9B1C1F9-346C-4938-855F-FCE086610FD1}" destId="{E62C2EB9-84F9-4E1C-AF9F-154325F51D2C}" srcOrd="0" destOrd="0" presId="urn:microsoft.com/office/officeart/2005/8/layout/lProcess2"/>
    <dgm:cxn modelId="{C590C5D2-E23C-44B2-BA38-B78C7A7C242C}" type="presParOf" srcId="{D9B1C1F9-346C-4938-855F-FCE086610FD1}" destId="{843E4042-E871-4546-8932-78F34E0BA0ED}" srcOrd="1" destOrd="0" presId="urn:microsoft.com/office/officeart/2005/8/layout/lProcess2"/>
    <dgm:cxn modelId="{0417A34A-6594-43E9-AB06-FE0E10CFF9C5}" type="presParOf" srcId="{D9B1C1F9-346C-4938-855F-FCE086610FD1}" destId="{8B463562-C1BA-4CB9-8F7E-B20DA4A7A5B4}" srcOrd="2" destOrd="0" presId="urn:microsoft.com/office/officeart/2005/8/layout/lProcess2"/>
    <dgm:cxn modelId="{0C094B91-CE77-4AA4-A86C-4A9E3F6BC300}" type="presParOf" srcId="{D9B1C1F9-346C-4938-855F-FCE086610FD1}" destId="{5E0D0BEC-2C20-4C7A-8FF8-09F5AAC96D7D}" srcOrd="3" destOrd="0" presId="urn:microsoft.com/office/officeart/2005/8/layout/lProcess2"/>
    <dgm:cxn modelId="{6D99BB13-6F2C-4569-839F-BFB1AAA6BF65}" type="presParOf" srcId="{D9B1C1F9-346C-4938-855F-FCE086610FD1}" destId="{E0E33993-8468-4569-A0B0-1C55755966AE}" srcOrd="4" destOrd="0" presId="urn:microsoft.com/office/officeart/2005/8/layout/lProcess2"/>
    <dgm:cxn modelId="{0C3B04F1-E0BA-40A2-BDBE-A66A1989C024}" type="presParOf" srcId="{D9B1C1F9-346C-4938-855F-FCE086610FD1}" destId="{57FFE31B-CAE7-4B14-8346-AD536F838733}" srcOrd="5" destOrd="0" presId="urn:microsoft.com/office/officeart/2005/8/layout/lProcess2"/>
    <dgm:cxn modelId="{304DEB9A-5DB2-4893-AFE2-824B6BCF61B3}" type="presParOf" srcId="{D9B1C1F9-346C-4938-855F-FCE086610FD1}" destId="{548901CE-1A7F-4B3C-9FD6-EAD93602CB03}" srcOrd="6" destOrd="0" presId="urn:microsoft.com/office/officeart/2005/8/layout/lProcess2"/>
    <dgm:cxn modelId="{1B9E7340-394E-4E98-A10E-D53C11AB221B}" type="presParOf" srcId="{D9B1C1F9-346C-4938-855F-FCE086610FD1}" destId="{C4DF9E71-C25B-4C0E-803D-5EC969905311}" srcOrd="7" destOrd="0" presId="urn:microsoft.com/office/officeart/2005/8/layout/lProcess2"/>
    <dgm:cxn modelId="{D9D7F65F-B54E-4285-87F0-57C46BB83655}" type="presParOf" srcId="{D9B1C1F9-346C-4938-855F-FCE086610FD1}" destId="{F52668C3-BD70-4415-AB32-6EC9938A1A66}" srcOrd="8" destOrd="0" presId="urn:microsoft.com/office/officeart/2005/8/layout/lProcess2"/>
    <dgm:cxn modelId="{22E41F9B-F5F3-4C01-A6A7-4F3542C3674A}" type="presParOf" srcId="{D9B1C1F9-346C-4938-855F-FCE086610FD1}" destId="{0F36A9BC-400E-44F3-B8F0-0FD5246EE11B}" srcOrd="9" destOrd="0" presId="urn:microsoft.com/office/officeart/2005/8/layout/lProcess2"/>
    <dgm:cxn modelId="{0B309FD7-A0A3-444E-BE4A-71D53046D906}" type="presParOf" srcId="{D9B1C1F9-346C-4938-855F-FCE086610FD1}" destId="{3B641ACB-9557-4372-A843-291C1CA239DF}" srcOrd="10" destOrd="0" presId="urn:microsoft.com/office/officeart/2005/8/layout/lProcess2"/>
    <dgm:cxn modelId="{B7C317B8-BBC4-443D-BCEA-B60DA3CE435D}" type="presParOf" srcId="{6BDBE839-266A-4224-972F-DDCFA425D138}" destId="{4EC2A655-7BA1-48EE-A173-E9B159BEB653}" srcOrd="3" destOrd="0" presId="urn:microsoft.com/office/officeart/2005/8/layout/lProcess2"/>
    <dgm:cxn modelId="{FBEB3D09-F6B5-4B1D-911D-7C324E3EED5F}" type="presParOf" srcId="{6BDBE839-266A-4224-972F-DDCFA425D138}" destId="{3A9A6E9D-42FB-49CD-B307-1F95DE4A9C63}" srcOrd="4" destOrd="0" presId="urn:microsoft.com/office/officeart/2005/8/layout/lProcess2"/>
    <dgm:cxn modelId="{F2700C64-A5D8-4BB9-B190-6796FE0EDAD6}" type="presParOf" srcId="{3A9A6E9D-42FB-49CD-B307-1F95DE4A9C63}" destId="{EA4B3C9B-7790-49A6-B6E1-11AE9E6AD123}" srcOrd="0" destOrd="0" presId="urn:microsoft.com/office/officeart/2005/8/layout/lProcess2"/>
    <dgm:cxn modelId="{BE70E5AC-EB17-411F-9456-FF84BEBB903A}" type="presParOf" srcId="{3A9A6E9D-42FB-49CD-B307-1F95DE4A9C63}" destId="{23E9EF5C-42CB-42B0-B0D3-D92E8659C479}" srcOrd="1" destOrd="0" presId="urn:microsoft.com/office/officeart/2005/8/layout/lProcess2"/>
    <dgm:cxn modelId="{09FFAADC-8F92-4D7F-ACF0-651AE5503416}" type="presParOf" srcId="{3A9A6E9D-42FB-49CD-B307-1F95DE4A9C63}" destId="{AA93263B-D834-4570-B37B-3F68E0640CD2}" srcOrd="2" destOrd="0" presId="urn:microsoft.com/office/officeart/2005/8/layout/lProcess2"/>
    <dgm:cxn modelId="{14D91571-35B1-411D-877E-4A88B6DB739D}" type="presParOf" srcId="{AA93263B-D834-4570-B37B-3F68E0640CD2}" destId="{43CCBDDC-2956-43E0-B498-8148793FB1AB}" srcOrd="0" destOrd="0" presId="urn:microsoft.com/office/officeart/2005/8/layout/lProcess2"/>
    <dgm:cxn modelId="{06EDAE6E-F6CE-4DC3-B95A-E42F97A8566C}" type="presParOf" srcId="{43CCBDDC-2956-43E0-B498-8148793FB1AB}" destId="{878E01DC-381E-4FE3-A579-84FC87C666F4}" srcOrd="0" destOrd="0" presId="urn:microsoft.com/office/officeart/2005/8/layout/lProcess2"/>
    <dgm:cxn modelId="{552956A8-6334-4BF3-BD2C-9E52D5CB2D87}" type="presParOf" srcId="{43CCBDDC-2956-43E0-B498-8148793FB1AB}" destId="{F7B49D5D-423E-4506-9699-14B8509D66EF}" srcOrd="1" destOrd="0" presId="urn:microsoft.com/office/officeart/2005/8/layout/lProcess2"/>
    <dgm:cxn modelId="{512EBB1F-F293-459F-81C2-CF062B5E833D}" type="presParOf" srcId="{43CCBDDC-2956-43E0-B498-8148793FB1AB}" destId="{4119DB03-E54F-4BE6-AA6B-59ABEF325DB9}" srcOrd="2" destOrd="0" presId="urn:microsoft.com/office/officeart/2005/8/layout/lProcess2"/>
    <dgm:cxn modelId="{2599761F-F297-44F2-ABAE-3C26DED923A2}" type="presParOf" srcId="{43CCBDDC-2956-43E0-B498-8148793FB1AB}" destId="{5CEDCA6A-27D8-475F-835A-A112EE7944DA}" srcOrd="3" destOrd="0" presId="urn:microsoft.com/office/officeart/2005/8/layout/lProcess2"/>
    <dgm:cxn modelId="{D98103EB-8CE0-4005-BB68-ABD4F7B3EA6E}" type="presParOf" srcId="{43CCBDDC-2956-43E0-B498-8148793FB1AB}" destId="{12F7A039-9C71-4911-89BC-E30E9B017E8A}" srcOrd="4" destOrd="0" presId="urn:microsoft.com/office/officeart/2005/8/layout/lProcess2"/>
    <dgm:cxn modelId="{3D64C9AD-F660-4DF3-B999-1964184C97BA}" type="presParOf" srcId="{43CCBDDC-2956-43E0-B498-8148793FB1AB}" destId="{33DA00B4-FE87-4F5B-BDB0-24991AF551E5}" srcOrd="5" destOrd="0" presId="urn:microsoft.com/office/officeart/2005/8/layout/lProcess2"/>
    <dgm:cxn modelId="{D8C069CA-901C-41D2-B959-E108568F7A29}" type="presParOf" srcId="{43CCBDDC-2956-43E0-B498-8148793FB1AB}" destId="{18EDE78C-6C47-41CB-93B2-61931248E666}" srcOrd="6" destOrd="0" presId="urn:microsoft.com/office/officeart/2005/8/layout/lProcess2"/>
    <dgm:cxn modelId="{9CD3A6CA-1EF9-44C4-94FD-414B7A4C797D}" type="presParOf" srcId="{43CCBDDC-2956-43E0-B498-8148793FB1AB}" destId="{7B077065-6742-475A-BB16-0C3A80593424}" srcOrd="7" destOrd="0" presId="urn:microsoft.com/office/officeart/2005/8/layout/lProcess2"/>
    <dgm:cxn modelId="{4D7A3CCD-36F7-4CB5-8BE7-52D94D7B05D5}" type="presParOf" srcId="{43CCBDDC-2956-43E0-B498-8148793FB1AB}" destId="{2D7A661A-B94B-45E7-889E-374FC88A6422}" srcOrd="8" destOrd="0" presId="urn:microsoft.com/office/officeart/2005/8/layout/lProcess2"/>
    <dgm:cxn modelId="{EBCC0106-3B8B-4102-A211-AB646A57269B}" type="presParOf" srcId="{43CCBDDC-2956-43E0-B498-8148793FB1AB}" destId="{4D316081-C6C3-49E5-96E1-5C42FCB17769}" srcOrd="9" destOrd="0" presId="urn:microsoft.com/office/officeart/2005/8/layout/lProcess2"/>
    <dgm:cxn modelId="{E4C546EE-BAF0-4171-9823-01C35B51DADF}" type="presParOf" srcId="{43CCBDDC-2956-43E0-B498-8148793FB1AB}" destId="{E257341C-E44C-4F79-8BB6-A18E6C08E12E}" srcOrd="1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334A5645-D197-494F-9985-1C13FC909E0D}" type="doc">
      <dgm:prSet loTypeId="urn:microsoft.com/office/officeart/2005/8/layout/lProcess2" loCatId="list" qsTypeId="urn:microsoft.com/office/officeart/2005/8/quickstyle/simple5" qsCatId="simple" csTypeId="urn:microsoft.com/office/officeart/2005/8/colors/accent1_2" csCatId="accent1" phldr="1"/>
      <dgm:spPr/>
      <dgm:t>
        <a:bodyPr/>
        <a:lstStyle/>
        <a:p>
          <a:endParaRPr lang="es-MX"/>
        </a:p>
      </dgm:t>
    </dgm:pt>
    <dgm:pt modelId="{E8EF3202-7F0B-456E-95AF-7743DCC019CE}">
      <dgm:prSet phldrT="[Texto]" custT="1"/>
      <dgm:spPr/>
      <dgm:t>
        <a:bodyPr/>
        <a:lstStyle/>
        <a:p>
          <a:r>
            <a:rPr lang="es-MX" sz="2400" b="0" dirty="0">
              <a:solidFill>
                <a:srgbClr val="002060"/>
              </a:solidFill>
            </a:rPr>
            <a:t>RESUMEN ASIGNACION ASOCIATIVA POR CONJUNTOS</a:t>
          </a:r>
        </a:p>
      </dgm:t>
    </dgm:pt>
    <dgm:pt modelId="{F3A3B8BA-78AD-4DA5-93E0-D3922BC491EC}" type="parTrans" cxnId="{8635BAB9-1B48-4C41-B22F-7354E0D67656}">
      <dgm:prSet/>
      <dgm:spPr/>
      <dgm:t>
        <a:bodyPr/>
        <a:lstStyle/>
        <a:p>
          <a:endParaRPr lang="es-MX" sz="2400"/>
        </a:p>
      </dgm:t>
    </dgm:pt>
    <dgm:pt modelId="{E5CC8F6D-8EAA-4ABE-B469-81C44235CC31}" type="sibTrans" cxnId="{8635BAB9-1B48-4C41-B22F-7354E0D67656}">
      <dgm:prSet/>
      <dgm:spPr/>
      <dgm:t>
        <a:bodyPr/>
        <a:lstStyle/>
        <a:p>
          <a:endParaRPr lang="es-MX" sz="2400"/>
        </a:p>
      </dgm:t>
    </dgm:pt>
    <dgm:pt modelId="{44D52038-9D92-4419-940B-8785F98939DA}">
      <dgm:prSet phldrT="[Texto]" custT="1"/>
      <dgm:spPr/>
      <dgm:t>
        <a:bodyPr/>
        <a:lstStyle/>
        <a:p>
          <a:r>
            <a:rPr lang="es-MX" sz="2000" dirty="0"/>
            <a:t>Longitud de dirección</a:t>
          </a:r>
        </a:p>
      </dgm:t>
    </dgm:pt>
    <dgm:pt modelId="{9A9E1B30-3218-4D2F-A315-616A989F174A}" type="parTrans" cxnId="{FAF1CD90-12B5-4245-859A-C966571A7626}">
      <dgm:prSet/>
      <dgm:spPr/>
      <dgm:t>
        <a:bodyPr/>
        <a:lstStyle/>
        <a:p>
          <a:endParaRPr lang="es-MX" sz="2400"/>
        </a:p>
      </dgm:t>
    </dgm:pt>
    <dgm:pt modelId="{470E5D50-F56F-462F-840E-982290C28676}" type="sibTrans" cxnId="{FAF1CD90-12B5-4245-859A-C966571A7626}">
      <dgm:prSet/>
      <dgm:spPr/>
      <dgm:t>
        <a:bodyPr/>
        <a:lstStyle/>
        <a:p>
          <a:endParaRPr lang="es-MX" sz="2400"/>
        </a:p>
      </dgm:t>
    </dgm:pt>
    <dgm:pt modelId="{96676B96-D3F5-4E45-A4CD-853F3DB65A31}">
      <dgm:prSet phldrT="[Texto]" custT="1"/>
      <dgm:spPr/>
      <dgm:t>
        <a:bodyPr/>
        <a:lstStyle/>
        <a:p>
          <a:r>
            <a:rPr lang="es-MX" sz="2000" dirty="0"/>
            <a:t>Numero de palabras o Bytes</a:t>
          </a:r>
        </a:p>
      </dgm:t>
    </dgm:pt>
    <dgm:pt modelId="{F48B5764-1C8E-43CB-B2B6-CEBB927A13DE}" type="parTrans" cxnId="{C521B697-4E37-42DC-89E0-65B81EB6F7F3}">
      <dgm:prSet/>
      <dgm:spPr/>
      <dgm:t>
        <a:bodyPr/>
        <a:lstStyle/>
        <a:p>
          <a:endParaRPr lang="es-MX" sz="2400"/>
        </a:p>
      </dgm:t>
    </dgm:pt>
    <dgm:pt modelId="{E9762372-F853-4AE3-A058-1B6E9A7171CD}" type="sibTrans" cxnId="{C521B697-4E37-42DC-89E0-65B81EB6F7F3}">
      <dgm:prSet/>
      <dgm:spPr/>
      <dgm:t>
        <a:bodyPr/>
        <a:lstStyle/>
        <a:p>
          <a:endParaRPr lang="es-MX" sz="2400"/>
        </a:p>
      </dgm:t>
    </dgm:pt>
    <dgm:pt modelId="{EBC95EBA-34FD-45D7-8930-416E2AA0FA17}">
      <dgm:prSet phldrT="[Texto]" custT="1"/>
      <dgm:spPr/>
      <dgm:t>
        <a:bodyPr/>
        <a:lstStyle/>
        <a:p>
          <a:r>
            <a:rPr lang="es-MX" sz="2000" dirty="0">
              <a:solidFill>
                <a:srgbClr val="002060"/>
              </a:solidFill>
            </a:rPr>
            <a:t>UTILIZANDO LOS CAMPOS DE DIRECCION</a:t>
          </a:r>
        </a:p>
      </dgm:t>
    </dgm:pt>
    <dgm:pt modelId="{84EF6083-5FD7-4B5E-A475-708D4982ABD2}" type="parTrans" cxnId="{DD5F3FD2-5D94-4009-9772-26C38FE17188}">
      <dgm:prSet/>
      <dgm:spPr/>
      <dgm:t>
        <a:bodyPr/>
        <a:lstStyle/>
        <a:p>
          <a:endParaRPr lang="es-MX" sz="2400"/>
        </a:p>
      </dgm:t>
    </dgm:pt>
    <dgm:pt modelId="{5F601522-492B-4AC1-BB37-3AC5692E1FB6}" type="sibTrans" cxnId="{DD5F3FD2-5D94-4009-9772-26C38FE17188}">
      <dgm:prSet/>
      <dgm:spPr/>
      <dgm:t>
        <a:bodyPr/>
        <a:lstStyle/>
        <a:p>
          <a:endParaRPr lang="es-MX" sz="2400"/>
        </a:p>
      </dgm:t>
    </dgm:pt>
    <dgm:pt modelId="{F7E211EB-B5FE-484B-AE85-67D8FCB47AC5}">
      <dgm:prSet custT="1"/>
      <dgm:spPr/>
      <dgm:t>
        <a:bodyPr/>
        <a:lstStyle/>
        <a:p>
          <a:r>
            <a:rPr lang="es-MX" sz="2000" dirty="0"/>
            <a:t>(s + w) bits</a:t>
          </a:r>
        </a:p>
      </dgm:t>
    </dgm:pt>
    <dgm:pt modelId="{28C09912-5421-41A6-9EE6-0427ABEE5201}" type="parTrans" cxnId="{E226CC11-A96B-44E9-8BAA-AA91769EB512}">
      <dgm:prSet/>
      <dgm:spPr/>
      <dgm:t>
        <a:bodyPr/>
        <a:lstStyle/>
        <a:p>
          <a:endParaRPr lang="es-MX" sz="2400"/>
        </a:p>
      </dgm:t>
    </dgm:pt>
    <dgm:pt modelId="{218400EC-5D35-4843-B880-E3A308A37F8D}" type="sibTrans" cxnId="{E226CC11-A96B-44E9-8BAA-AA91769EB512}">
      <dgm:prSet/>
      <dgm:spPr/>
      <dgm:t>
        <a:bodyPr/>
        <a:lstStyle/>
        <a:p>
          <a:endParaRPr lang="es-MX" sz="2400"/>
        </a:p>
      </dgm:t>
    </dgm:pt>
    <dgm:pt modelId="{E1D88654-1C83-44F3-85EF-DA698E176FA9}">
      <dgm:prSet custT="1"/>
      <dgm:spPr/>
      <dgm:t>
        <a:bodyPr/>
        <a:lstStyle/>
        <a:p>
          <a:r>
            <a:rPr lang="es-MX" sz="2000" dirty="0"/>
            <a:t>2</a:t>
          </a:r>
          <a:r>
            <a:rPr lang="es-MX" sz="2000" baseline="30000" dirty="0"/>
            <a:t>s+w</a:t>
          </a:r>
          <a:endParaRPr lang="es-MX" sz="2000" dirty="0"/>
        </a:p>
      </dgm:t>
    </dgm:pt>
    <dgm:pt modelId="{65AE7394-247B-4239-B2C0-E448C585660A}" type="parTrans" cxnId="{1B46A328-6015-45C7-A5D2-97022AC9F521}">
      <dgm:prSet/>
      <dgm:spPr/>
      <dgm:t>
        <a:bodyPr/>
        <a:lstStyle/>
        <a:p>
          <a:endParaRPr lang="es-MX" sz="2400"/>
        </a:p>
      </dgm:t>
    </dgm:pt>
    <dgm:pt modelId="{0933766D-ACBA-43D2-96C6-7F1426FD9333}" type="sibTrans" cxnId="{1B46A328-6015-45C7-A5D2-97022AC9F521}">
      <dgm:prSet/>
      <dgm:spPr/>
      <dgm:t>
        <a:bodyPr/>
        <a:lstStyle/>
        <a:p>
          <a:endParaRPr lang="es-MX" sz="2400"/>
        </a:p>
      </dgm:t>
    </dgm:pt>
    <dgm:pt modelId="{40F3113B-ED7B-48E4-874B-582DBC0CDE7E}">
      <dgm:prSet custT="1"/>
      <dgm:spPr/>
      <dgm:t>
        <a:bodyPr/>
        <a:lstStyle/>
        <a:p>
          <a:r>
            <a:rPr lang="es-MX" sz="2000" dirty="0"/>
            <a:t>Tamaño del bloque= Tamaño de línea</a:t>
          </a:r>
        </a:p>
      </dgm:t>
    </dgm:pt>
    <dgm:pt modelId="{0AE1A9FD-1622-4418-A6BC-9099A7FCE2A1}" type="parTrans" cxnId="{754A55CA-908D-4578-A0B7-A65E03B15E50}">
      <dgm:prSet/>
      <dgm:spPr/>
      <dgm:t>
        <a:bodyPr/>
        <a:lstStyle/>
        <a:p>
          <a:endParaRPr lang="es-MX" sz="2400"/>
        </a:p>
      </dgm:t>
    </dgm:pt>
    <dgm:pt modelId="{9374AA72-A109-4C15-8794-4B900B3DE58D}" type="sibTrans" cxnId="{754A55CA-908D-4578-A0B7-A65E03B15E50}">
      <dgm:prSet/>
      <dgm:spPr/>
      <dgm:t>
        <a:bodyPr/>
        <a:lstStyle/>
        <a:p>
          <a:endParaRPr lang="es-MX" sz="2400"/>
        </a:p>
      </dgm:t>
    </dgm:pt>
    <dgm:pt modelId="{86F8503F-7469-4B37-B773-1874C5595C3E}">
      <dgm:prSet custT="1"/>
      <dgm:spPr/>
      <dgm:t>
        <a:bodyPr/>
        <a:lstStyle/>
        <a:p>
          <a:r>
            <a:rPr lang="es-MX" sz="2000" dirty="0"/>
            <a:t>2</a:t>
          </a:r>
          <a:r>
            <a:rPr lang="es-MX" sz="2000" baseline="30000" dirty="0"/>
            <a:t>w</a:t>
          </a:r>
          <a:endParaRPr lang="es-MX" sz="2000" dirty="0"/>
        </a:p>
      </dgm:t>
    </dgm:pt>
    <dgm:pt modelId="{392487F7-B3EB-4508-AB23-3B635D6EE1EB}" type="parTrans" cxnId="{72915280-38FC-4A9C-AF9E-659B5DC353D9}">
      <dgm:prSet/>
      <dgm:spPr/>
      <dgm:t>
        <a:bodyPr/>
        <a:lstStyle/>
        <a:p>
          <a:endParaRPr lang="es-MX" sz="2400"/>
        </a:p>
      </dgm:t>
    </dgm:pt>
    <dgm:pt modelId="{73E78E8F-BF16-4A10-B7E9-C1DA28623D93}" type="sibTrans" cxnId="{72915280-38FC-4A9C-AF9E-659B5DC353D9}">
      <dgm:prSet/>
      <dgm:spPr/>
      <dgm:t>
        <a:bodyPr/>
        <a:lstStyle/>
        <a:p>
          <a:endParaRPr lang="es-MX" sz="2400"/>
        </a:p>
      </dgm:t>
    </dgm:pt>
    <dgm:pt modelId="{BDE8A464-8B26-4B56-8E67-5ACEDCFC3FB6}">
      <dgm:prSet custT="1"/>
      <dgm:spPr/>
      <dgm:t>
        <a:bodyPr/>
        <a:lstStyle/>
        <a:p>
          <a:r>
            <a:rPr lang="es-MX" sz="2000" dirty="0"/>
            <a:t>Número de líneas en conjunto</a:t>
          </a:r>
        </a:p>
      </dgm:t>
    </dgm:pt>
    <dgm:pt modelId="{77A66B25-87C4-458D-94D6-38B4ADCB5307}" type="parTrans" cxnId="{5DDF9379-76B8-442B-8942-4DFC45DA9951}">
      <dgm:prSet/>
      <dgm:spPr/>
      <dgm:t>
        <a:bodyPr/>
        <a:lstStyle/>
        <a:p>
          <a:endParaRPr lang="es-MX" sz="2400"/>
        </a:p>
      </dgm:t>
    </dgm:pt>
    <dgm:pt modelId="{59C0BD11-1426-447E-99BD-9D93EC502354}" type="sibTrans" cxnId="{5DDF9379-76B8-442B-8942-4DFC45DA9951}">
      <dgm:prSet/>
      <dgm:spPr/>
      <dgm:t>
        <a:bodyPr/>
        <a:lstStyle/>
        <a:p>
          <a:endParaRPr lang="es-MX" sz="2400"/>
        </a:p>
      </dgm:t>
    </dgm:pt>
    <dgm:pt modelId="{1EAD6884-F1F4-4CC2-876E-A14320082F06}">
      <dgm:prSet custT="1"/>
      <dgm:spPr/>
      <dgm:t>
        <a:bodyPr/>
        <a:lstStyle/>
        <a:p>
          <a:r>
            <a:rPr lang="es-MX" sz="2000" dirty="0"/>
            <a:t> k</a:t>
          </a:r>
        </a:p>
      </dgm:t>
    </dgm:pt>
    <dgm:pt modelId="{90458DB4-F34B-44C0-8D87-EEEE68955A28}" type="parTrans" cxnId="{E8830578-2C9D-4FD1-9FF1-E5CFDD75FD7B}">
      <dgm:prSet/>
      <dgm:spPr/>
      <dgm:t>
        <a:bodyPr/>
        <a:lstStyle/>
        <a:p>
          <a:endParaRPr lang="es-MX" sz="2400"/>
        </a:p>
      </dgm:t>
    </dgm:pt>
    <dgm:pt modelId="{135E0664-7085-49F6-97A4-65F6E34094F1}" type="sibTrans" cxnId="{E8830578-2C9D-4FD1-9FF1-E5CFDD75FD7B}">
      <dgm:prSet/>
      <dgm:spPr/>
      <dgm:t>
        <a:bodyPr/>
        <a:lstStyle/>
        <a:p>
          <a:endParaRPr lang="es-MX" sz="2400"/>
        </a:p>
      </dgm:t>
    </dgm:pt>
    <dgm:pt modelId="{52B93E83-4772-4B62-BBFA-E59FE89E377E}">
      <dgm:prSet custT="1"/>
      <dgm:spPr/>
      <dgm:t>
        <a:bodyPr/>
        <a:lstStyle/>
        <a:p>
          <a:r>
            <a:rPr lang="es-MX" sz="1800" dirty="0"/>
            <a:t>Numero de bloques en memoria principal</a:t>
          </a:r>
        </a:p>
      </dgm:t>
    </dgm:pt>
    <dgm:pt modelId="{C6BF18B7-DE60-4532-8029-F1CD5E6B61AD}" type="parTrans" cxnId="{F6ED474A-92C8-4D17-9E22-E572D25CBACC}">
      <dgm:prSet/>
      <dgm:spPr/>
      <dgm:t>
        <a:bodyPr/>
        <a:lstStyle/>
        <a:p>
          <a:endParaRPr lang="es-MX"/>
        </a:p>
      </dgm:t>
    </dgm:pt>
    <dgm:pt modelId="{0A461C1C-2DC3-483D-91F9-992103E30B83}" type="sibTrans" cxnId="{F6ED474A-92C8-4D17-9E22-E572D25CBACC}">
      <dgm:prSet/>
      <dgm:spPr/>
      <dgm:t>
        <a:bodyPr/>
        <a:lstStyle/>
        <a:p>
          <a:endParaRPr lang="es-MX"/>
        </a:p>
      </dgm:t>
    </dgm:pt>
    <dgm:pt modelId="{81EF057E-AD25-4532-82C6-332D7486422A}">
      <dgm:prSet custT="1"/>
      <dgm:spPr/>
      <dgm:t>
        <a:bodyPr/>
        <a:lstStyle/>
        <a:p>
          <a:r>
            <a:rPr lang="es-MX" sz="2000" dirty="0"/>
            <a:t>Numero de conjuntos</a:t>
          </a:r>
        </a:p>
      </dgm:t>
    </dgm:pt>
    <dgm:pt modelId="{A3E6E3E2-02F8-45DA-AF25-0C576F136B4C}" type="parTrans" cxnId="{A404413A-CEFE-47A0-B503-1D25647C5E5D}">
      <dgm:prSet/>
      <dgm:spPr/>
      <dgm:t>
        <a:bodyPr/>
        <a:lstStyle/>
        <a:p>
          <a:endParaRPr lang="es-MX"/>
        </a:p>
      </dgm:t>
    </dgm:pt>
    <dgm:pt modelId="{6BED22B1-E5A1-476C-BE87-CACA89E468FD}" type="sibTrans" cxnId="{A404413A-CEFE-47A0-B503-1D25647C5E5D}">
      <dgm:prSet/>
      <dgm:spPr/>
      <dgm:t>
        <a:bodyPr/>
        <a:lstStyle/>
        <a:p>
          <a:endParaRPr lang="es-MX"/>
        </a:p>
      </dgm:t>
    </dgm:pt>
    <dgm:pt modelId="{6373B8BA-F51A-4E9E-AE6B-572FCF8AC864}">
      <dgm:prSet custT="1"/>
      <dgm:spPr/>
      <dgm:t>
        <a:bodyPr/>
        <a:lstStyle/>
        <a:p>
          <a:r>
            <a:rPr lang="es-MX" sz="2000" dirty="0"/>
            <a:t>V = 2</a:t>
          </a:r>
          <a:r>
            <a:rPr lang="es-MX" sz="2000" baseline="30000" dirty="0"/>
            <a:t>d</a:t>
          </a:r>
          <a:r>
            <a:rPr lang="es-MX" sz="2000" dirty="0"/>
            <a:t> </a:t>
          </a:r>
        </a:p>
      </dgm:t>
    </dgm:pt>
    <dgm:pt modelId="{34E0F2B3-FC41-4651-9924-E1854E445703}" type="parTrans" cxnId="{5CE5081F-8708-4483-99F2-F08B8D855875}">
      <dgm:prSet/>
      <dgm:spPr/>
      <dgm:t>
        <a:bodyPr/>
        <a:lstStyle/>
        <a:p>
          <a:endParaRPr lang="es-MX"/>
        </a:p>
      </dgm:t>
    </dgm:pt>
    <dgm:pt modelId="{4C949157-AD7A-4302-A0F5-030FE0BBDAD2}" type="sibTrans" cxnId="{5CE5081F-8708-4483-99F2-F08B8D855875}">
      <dgm:prSet/>
      <dgm:spPr/>
      <dgm:t>
        <a:bodyPr/>
        <a:lstStyle/>
        <a:p>
          <a:endParaRPr lang="es-MX"/>
        </a:p>
      </dgm:t>
    </dgm:pt>
    <dgm:pt modelId="{25B1C632-ABBA-4765-9340-95EE8D5CD422}">
      <dgm:prSet custT="1"/>
      <dgm:spPr/>
      <dgm:t>
        <a:bodyPr/>
        <a:lstStyle/>
        <a:p>
          <a:r>
            <a:rPr lang="es-MX" sz="2000" dirty="0"/>
            <a:t>Número de líneas en cache</a:t>
          </a:r>
        </a:p>
      </dgm:t>
    </dgm:pt>
    <dgm:pt modelId="{381011C3-78AF-464F-AF46-384CFA961AF7}" type="parTrans" cxnId="{DFF24AA0-9A16-45E5-9733-0BAACAC79089}">
      <dgm:prSet/>
      <dgm:spPr/>
      <dgm:t>
        <a:bodyPr/>
        <a:lstStyle/>
        <a:p>
          <a:endParaRPr lang="es-MX"/>
        </a:p>
      </dgm:t>
    </dgm:pt>
    <dgm:pt modelId="{70AF532C-9C5E-4960-9862-7856E0221058}" type="sibTrans" cxnId="{DFF24AA0-9A16-45E5-9733-0BAACAC79089}">
      <dgm:prSet/>
      <dgm:spPr/>
      <dgm:t>
        <a:bodyPr/>
        <a:lstStyle/>
        <a:p>
          <a:endParaRPr lang="es-MX"/>
        </a:p>
      </dgm:t>
    </dgm:pt>
    <dgm:pt modelId="{2C1CAEB4-916D-44DF-99CD-E70D6EA39B0F}">
      <dgm:prSet custT="1"/>
      <dgm:spPr/>
      <dgm:t>
        <a:bodyPr/>
        <a:lstStyle/>
        <a:p>
          <a:r>
            <a:rPr lang="es-MX" sz="2000" dirty="0">
              <a:solidFill>
                <a:schemeClr val="bg1"/>
              </a:solidFill>
            </a:rPr>
            <a:t>KV = </a:t>
          </a:r>
          <a:r>
            <a:rPr kumimoji="1" lang="en-GB" sz="2000" dirty="0">
              <a:solidFill>
                <a:schemeClr val="bg1"/>
              </a:solidFill>
              <a:latin typeface="Tahoma" pitchFamily="34" charset="0"/>
              <a:cs typeface="Tahoma" pitchFamily="34" charset="0"/>
            </a:rPr>
            <a:t>k 2</a:t>
          </a:r>
          <a:r>
            <a:rPr kumimoji="1" lang="en-GB" sz="2000" baseline="30000" dirty="0">
              <a:solidFill>
                <a:schemeClr val="bg1"/>
              </a:solidFill>
              <a:latin typeface="Tahoma" pitchFamily="34" charset="0"/>
              <a:cs typeface="Tahoma" pitchFamily="34" charset="0"/>
            </a:rPr>
            <a:t>d </a:t>
          </a:r>
          <a:r>
            <a:rPr lang="es-MX" sz="2000" dirty="0">
              <a:solidFill>
                <a:schemeClr val="bg1"/>
              </a:solidFill>
            </a:rPr>
            <a:t> </a:t>
          </a:r>
        </a:p>
      </dgm:t>
    </dgm:pt>
    <dgm:pt modelId="{22BC1B63-36C9-418D-9D9C-5323314DDF30}" type="parTrans" cxnId="{BD53A9C6-15D3-4DAF-9E6C-7F07B75CF6E8}">
      <dgm:prSet/>
      <dgm:spPr/>
      <dgm:t>
        <a:bodyPr/>
        <a:lstStyle/>
        <a:p>
          <a:endParaRPr lang="es-MX"/>
        </a:p>
      </dgm:t>
    </dgm:pt>
    <dgm:pt modelId="{FCAB6DBC-5E34-498F-BBFF-1B045F7FB0E5}" type="sibTrans" cxnId="{BD53A9C6-15D3-4DAF-9E6C-7F07B75CF6E8}">
      <dgm:prSet/>
      <dgm:spPr/>
      <dgm:t>
        <a:bodyPr/>
        <a:lstStyle/>
        <a:p>
          <a:endParaRPr lang="es-MX"/>
        </a:p>
      </dgm:t>
    </dgm:pt>
    <dgm:pt modelId="{1EBD5B28-59A1-4284-984F-2CD33A9A45B4}">
      <dgm:prSet custT="1"/>
      <dgm:spPr/>
      <dgm:t>
        <a:bodyPr/>
        <a:lstStyle/>
        <a:p>
          <a:r>
            <a:rPr lang="es-MX" sz="2000" dirty="0"/>
            <a:t>Tamaño de etiqueta </a:t>
          </a:r>
        </a:p>
      </dgm:t>
    </dgm:pt>
    <dgm:pt modelId="{25EF4F76-A37A-4F49-95B8-74A4BCB87ADA}" type="parTrans" cxnId="{AAB68537-D5EF-4F0F-AA78-585CE0C9A664}">
      <dgm:prSet/>
      <dgm:spPr/>
      <dgm:t>
        <a:bodyPr/>
        <a:lstStyle/>
        <a:p>
          <a:endParaRPr lang="es-MX"/>
        </a:p>
      </dgm:t>
    </dgm:pt>
    <dgm:pt modelId="{D4BC6D9E-DE5D-40CC-9F3F-F0EFBB132C9A}" type="sibTrans" cxnId="{AAB68537-D5EF-4F0F-AA78-585CE0C9A664}">
      <dgm:prSet/>
      <dgm:spPr/>
      <dgm:t>
        <a:bodyPr/>
        <a:lstStyle/>
        <a:p>
          <a:endParaRPr lang="es-MX"/>
        </a:p>
      </dgm:t>
    </dgm:pt>
    <dgm:pt modelId="{57A19022-E4A2-4607-AD2F-66216B711C7A}">
      <dgm:prSet custT="1"/>
      <dgm:spPr/>
      <dgm:t>
        <a:bodyPr/>
        <a:lstStyle/>
        <a:p>
          <a:r>
            <a:rPr lang="es-MX" sz="2000" dirty="0"/>
            <a:t>(s – d) bits</a:t>
          </a:r>
        </a:p>
      </dgm:t>
    </dgm:pt>
    <dgm:pt modelId="{86D683DB-7976-4005-96CC-1F3E65729FB3}" type="parTrans" cxnId="{E7929876-AD11-445D-9B82-4CC22CB38568}">
      <dgm:prSet/>
      <dgm:spPr/>
      <dgm:t>
        <a:bodyPr/>
        <a:lstStyle/>
        <a:p>
          <a:endParaRPr lang="es-MX"/>
        </a:p>
      </dgm:t>
    </dgm:pt>
    <dgm:pt modelId="{CB30DBC5-DB1F-4150-B031-0F07F6AD2AD2}" type="sibTrans" cxnId="{E7929876-AD11-445D-9B82-4CC22CB38568}">
      <dgm:prSet/>
      <dgm:spPr/>
      <dgm:t>
        <a:bodyPr/>
        <a:lstStyle/>
        <a:p>
          <a:endParaRPr lang="es-MX"/>
        </a:p>
      </dgm:t>
    </dgm:pt>
    <dgm:pt modelId="{D61B4A20-DD92-4389-81E7-420210632EB1}">
      <dgm:prSet custT="1"/>
      <dgm:spPr/>
      <dgm:t>
        <a:bodyPr/>
        <a:lstStyle/>
        <a:p>
          <a:r>
            <a:rPr lang="es-MX" sz="2000" dirty="0"/>
            <a:t>2</a:t>
          </a:r>
          <a:r>
            <a:rPr lang="es-MX" sz="2000" baseline="30000" dirty="0"/>
            <a:t>s</a:t>
          </a:r>
          <a:endParaRPr lang="es-MX" sz="2000" dirty="0"/>
        </a:p>
      </dgm:t>
    </dgm:pt>
    <dgm:pt modelId="{08E25FA1-E092-4D7B-9E70-0FFD66A4054D}" type="parTrans" cxnId="{8E9AAE69-D272-4FED-81A2-3024CF4D2337}">
      <dgm:prSet/>
      <dgm:spPr/>
      <dgm:t>
        <a:bodyPr/>
        <a:lstStyle/>
        <a:p>
          <a:endParaRPr lang="es-MX"/>
        </a:p>
      </dgm:t>
    </dgm:pt>
    <dgm:pt modelId="{42132239-E250-4B6D-AB36-93BB659F6884}" type="sibTrans" cxnId="{8E9AAE69-D272-4FED-81A2-3024CF4D2337}">
      <dgm:prSet/>
      <dgm:spPr/>
      <dgm:t>
        <a:bodyPr/>
        <a:lstStyle/>
        <a:p>
          <a:endParaRPr lang="es-MX"/>
        </a:p>
      </dgm:t>
    </dgm:pt>
    <dgm:pt modelId="{D4FD2135-B66F-435C-8674-12E2E78DD64C}">
      <dgm:prSet/>
      <dgm:spPr/>
      <dgm:t>
        <a:bodyPr/>
        <a:lstStyle/>
        <a:p>
          <a:endParaRPr lang="es-ES_tradnl" dirty="0"/>
        </a:p>
      </dgm:t>
    </dgm:pt>
    <dgm:pt modelId="{4304BEE0-86BE-438F-B8FE-EB8533A9C2A8}" type="parTrans" cxnId="{F6D7214C-EC90-424B-B425-4B8FF6F9650E}">
      <dgm:prSet/>
      <dgm:spPr/>
      <dgm:t>
        <a:bodyPr/>
        <a:lstStyle/>
        <a:p>
          <a:endParaRPr lang="es-HN"/>
        </a:p>
      </dgm:t>
    </dgm:pt>
    <dgm:pt modelId="{9F042548-F2F7-4B73-AAC8-B444745457BD}" type="sibTrans" cxnId="{F6D7214C-EC90-424B-B425-4B8FF6F9650E}">
      <dgm:prSet/>
      <dgm:spPr/>
      <dgm:t>
        <a:bodyPr/>
        <a:lstStyle/>
        <a:p>
          <a:endParaRPr lang="es-HN"/>
        </a:p>
      </dgm:t>
    </dgm:pt>
    <dgm:pt modelId="{CE44E876-6227-48E0-8E13-5FABCF549327}">
      <dgm:prSet/>
      <dgm:spPr/>
      <dgm:t>
        <a:bodyPr/>
        <a:lstStyle/>
        <a:p>
          <a:r>
            <a:rPr lang="es-MX" dirty="0"/>
            <a:t>2</a:t>
          </a:r>
          <a:r>
            <a:rPr lang="es-MX" baseline="30000" dirty="0"/>
            <a:t>14 </a:t>
          </a:r>
          <a:r>
            <a:rPr lang="es-MX" dirty="0"/>
            <a:t>= Líneas</a:t>
          </a:r>
          <a:endParaRPr lang="es-ES_tradnl" dirty="0"/>
        </a:p>
      </dgm:t>
    </dgm:pt>
    <dgm:pt modelId="{39984B2D-0B74-46F6-AB11-A73D4D01F341}" type="parTrans" cxnId="{0AEA6E06-276E-4007-9ABF-EDC21BEB9A34}">
      <dgm:prSet/>
      <dgm:spPr/>
      <dgm:t>
        <a:bodyPr/>
        <a:lstStyle/>
        <a:p>
          <a:endParaRPr lang="es-HN"/>
        </a:p>
      </dgm:t>
    </dgm:pt>
    <dgm:pt modelId="{E4462821-1328-4E7F-ACB5-267425C4B599}" type="sibTrans" cxnId="{0AEA6E06-276E-4007-9ABF-EDC21BEB9A34}">
      <dgm:prSet/>
      <dgm:spPr/>
      <dgm:t>
        <a:bodyPr/>
        <a:lstStyle/>
        <a:p>
          <a:endParaRPr lang="es-HN"/>
        </a:p>
      </dgm:t>
    </dgm:pt>
    <dgm:pt modelId="{547CC199-7C58-494F-8209-0735B8179D40}">
      <dgm:prSet/>
      <dgm:spPr/>
      <dgm:t>
        <a:bodyPr/>
        <a:lstStyle/>
        <a:p>
          <a:r>
            <a:rPr lang="es-MX" dirty="0"/>
            <a:t>2</a:t>
          </a:r>
          <a:r>
            <a:rPr lang="es-MX" baseline="30000" dirty="0"/>
            <a:t>13 </a:t>
          </a:r>
          <a:r>
            <a:rPr lang="es-MX" dirty="0"/>
            <a:t>= Conjuntos</a:t>
          </a:r>
          <a:endParaRPr lang="es-ES_tradnl" dirty="0"/>
        </a:p>
      </dgm:t>
    </dgm:pt>
    <dgm:pt modelId="{075C757A-9FCA-44C7-B6D5-ADAA0ADAFE6B}" type="parTrans" cxnId="{FE41661A-72C0-4604-B05F-7829D77FE247}">
      <dgm:prSet/>
      <dgm:spPr/>
      <dgm:t>
        <a:bodyPr/>
        <a:lstStyle/>
        <a:p>
          <a:endParaRPr lang="es-HN"/>
        </a:p>
      </dgm:t>
    </dgm:pt>
    <dgm:pt modelId="{0D0859BD-BC63-4760-8EB4-C8DDE9838A70}" type="sibTrans" cxnId="{FE41661A-72C0-4604-B05F-7829D77FE247}">
      <dgm:prSet/>
      <dgm:spPr/>
      <dgm:t>
        <a:bodyPr/>
        <a:lstStyle/>
        <a:p>
          <a:endParaRPr lang="es-HN"/>
        </a:p>
      </dgm:t>
    </dgm:pt>
    <dgm:pt modelId="{250A5360-BADF-45E8-8B72-0C5A225DCCFC}">
      <dgm:prSet/>
      <dgm:spPr/>
      <dgm:t>
        <a:bodyPr/>
        <a:lstStyle/>
        <a:p>
          <a:r>
            <a:rPr lang="es-MX" dirty="0"/>
            <a:t>2</a:t>
          </a:r>
          <a:r>
            <a:rPr lang="es-MX" baseline="30000" dirty="0"/>
            <a:t>22 </a:t>
          </a:r>
          <a:r>
            <a:rPr lang="es-MX" dirty="0"/>
            <a:t>= Bloques</a:t>
          </a:r>
          <a:endParaRPr lang="es-ES_tradnl" dirty="0"/>
        </a:p>
      </dgm:t>
    </dgm:pt>
    <dgm:pt modelId="{79F420D2-B06E-496A-A252-F3BDF8188051}" type="parTrans" cxnId="{C90CC314-AC23-469B-B690-CCF1FD31D2EE}">
      <dgm:prSet/>
      <dgm:spPr/>
      <dgm:t>
        <a:bodyPr/>
        <a:lstStyle/>
        <a:p>
          <a:endParaRPr lang="es-HN"/>
        </a:p>
      </dgm:t>
    </dgm:pt>
    <dgm:pt modelId="{B10EFF6E-6837-44F7-B7BD-D42D066CB57F}" type="sibTrans" cxnId="{C90CC314-AC23-469B-B690-CCF1FD31D2EE}">
      <dgm:prSet/>
      <dgm:spPr/>
      <dgm:t>
        <a:bodyPr/>
        <a:lstStyle/>
        <a:p>
          <a:endParaRPr lang="es-HN"/>
        </a:p>
      </dgm:t>
    </dgm:pt>
    <dgm:pt modelId="{57DCD697-1936-45C0-89C9-7BDD24C79041}">
      <dgm:prSet/>
      <dgm:spPr/>
      <dgm:t>
        <a:bodyPr/>
        <a:lstStyle/>
        <a:p>
          <a:r>
            <a:rPr lang="es-ES_tradnl" dirty="0"/>
            <a:t>2 Líneas</a:t>
          </a:r>
        </a:p>
      </dgm:t>
    </dgm:pt>
    <dgm:pt modelId="{7BAA5EF2-07BD-40A2-93CB-ABB9FEA0AA1F}" type="parTrans" cxnId="{EB5C31C5-8383-4F0C-9F4A-0C7653AA87BC}">
      <dgm:prSet/>
      <dgm:spPr/>
      <dgm:t>
        <a:bodyPr/>
        <a:lstStyle/>
        <a:p>
          <a:endParaRPr lang="es-HN"/>
        </a:p>
      </dgm:t>
    </dgm:pt>
    <dgm:pt modelId="{901DB7C6-5152-4266-AFB4-7826B1EF768C}" type="sibTrans" cxnId="{EB5C31C5-8383-4F0C-9F4A-0C7653AA87BC}">
      <dgm:prSet/>
      <dgm:spPr/>
      <dgm:t>
        <a:bodyPr/>
        <a:lstStyle/>
        <a:p>
          <a:endParaRPr lang="es-HN"/>
        </a:p>
      </dgm:t>
    </dgm:pt>
    <dgm:pt modelId="{C02A16D3-63C5-49C7-B698-72C32BDD9E52}">
      <dgm:prSet/>
      <dgm:spPr/>
      <dgm:t>
        <a:bodyPr/>
        <a:lstStyle/>
        <a:p>
          <a:r>
            <a:rPr lang="es-MX" dirty="0"/>
            <a:t>2</a:t>
          </a:r>
          <a:r>
            <a:rPr lang="es-MX" baseline="30000" dirty="0"/>
            <a:t>2 </a:t>
          </a:r>
          <a:r>
            <a:rPr lang="es-MX" dirty="0"/>
            <a:t>= 4Bytes</a:t>
          </a:r>
          <a:endParaRPr lang="es-ES_tradnl" dirty="0"/>
        </a:p>
      </dgm:t>
    </dgm:pt>
    <dgm:pt modelId="{D426D910-D5DD-4050-BCC2-2719720E6219}" type="parTrans" cxnId="{DAF80B7D-9DC0-47FE-9D99-EFB10AAFA372}">
      <dgm:prSet/>
      <dgm:spPr/>
      <dgm:t>
        <a:bodyPr/>
        <a:lstStyle/>
        <a:p>
          <a:endParaRPr lang="es-HN"/>
        </a:p>
      </dgm:t>
    </dgm:pt>
    <dgm:pt modelId="{11AB8B05-7CEA-4B0C-A9A5-6584B5A3B3B7}" type="sibTrans" cxnId="{DAF80B7D-9DC0-47FE-9D99-EFB10AAFA372}">
      <dgm:prSet/>
      <dgm:spPr/>
      <dgm:t>
        <a:bodyPr/>
        <a:lstStyle/>
        <a:p>
          <a:endParaRPr lang="es-HN"/>
        </a:p>
      </dgm:t>
    </dgm:pt>
    <dgm:pt modelId="{8455EA80-A068-4D16-9A4E-5E636E64C8C4}">
      <dgm:prSet/>
      <dgm:spPr/>
      <dgm:t>
        <a:bodyPr/>
        <a:lstStyle/>
        <a:p>
          <a:r>
            <a:rPr lang="es-MX" dirty="0"/>
            <a:t>2</a:t>
          </a:r>
          <a:r>
            <a:rPr lang="es-MX" baseline="30000" dirty="0"/>
            <a:t>24 </a:t>
          </a:r>
          <a:r>
            <a:rPr lang="es-MX" dirty="0"/>
            <a:t>= Bytes</a:t>
          </a:r>
          <a:endParaRPr lang="es-ES_tradnl" dirty="0"/>
        </a:p>
      </dgm:t>
    </dgm:pt>
    <dgm:pt modelId="{049C791D-4197-4BD8-B269-1D0066600252}" type="parTrans" cxnId="{06800749-2AEC-4E28-BC14-58884279A00E}">
      <dgm:prSet/>
      <dgm:spPr/>
      <dgm:t>
        <a:bodyPr/>
        <a:lstStyle/>
        <a:p>
          <a:endParaRPr lang="es-HN"/>
        </a:p>
      </dgm:t>
    </dgm:pt>
    <dgm:pt modelId="{7C80EE46-564D-42B6-8CF3-C05C4D6154C6}" type="sibTrans" cxnId="{06800749-2AEC-4E28-BC14-58884279A00E}">
      <dgm:prSet/>
      <dgm:spPr/>
      <dgm:t>
        <a:bodyPr/>
        <a:lstStyle/>
        <a:p>
          <a:endParaRPr lang="es-HN"/>
        </a:p>
      </dgm:t>
    </dgm:pt>
    <dgm:pt modelId="{2A47A0FE-55E8-472D-802C-153020895643}">
      <dgm:prSet/>
      <dgm:spPr/>
      <dgm:t>
        <a:bodyPr/>
        <a:lstStyle/>
        <a:p>
          <a:r>
            <a:rPr lang="es-ES_tradnl" dirty="0"/>
            <a:t>24 bits</a:t>
          </a:r>
        </a:p>
      </dgm:t>
    </dgm:pt>
    <dgm:pt modelId="{9B4F969C-8AC9-4114-B5FB-46B1101046E6}" type="parTrans" cxnId="{D6DA74B3-3F00-42BE-B0F3-A4267887D327}">
      <dgm:prSet/>
      <dgm:spPr/>
      <dgm:t>
        <a:bodyPr/>
        <a:lstStyle/>
        <a:p>
          <a:endParaRPr lang="es-HN"/>
        </a:p>
      </dgm:t>
    </dgm:pt>
    <dgm:pt modelId="{939E55C3-5832-41D7-B480-2316D4C13FD5}" type="sibTrans" cxnId="{D6DA74B3-3F00-42BE-B0F3-A4267887D327}">
      <dgm:prSet/>
      <dgm:spPr/>
      <dgm:t>
        <a:bodyPr/>
        <a:lstStyle/>
        <a:p>
          <a:endParaRPr lang="es-HN"/>
        </a:p>
      </dgm:t>
    </dgm:pt>
    <dgm:pt modelId="{52965770-21E4-4C2C-AC94-5656D8B71F99}">
      <dgm:prSet/>
      <dgm:spPr/>
      <dgm:t>
        <a:bodyPr/>
        <a:lstStyle/>
        <a:p>
          <a:r>
            <a:rPr lang="es-ES_tradnl" dirty="0"/>
            <a:t>9 bits</a:t>
          </a:r>
        </a:p>
      </dgm:t>
    </dgm:pt>
    <dgm:pt modelId="{22D7CE67-8BBA-4586-8703-79B296428B34}" type="parTrans" cxnId="{96C80327-B230-427B-8910-79E851AB4113}">
      <dgm:prSet/>
      <dgm:spPr/>
      <dgm:t>
        <a:bodyPr/>
        <a:lstStyle/>
        <a:p>
          <a:endParaRPr lang="es-HN"/>
        </a:p>
      </dgm:t>
    </dgm:pt>
    <dgm:pt modelId="{EADED4F2-89F4-42A8-84E6-C1CF69EA3AB5}" type="sibTrans" cxnId="{96C80327-B230-427B-8910-79E851AB4113}">
      <dgm:prSet/>
      <dgm:spPr/>
      <dgm:t>
        <a:bodyPr/>
        <a:lstStyle/>
        <a:p>
          <a:endParaRPr lang="es-HN"/>
        </a:p>
      </dgm:t>
    </dgm:pt>
    <dgm:pt modelId="{6BDBE839-266A-4224-972F-DDCFA425D138}" type="pres">
      <dgm:prSet presAssocID="{334A5645-D197-494F-9985-1C13FC909E0D}" presName="theList" presStyleCnt="0">
        <dgm:presLayoutVars>
          <dgm:dir/>
          <dgm:animLvl val="lvl"/>
          <dgm:resizeHandles val="exact"/>
        </dgm:presLayoutVars>
      </dgm:prSet>
      <dgm:spPr/>
    </dgm:pt>
    <dgm:pt modelId="{AB61E712-CE6E-47B2-8705-44A610002858}" type="pres">
      <dgm:prSet presAssocID="{E8EF3202-7F0B-456E-95AF-7743DCC019CE}" presName="compNode" presStyleCnt="0"/>
      <dgm:spPr/>
    </dgm:pt>
    <dgm:pt modelId="{F69B8D96-1F3E-41D4-9B79-C018A2BACC45}" type="pres">
      <dgm:prSet presAssocID="{E8EF3202-7F0B-456E-95AF-7743DCC019CE}" presName="aNode" presStyleLbl="bgShp" presStyleIdx="0" presStyleCnt="3" custScaleX="198615"/>
      <dgm:spPr/>
    </dgm:pt>
    <dgm:pt modelId="{9FF7EB78-DC4A-42E7-A4D3-F9E61ECCD717}" type="pres">
      <dgm:prSet presAssocID="{E8EF3202-7F0B-456E-95AF-7743DCC019CE}" presName="textNode" presStyleLbl="bgShp" presStyleIdx="0" presStyleCnt="3"/>
      <dgm:spPr/>
    </dgm:pt>
    <dgm:pt modelId="{3B8CD1E6-8929-4679-A10A-AD01A4D4E57D}" type="pres">
      <dgm:prSet presAssocID="{E8EF3202-7F0B-456E-95AF-7743DCC019CE}" presName="compChildNode" presStyleCnt="0"/>
      <dgm:spPr/>
    </dgm:pt>
    <dgm:pt modelId="{A27EC1CC-B61F-4A75-8D2F-8655F75E3F0C}" type="pres">
      <dgm:prSet presAssocID="{E8EF3202-7F0B-456E-95AF-7743DCC019CE}" presName="theInnerList" presStyleCnt="0"/>
      <dgm:spPr/>
    </dgm:pt>
    <dgm:pt modelId="{1D7AFE40-BD2D-4B1D-824D-93F34DACC9BD}" type="pres">
      <dgm:prSet presAssocID="{44D52038-9D92-4419-940B-8785F98939DA}" presName="childNode" presStyleLbl="node1" presStyleIdx="0" presStyleCnt="24" custScaleX="242796">
        <dgm:presLayoutVars>
          <dgm:bulletEnabled val="1"/>
        </dgm:presLayoutVars>
      </dgm:prSet>
      <dgm:spPr/>
    </dgm:pt>
    <dgm:pt modelId="{4070F77F-C89E-4437-B85C-33D3452BB1D4}" type="pres">
      <dgm:prSet presAssocID="{44D52038-9D92-4419-940B-8785F98939DA}" presName="aSpace2" presStyleCnt="0"/>
      <dgm:spPr/>
    </dgm:pt>
    <dgm:pt modelId="{5AC2DE2A-7D82-4877-9C00-5C569859769D}" type="pres">
      <dgm:prSet presAssocID="{96676B96-D3F5-4E45-A4CD-853F3DB65A31}" presName="childNode" presStyleLbl="node1" presStyleIdx="1" presStyleCnt="24" custScaleX="242796">
        <dgm:presLayoutVars>
          <dgm:bulletEnabled val="1"/>
        </dgm:presLayoutVars>
      </dgm:prSet>
      <dgm:spPr/>
    </dgm:pt>
    <dgm:pt modelId="{4FEE8739-4867-4533-A868-EA5203E1DE09}" type="pres">
      <dgm:prSet presAssocID="{96676B96-D3F5-4E45-A4CD-853F3DB65A31}" presName="aSpace2" presStyleCnt="0"/>
      <dgm:spPr/>
    </dgm:pt>
    <dgm:pt modelId="{09D6C97A-01C2-46AC-8D79-E092D4F1B301}" type="pres">
      <dgm:prSet presAssocID="{40F3113B-ED7B-48E4-874B-582DBC0CDE7E}" presName="childNode" presStyleLbl="node1" presStyleIdx="2" presStyleCnt="24" custScaleX="242796">
        <dgm:presLayoutVars>
          <dgm:bulletEnabled val="1"/>
        </dgm:presLayoutVars>
      </dgm:prSet>
      <dgm:spPr/>
    </dgm:pt>
    <dgm:pt modelId="{BC7E7576-E324-46CD-9CCF-0E304CFA11F5}" type="pres">
      <dgm:prSet presAssocID="{40F3113B-ED7B-48E4-874B-582DBC0CDE7E}" presName="aSpace2" presStyleCnt="0"/>
      <dgm:spPr/>
    </dgm:pt>
    <dgm:pt modelId="{68CDF799-48D0-483D-ADB7-C9EB449A8734}" type="pres">
      <dgm:prSet presAssocID="{BDE8A464-8B26-4B56-8E67-5ACEDCFC3FB6}" presName="childNode" presStyleLbl="node1" presStyleIdx="3" presStyleCnt="24" custScaleX="242796">
        <dgm:presLayoutVars>
          <dgm:bulletEnabled val="1"/>
        </dgm:presLayoutVars>
      </dgm:prSet>
      <dgm:spPr/>
    </dgm:pt>
    <dgm:pt modelId="{BD1F69CE-BC26-4DA3-8A9E-E3B645056AE3}" type="pres">
      <dgm:prSet presAssocID="{BDE8A464-8B26-4B56-8E67-5ACEDCFC3FB6}" presName="aSpace2" presStyleCnt="0"/>
      <dgm:spPr/>
    </dgm:pt>
    <dgm:pt modelId="{69179D1A-AA79-440B-80AF-E55AD87527EA}" type="pres">
      <dgm:prSet presAssocID="{52B93E83-4772-4B62-BBFA-E59FE89E377E}" presName="childNode" presStyleLbl="node1" presStyleIdx="4" presStyleCnt="24" custScaleX="241791">
        <dgm:presLayoutVars>
          <dgm:bulletEnabled val="1"/>
        </dgm:presLayoutVars>
      </dgm:prSet>
      <dgm:spPr/>
    </dgm:pt>
    <dgm:pt modelId="{E1C182C5-C2DC-410D-AF1D-78606DBF190F}" type="pres">
      <dgm:prSet presAssocID="{52B93E83-4772-4B62-BBFA-E59FE89E377E}" presName="aSpace2" presStyleCnt="0"/>
      <dgm:spPr/>
    </dgm:pt>
    <dgm:pt modelId="{9A29BE9A-5BFC-4B3E-94F7-C96125BEF2EE}" type="pres">
      <dgm:prSet presAssocID="{81EF057E-AD25-4532-82C6-332D7486422A}" presName="childNode" presStyleLbl="node1" presStyleIdx="5" presStyleCnt="24" custScaleX="242796">
        <dgm:presLayoutVars>
          <dgm:bulletEnabled val="1"/>
        </dgm:presLayoutVars>
      </dgm:prSet>
      <dgm:spPr/>
    </dgm:pt>
    <dgm:pt modelId="{341EE87C-51C9-49AD-A8A0-AED2BEBB0458}" type="pres">
      <dgm:prSet presAssocID="{81EF057E-AD25-4532-82C6-332D7486422A}" presName="aSpace2" presStyleCnt="0"/>
      <dgm:spPr/>
    </dgm:pt>
    <dgm:pt modelId="{ED654EA4-8904-4E5F-8176-CC744A5FC711}" type="pres">
      <dgm:prSet presAssocID="{25B1C632-ABBA-4765-9340-95EE8D5CD422}" presName="childNode" presStyleLbl="node1" presStyleIdx="6" presStyleCnt="24" custScaleX="242796">
        <dgm:presLayoutVars>
          <dgm:bulletEnabled val="1"/>
        </dgm:presLayoutVars>
      </dgm:prSet>
      <dgm:spPr/>
    </dgm:pt>
    <dgm:pt modelId="{5DC1D31D-132A-46FB-BF52-1109B73AD040}" type="pres">
      <dgm:prSet presAssocID="{25B1C632-ABBA-4765-9340-95EE8D5CD422}" presName="aSpace2" presStyleCnt="0"/>
      <dgm:spPr/>
    </dgm:pt>
    <dgm:pt modelId="{E2E87A06-40A7-435A-99F8-BAF87BF4BCBB}" type="pres">
      <dgm:prSet presAssocID="{1EBD5B28-59A1-4284-984F-2CD33A9A45B4}" presName="childNode" presStyleLbl="node1" presStyleIdx="7" presStyleCnt="24" custScaleX="242796">
        <dgm:presLayoutVars>
          <dgm:bulletEnabled val="1"/>
        </dgm:presLayoutVars>
      </dgm:prSet>
      <dgm:spPr/>
    </dgm:pt>
    <dgm:pt modelId="{A7573677-C4FE-45CF-A3D4-13827DA0227F}" type="pres">
      <dgm:prSet presAssocID="{E8EF3202-7F0B-456E-95AF-7743DCC019CE}" presName="aSpace" presStyleCnt="0"/>
      <dgm:spPr/>
    </dgm:pt>
    <dgm:pt modelId="{3B2911A4-027F-4F56-B445-CD78A3C0CB9F}" type="pres">
      <dgm:prSet presAssocID="{EBC95EBA-34FD-45D7-8930-416E2AA0FA17}" presName="compNode" presStyleCnt="0"/>
      <dgm:spPr/>
    </dgm:pt>
    <dgm:pt modelId="{72C6BD3A-7382-4D3E-ACF4-241A051F35A7}" type="pres">
      <dgm:prSet presAssocID="{EBC95EBA-34FD-45D7-8930-416E2AA0FA17}" presName="aNode" presStyleLbl="bgShp" presStyleIdx="1" presStyleCnt="3" custLinFactNeighborY="1124"/>
      <dgm:spPr/>
    </dgm:pt>
    <dgm:pt modelId="{CB95D3B4-E459-460C-AC01-A8DA44111CAF}" type="pres">
      <dgm:prSet presAssocID="{EBC95EBA-34FD-45D7-8930-416E2AA0FA17}" presName="textNode" presStyleLbl="bgShp" presStyleIdx="1" presStyleCnt="3"/>
      <dgm:spPr/>
    </dgm:pt>
    <dgm:pt modelId="{77823DD1-6C12-41C1-BCA0-FA6BDA16BFD7}" type="pres">
      <dgm:prSet presAssocID="{EBC95EBA-34FD-45D7-8930-416E2AA0FA17}" presName="compChildNode" presStyleCnt="0"/>
      <dgm:spPr/>
    </dgm:pt>
    <dgm:pt modelId="{D9B1C1F9-346C-4938-855F-FCE086610FD1}" type="pres">
      <dgm:prSet presAssocID="{EBC95EBA-34FD-45D7-8930-416E2AA0FA17}" presName="theInnerList" presStyleCnt="0"/>
      <dgm:spPr/>
    </dgm:pt>
    <dgm:pt modelId="{E62C2EB9-84F9-4E1C-AF9F-154325F51D2C}" type="pres">
      <dgm:prSet presAssocID="{F7E211EB-B5FE-484B-AE85-67D8FCB47AC5}" presName="childNode" presStyleLbl="node1" presStyleIdx="8" presStyleCnt="24" custScaleX="100839">
        <dgm:presLayoutVars>
          <dgm:bulletEnabled val="1"/>
        </dgm:presLayoutVars>
      </dgm:prSet>
      <dgm:spPr/>
    </dgm:pt>
    <dgm:pt modelId="{843E4042-E871-4546-8932-78F34E0BA0ED}" type="pres">
      <dgm:prSet presAssocID="{F7E211EB-B5FE-484B-AE85-67D8FCB47AC5}" presName="aSpace2" presStyleCnt="0"/>
      <dgm:spPr/>
    </dgm:pt>
    <dgm:pt modelId="{8B463562-C1BA-4CB9-8F7E-B20DA4A7A5B4}" type="pres">
      <dgm:prSet presAssocID="{E1D88654-1C83-44F3-85EF-DA698E176FA9}" presName="childNode" presStyleLbl="node1" presStyleIdx="9" presStyleCnt="24" custScaleX="100839">
        <dgm:presLayoutVars>
          <dgm:bulletEnabled val="1"/>
        </dgm:presLayoutVars>
      </dgm:prSet>
      <dgm:spPr/>
    </dgm:pt>
    <dgm:pt modelId="{5E0D0BEC-2C20-4C7A-8FF8-09F5AAC96D7D}" type="pres">
      <dgm:prSet presAssocID="{E1D88654-1C83-44F3-85EF-DA698E176FA9}" presName="aSpace2" presStyleCnt="0"/>
      <dgm:spPr/>
    </dgm:pt>
    <dgm:pt modelId="{E0E33993-8468-4569-A0B0-1C55755966AE}" type="pres">
      <dgm:prSet presAssocID="{86F8503F-7469-4B37-B773-1874C5595C3E}" presName="childNode" presStyleLbl="node1" presStyleIdx="10" presStyleCnt="24" custScaleX="100839">
        <dgm:presLayoutVars>
          <dgm:bulletEnabled val="1"/>
        </dgm:presLayoutVars>
      </dgm:prSet>
      <dgm:spPr/>
    </dgm:pt>
    <dgm:pt modelId="{57FFE31B-CAE7-4B14-8346-AD536F838733}" type="pres">
      <dgm:prSet presAssocID="{86F8503F-7469-4B37-B773-1874C5595C3E}" presName="aSpace2" presStyleCnt="0"/>
      <dgm:spPr/>
    </dgm:pt>
    <dgm:pt modelId="{548901CE-1A7F-4B3C-9FD6-EAD93602CB03}" type="pres">
      <dgm:prSet presAssocID="{1EAD6884-F1F4-4CC2-876E-A14320082F06}" presName="childNode" presStyleLbl="node1" presStyleIdx="11" presStyleCnt="24" custScaleX="100839">
        <dgm:presLayoutVars>
          <dgm:bulletEnabled val="1"/>
        </dgm:presLayoutVars>
      </dgm:prSet>
      <dgm:spPr/>
    </dgm:pt>
    <dgm:pt modelId="{C4DF9E71-C25B-4C0E-803D-5EC969905311}" type="pres">
      <dgm:prSet presAssocID="{1EAD6884-F1F4-4CC2-876E-A14320082F06}" presName="aSpace2" presStyleCnt="0"/>
      <dgm:spPr/>
    </dgm:pt>
    <dgm:pt modelId="{661A2153-869A-44BA-A667-D0DBB17E78FE}" type="pres">
      <dgm:prSet presAssocID="{D61B4A20-DD92-4389-81E7-420210632EB1}" presName="childNode" presStyleLbl="node1" presStyleIdx="12" presStyleCnt="24" custScaleX="100839">
        <dgm:presLayoutVars>
          <dgm:bulletEnabled val="1"/>
        </dgm:presLayoutVars>
      </dgm:prSet>
      <dgm:spPr/>
    </dgm:pt>
    <dgm:pt modelId="{59307AC4-90CF-4E81-81B8-61C213F2ECCB}" type="pres">
      <dgm:prSet presAssocID="{D61B4A20-DD92-4389-81E7-420210632EB1}" presName="aSpace2" presStyleCnt="0"/>
      <dgm:spPr/>
    </dgm:pt>
    <dgm:pt modelId="{3B641ACB-9557-4372-A843-291C1CA239DF}" type="pres">
      <dgm:prSet presAssocID="{6373B8BA-F51A-4E9E-AE6B-572FCF8AC864}" presName="childNode" presStyleLbl="node1" presStyleIdx="13" presStyleCnt="24" custScaleX="100839">
        <dgm:presLayoutVars>
          <dgm:bulletEnabled val="1"/>
        </dgm:presLayoutVars>
      </dgm:prSet>
      <dgm:spPr/>
    </dgm:pt>
    <dgm:pt modelId="{BB62C9B4-CD09-485A-84C2-1C9701EA5327}" type="pres">
      <dgm:prSet presAssocID="{6373B8BA-F51A-4E9E-AE6B-572FCF8AC864}" presName="aSpace2" presStyleCnt="0"/>
      <dgm:spPr/>
    </dgm:pt>
    <dgm:pt modelId="{1AFCDAC3-7BB2-4AA0-BEC7-477F12CEE1DF}" type="pres">
      <dgm:prSet presAssocID="{2C1CAEB4-916D-44DF-99CD-E70D6EA39B0F}" presName="childNode" presStyleLbl="node1" presStyleIdx="14" presStyleCnt="24" custScaleX="100839">
        <dgm:presLayoutVars>
          <dgm:bulletEnabled val="1"/>
        </dgm:presLayoutVars>
      </dgm:prSet>
      <dgm:spPr/>
    </dgm:pt>
    <dgm:pt modelId="{A5992AEE-8B35-4443-8113-21F65EF78931}" type="pres">
      <dgm:prSet presAssocID="{2C1CAEB4-916D-44DF-99CD-E70D6EA39B0F}" presName="aSpace2" presStyleCnt="0"/>
      <dgm:spPr/>
    </dgm:pt>
    <dgm:pt modelId="{54375C18-0FA2-4C34-AA55-7100F983BF9E}" type="pres">
      <dgm:prSet presAssocID="{57A19022-E4A2-4607-AD2F-66216B711C7A}" presName="childNode" presStyleLbl="node1" presStyleIdx="15" presStyleCnt="24" custScaleX="100839">
        <dgm:presLayoutVars>
          <dgm:bulletEnabled val="1"/>
        </dgm:presLayoutVars>
      </dgm:prSet>
      <dgm:spPr/>
    </dgm:pt>
    <dgm:pt modelId="{17E6E374-C6E3-403E-A4AA-CCCDA1BC24B7}" type="pres">
      <dgm:prSet presAssocID="{EBC95EBA-34FD-45D7-8930-416E2AA0FA17}" presName="aSpace" presStyleCnt="0"/>
      <dgm:spPr/>
    </dgm:pt>
    <dgm:pt modelId="{8AB36294-7FF2-462E-A848-4C2D2CC49DD4}" type="pres">
      <dgm:prSet presAssocID="{D4FD2135-B66F-435C-8674-12E2E78DD64C}" presName="compNode" presStyleCnt="0"/>
      <dgm:spPr/>
    </dgm:pt>
    <dgm:pt modelId="{6347A5E1-E968-4780-BD75-F509A5C4F759}" type="pres">
      <dgm:prSet presAssocID="{D4FD2135-B66F-435C-8674-12E2E78DD64C}" presName="aNode" presStyleLbl="bgShp" presStyleIdx="2" presStyleCnt="3"/>
      <dgm:spPr/>
    </dgm:pt>
    <dgm:pt modelId="{FE2F6C08-8662-4B02-BE42-84EDE8C37012}" type="pres">
      <dgm:prSet presAssocID="{D4FD2135-B66F-435C-8674-12E2E78DD64C}" presName="textNode" presStyleLbl="bgShp" presStyleIdx="2" presStyleCnt="3"/>
      <dgm:spPr/>
    </dgm:pt>
    <dgm:pt modelId="{1B64519C-6CFF-42AB-9923-77B70B5C58E3}" type="pres">
      <dgm:prSet presAssocID="{D4FD2135-B66F-435C-8674-12E2E78DD64C}" presName="compChildNode" presStyleCnt="0"/>
      <dgm:spPr/>
    </dgm:pt>
    <dgm:pt modelId="{1AC05269-3B4F-469E-AEDC-04D0FFEDDFAF}" type="pres">
      <dgm:prSet presAssocID="{D4FD2135-B66F-435C-8674-12E2E78DD64C}" presName="theInnerList" presStyleCnt="0"/>
      <dgm:spPr/>
    </dgm:pt>
    <dgm:pt modelId="{2A0BC66A-4A8C-419F-94B4-CCDF73098FEA}" type="pres">
      <dgm:prSet presAssocID="{2A47A0FE-55E8-472D-802C-153020895643}" presName="childNode" presStyleLbl="node1" presStyleIdx="16" presStyleCnt="24">
        <dgm:presLayoutVars>
          <dgm:bulletEnabled val="1"/>
        </dgm:presLayoutVars>
      </dgm:prSet>
      <dgm:spPr/>
    </dgm:pt>
    <dgm:pt modelId="{D8C0C7AB-DC97-4BD4-A174-33E9D471ABC7}" type="pres">
      <dgm:prSet presAssocID="{2A47A0FE-55E8-472D-802C-153020895643}" presName="aSpace2" presStyleCnt="0"/>
      <dgm:spPr/>
    </dgm:pt>
    <dgm:pt modelId="{EC80B6B1-EC83-40F2-B342-E04837FAA3D8}" type="pres">
      <dgm:prSet presAssocID="{8455EA80-A068-4D16-9A4E-5E636E64C8C4}" presName="childNode" presStyleLbl="node1" presStyleIdx="17" presStyleCnt="24">
        <dgm:presLayoutVars>
          <dgm:bulletEnabled val="1"/>
        </dgm:presLayoutVars>
      </dgm:prSet>
      <dgm:spPr/>
    </dgm:pt>
    <dgm:pt modelId="{D8182A81-F51E-46D3-AFE7-3E2B9AF68DCA}" type="pres">
      <dgm:prSet presAssocID="{8455EA80-A068-4D16-9A4E-5E636E64C8C4}" presName="aSpace2" presStyleCnt="0"/>
      <dgm:spPr/>
    </dgm:pt>
    <dgm:pt modelId="{52CD6B00-1A39-406E-93F6-55A5EBBE6A12}" type="pres">
      <dgm:prSet presAssocID="{C02A16D3-63C5-49C7-B698-72C32BDD9E52}" presName="childNode" presStyleLbl="node1" presStyleIdx="18" presStyleCnt="24">
        <dgm:presLayoutVars>
          <dgm:bulletEnabled val="1"/>
        </dgm:presLayoutVars>
      </dgm:prSet>
      <dgm:spPr/>
    </dgm:pt>
    <dgm:pt modelId="{63718F3A-6747-4783-A3C0-0DED6E10D280}" type="pres">
      <dgm:prSet presAssocID="{C02A16D3-63C5-49C7-B698-72C32BDD9E52}" presName="aSpace2" presStyleCnt="0"/>
      <dgm:spPr/>
    </dgm:pt>
    <dgm:pt modelId="{6209F4C2-3F22-462D-9D55-7215ADB85404}" type="pres">
      <dgm:prSet presAssocID="{57DCD697-1936-45C0-89C9-7BDD24C79041}" presName="childNode" presStyleLbl="node1" presStyleIdx="19" presStyleCnt="24">
        <dgm:presLayoutVars>
          <dgm:bulletEnabled val="1"/>
        </dgm:presLayoutVars>
      </dgm:prSet>
      <dgm:spPr/>
    </dgm:pt>
    <dgm:pt modelId="{15814F67-83AF-4EBF-A7CB-28B0B46F3898}" type="pres">
      <dgm:prSet presAssocID="{57DCD697-1936-45C0-89C9-7BDD24C79041}" presName="aSpace2" presStyleCnt="0"/>
      <dgm:spPr/>
    </dgm:pt>
    <dgm:pt modelId="{82944597-1613-481E-ACEC-E369CD4E27CE}" type="pres">
      <dgm:prSet presAssocID="{250A5360-BADF-45E8-8B72-0C5A225DCCFC}" presName="childNode" presStyleLbl="node1" presStyleIdx="20" presStyleCnt="24">
        <dgm:presLayoutVars>
          <dgm:bulletEnabled val="1"/>
        </dgm:presLayoutVars>
      </dgm:prSet>
      <dgm:spPr/>
    </dgm:pt>
    <dgm:pt modelId="{21E5BF95-500D-4EC6-AC36-921191B50338}" type="pres">
      <dgm:prSet presAssocID="{250A5360-BADF-45E8-8B72-0C5A225DCCFC}" presName="aSpace2" presStyleCnt="0"/>
      <dgm:spPr/>
    </dgm:pt>
    <dgm:pt modelId="{A2EE50FD-9788-456E-B496-CDCDD264AB5B}" type="pres">
      <dgm:prSet presAssocID="{547CC199-7C58-494F-8209-0735B8179D40}" presName="childNode" presStyleLbl="node1" presStyleIdx="21" presStyleCnt="24">
        <dgm:presLayoutVars>
          <dgm:bulletEnabled val="1"/>
        </dgm:presLayoutVars>
      </dgm:prSet>
      <dgm:spPr/>
    </dgm:pt>
    <dgm:pt modelId="{56B66EF1-26DE-48F2-8684-8DBCF35E4A87}" type="pres">
      <dgm:prSet presAssocID="{547CC199-7C58-494F-8209-0735B8179D40}" presName="aSpace2" presStyleCnt="0"/>
      <dgm:spPr/>
    </dgm:pt>
    <dgm:pt modelId="{BBF7E393-5A84-46A7-B74B-6A13205D8347}" type="pres">
      <dgm:prSet presAssocID="{CE44E876-6227-48E0-8E13-5FABCF549327}" presName="childNode" presStyleLbl="node1" presStyleIdx="22" presStyleCnt="24">
        <dgm:presLayoutVars>
          <dgm:bulletEnabled val="1"/>
        </dgm:presLayoutVars>
      </dgm:prSet>
      <dgm:spPr/>
    </dgm:pt>
    <dgm:pt modelId="{ADE20664-059B-4D04-B848-84E707BAA835}" type="pres">
      <dgm:prSet presAssocID="{CE44E876-6227-48E0-8E13-5FABCF549327}" presName="aSpace2" presStyleCnt="0"/>
      <dgm:spPr/>
    </dgm:pt>
    <dgm:pt modelId="{EDC70884-AB34-4F1F-9DD6-8E02CE5A117B}" type="pres">
      <dgm:prSet presAssocID="{52965770-21E4-4C2C-AC94-5656D8B71F99}" presName="childNode" presStyleLbl="node1" presStyleIdx="23" presStyleCnt="24">
        <dgm:presLayoutVars>
          <dgm:bulletEnabled val="1"/>
        </dgm:presLayoutVars>
      </dgm:prSet>
      <dgm:spPr/>
    </dgm:pt>
  </dgm:ptLst>
  <dgm:cxnLst>
    <dgm:cxn modelId="{7FD28401-F5A8-4F09-8B8E-97EFCCBC1CBB}" type="presOf" srcId="{547CC199-7C58-494F-8209-0735B8179D40}" destId="{A2EE50FD-9788-456E-B496-CDCDD264AB5B}" srcOrd="0" destOrd="0" presId="urn:microsoft.com/office/officeart/2005/8/layout/lProcess2"/>
    <dgm:cxn modelId="{FD6C8D02-EF03-4133-B216-ED1DC1D6F4AB}" type="presOf" srcId="{BDE8A464-8B26-4B56-8E67-5ACEDCFC3FB6}" destId="{68CDF799-48D0-483D-ADB7-C9EB449A8734}" srcOrd="0" destOrd="0" presId="urn:microsoft.com/office/officeart/2005/8/layout/lProcess2"/>
    <dgm:cxn modelId="{0AEA6E06-276E-4007-9ABF-EDC21BEB9A34}" srcId="{D4FD2135-B66F-435C-8674-12E2E78DD64C}" destId="{CE44E876-6227-48E0-8E13-5FABCF549327}" srcOrd="6" destOrd="0" parTransId="{39984B2D-0B74-46F6-AB11-A73D4D01F341}" sibTransId="{E4462821-1328-4E7F-ACB5-267425C4B599}"/>
    <dgm:cxn modelId="{41541C0B-6098-4C52-994C-9058471B327C}" type="presOf" srcId="{D4FD2135-B66F-435C-8674-12E2E78DD64C}" destId="{6347A5E1-E968-4780-BD75-F509A5C4F759}" srcOrd="0" destOrd="0" presId="urn:microsoft.com/office/officeart/2005/8/layout/lProcess2"/>
    <dgm:cxn modelId="{E226CC11-A96B-44E9-8BAA-AA91769EB512}" srcId="{EBC95EBA-34FD-45D7-8930-416E2AA0FA17}" destId="{F7E211EB-B5FE-484B-AE85-67D8FCB47AC5}" srcOrd="0" destOrd="0" parTransId="{28C09912-5421-41A6-9EE6-0427ABEE5201}" sibTransId="{218400EC-5D35-4843-B880-E3A308A37F8D}"/>
    <dgm:cxn modelId="{E3F89C13-1F78-4438-BABF-69599EDA9507}" type="presOf" srcId="{CE44E876-6227-48E0-8E13-5FABCF549327}" destId="{BBF7E393-5A84-46A7-B74B-6A13205D8347}" srcOrd="0" destOrd="0" presId="urn:microsoft.com/office/officeart/2005/8/layout/lProcess2"/>
    <dgm:cxn modelId="{C90CC314-AC23-469B-B690-CCF1FD31D2EE}" srcId="{D4FD2135-B66F-435C-8674-12E2E78DD64C}" destId="{250A5360-BADF-45E8-8B72-0C5A225DCCFC}" srcOrd="4" destOrd="0" parTransId="{79F420D2-B06E-496A-A252-F3BDF8188051}" sibTransId="{B10EFF6E-6837-44F7-B7BD-D42D066CB57F}"/>
    <dgm:cxn modelId="{82B2371A-DB83-468F-85AF-CCFC2CA7D08C}" type="presOf" srcId="{96676B96-D3F5-4E45-A4CD-853F3DB65A31}" destId="{5AC2DE2A-7D82-4877-9C00-5C569859769D}" srcOrd="0" destOrd="0" presId="urn:microsoft.com/office/officeart/2005/8/layout/lProcess2"/>
    <dgm:cxn modelId="{FE41661A-72C0-4604-B05F-7829D77FE247}" srcId="{D4FD2135-B66F-435C-8674-12E2E78DD64C}" destId="{547CC199-7C58-494F-8209-0735B8179D40}" srcOrd="5" destOrd="0" parTransId="{075C757A-9FCA-44C7-B6D5-ADAA0ADAFE6B}" sibTransId="{0D0859BD-BC63-4760-8EB4-C8DDE9838A70}"/>
    <dgm:cxn modelId="{5CE5081F-8708-4483-99F2-F08B8D855875}" srcId="{EBC95EBA-34FD-45D7-8930-416E2AA0FA17}" destId="{6373B8BA-F51A-4E9E-AE6B-572FCF8AC864}" srcOrd="5" destOrd="0" parTransId="{34E0F2B3-FC41-4651-9924-E1854E445703}" sibTransId="{4C949157-AD7A-4302-A0F5-030FE0BBDAD2}"/>
    <dgm:cxn modelId="{96C80327-B230-427B-8910-79E851AB4113}" srcId="{D4FD2135-B66F-435C-8674-12E2E78DD64C}" destId="{52965770-21E4-4C2C-AC94-5656D8B71F99}" srcOrd="7" destOrd="0" parTransId="{22D7CE67-8BBA-4586-8703-79B296428B34}" sibTransId="{EADED4F2-89F4-42A8-84E6-C1CF69EA3AB5}"/>
    <dgm:cxn modelId="{1B46A328-6015-45C7-A5D2-97022AC9F521}" srcId="{EBC95EBA-34FD-45D7-8930-416E2AA0FA17}" destId="{E1D88654-1C83-44F3-85EF-DA698E176FA9}" srcOrd="1" destOrd="0" parTransId="{65AE7394-247B-4239-B2C0-E448C585660A}" sibTransId="{0933766D-ACBA-43D2-96C6-7F1426FD9333}"/>
    <dgm:cxn modelId="{F03A5834-88A5-443D-A01E-019067EE178A}" type="presOf" srcId="{1EBD5B28-59A1-4284-984F-2CD33A9A45B4}" destId="{E2E87A06-40A7-435A-99F8-BAF87BF4BCBB}" srcOrd="0" destOrd="0" presId="urn:microsoft.com/office/officeart/2005/8/layout/lProcess2"/>
    <dgm:cxn modelId="{AAB68537-D5EF-4F0F-AA78-585CE0C9A664}" srcId="{E8EF3202-7F0B-456E-95AF-7743DCC019CE}" destId="{1EBD5B28-59A1-4284-984F-2CD33A9A45B4}" srcOrd="7" destOrd="0" parTransId="{25EF4F76-A37A-4F49-95B8-74A4BCB87ADA}" sibTransId="{D4BC6D9E-DE5D-40CC-9F3F-F0EFBB132C9A}"/>
    <dgm:cxn modelId="{A404413A-CEFE-47A0-B503-1D25647C5E5D}" srcId="{E8EF3202-7F0B-456E-95AF-7743DCC019CE}" destId="{81EF057E-AD25-4532-82C6-332D7486422A}" srcOrd="5" destOrd="0" parTransId="{A3E6E3E2-02F8-45DA-AF25-0C576F136B4C}" sibTransId="{6BED22B1-E5A1-476C-BE87-CACA89E468FD}"/>
    <dgm:cxn modelId="{5AB22A3E-EC7E-4C10-8799-D3409222419B}" type="presOf" srcId="{6373B8BA-F51A-4E9E-AE6B-572FCF8AC864}" destId="{3B641ACB-9557-4372-A843-291C1CA239DF}" srcOrd="0" destOrd="0" presId="urn:microsoft.com/office/officeart/2005/8/layout/lProcess2"/>
    <dgm:cxn modelId="{3025975D-ABCD-4AF1-8179-F1A852E6DCC3}" type="presOf" srcId="{57A19022-E4A2-4607-AD2F-66216B711C7A}" destId="{54375C18-0FA2-4C34-AA55-7100F983BF9E}" srcOrd="0" destOrd="0" presId="urn:microsoft.com/office/officeart/2005/8/layout/lProcess2"/>
    <dgm:cxn modelId="{81AC0646-9711-405C-AD0D-BBD12DAB1D15}" type="presOf" srcId="{EBC95EBA-34FD-45D7-8930-416E2AA0FA17}" destId="{CB95D3B4-E459-460C-AC01-A8DA44111CAF}" srcOrd="1" destOrd="0" presId="urn:microsoft.com/office/officeart/2005/8/layout/lProcess2"/>
    <dgm:cxn modelId="{279FE247-64BE-4DC2-B75E-F28F5B425271}" type="presOf" srcId="{1EAD6884-F1F4-4CC2-876E-A14320082F06}" destId="{548901CE-1A7F-4B3C-9FD6-EAD93602CB03}" srcOrd="0" destOrd="0" presId="urn:microsoft.com/office/officeart/2005/8/layout/lProcess2"/>
    <dgm:cxn modelId="{06800749-2AEC-4E28-BC14-58884279A00E}" srcId="{D4FD2135-B66F-435C-8674-12E2E78DD64C}" destId="{8455EA80-A068-4D16-9A4E-5E636E64C8C4}" srcOrd="1" destOrd="0" parTransId="{049C791D-4197-4BD8-B269-1D0066600252}" sibTransId="{7C80EE46-564D-42B6-8CF3-C05C4D6154C6}"/>
    <dgm:cxn modelId="{8E9AAE69-D272-4FED-81A2-3024CF4D2337}" srcId="{EBC95EBA-34FD-45D7-8930-416E2AA0FA17}" destId="{D61B4A20-DD92-4389-81E7-420210632EB1}" srcOrd="4" destOrd="0" parTransId="{08E25FA1-E092-4D7B-9E70-0FFD66A4054D}" sibTransId="{42132239-E250-4B6D-AB36-93BB659F6884}"/>
    <dgm:cxn modelId="{F6ED474A-92C8-4D17-9E22-E572D25CBACC}" srcId="{E8EF3202-7F0B-456E-95AF-7743DCC019CE}" destId="{52B93E83-4772-4B62-BBFA-E59FE89E377E}" srcOrd="4" destOrd="0" parTransId="{C6BF18B7-DE60-4532-8029-F1CD5E6B61AD}" sibTransId="{0A461C1C-2DC3-483D-91F9-992103E30B83}"/>
    <dgm:cxn modelId="{927A204C-AC9E-4EC5-A66C-F464BA66A2EA}" type="presOf" srcId="{52B93E83-4772-4B62-BBFA-E59FE89E377E}" destId="{69179D1A-AA79-440B-80AF-E55AD87527EA}" srcOrd="0" destOrd="0" presId="urn:microsoft.com/office/officeart/2005/8/layout/lProcess2"/>
    <dgm:cxn modelId="{F6D7214C-EC90-424B-B425-4B8FF6F9650E}" srcId="{334A5645-D197-494F-9985-1C13FC909E0D}" destId="{D4FD2135-B66F-435C-8674-12E2E78DD64C}" srcOrd="2" destOrd="0" parTransId="{4304BEE0-86BE-438F-B8FE-EB8533A9C2A8}" sibTransId="{9F042548-F2F7-4B73-AAC8-B444745457BD}"/>
    <dgm:cxn modelId="{8A038A6F-732B-4A4F-A859-C61C7A03FAE8}" type="presOf" srcId="{D61B4A20-DD92-4389-81E7-420210632EB1}" destId="{661A2153-869A-44BA-A667-D0DBB17E78FE}" srcOrd="0" destOrd="0" presId="urn:microsoft.com/office/officeart/2005/8/layout/lProcess2"/>
    <dgm:cxn modelId="{85404273-6E58-44B5-9FD6-232D04B70681}" type="presOf" srcId="{EBC95EBA-34FD-45D7-8930-416E2AA0FA17}" destId="{72C6BD3A-7382-4D3E-ACF4-241A051F35A7}" srcOrd="0" destOrd="0" presId="urn:microsoft.com/office/officeart/2005/8/layout/lProcess2"/>
    <dgm:cxn modelId="{023D6556-28A0-472E-93FE-C159070C9892}" type="presOf" srcId="{C02A16D3-63C5-49C7-B698-72C32BDD9E52}" destId="{52CD6B00-1A39-406E-93F6-55A5EBBE6A12}" srcOrd="0" destOrd="0" presId="urn:microsoft.com/office/officeart/2005/8/layout/lProcess2"/>
    <dgm:cxn modelId="{E7929876-AD11-445D-9B82-4CC22CB38568}" srcId="{EBC95EBA-34FD-45D7-8930-416E2AA0FA17}" destId="{57A19022-E4A2-4607-AD2F-66216B711C7A}" srcOrd="7" destOrd="0" parTransId="{86D683DB-7976-4005-96CC-1F3E65729FB3}" sibTransId="{CB30DBC5-DB1F-4150-B031-0F07F6AD2AD2}"/>
    <dgm:cxn modelId="{E8830578-2C9D-4FD1-9FF1-E5CFDD75FD7B}" srcId="{EBC95EBA-34FD-45D7-8930-416E2AA0FA17}" destId="{1EAD6884-F1F4-4CC2-876E-A14320082F06}" srcOrd="3" destOrd="0" parTransId="{90458DB4-F34B-44C0-8D87-EEEE68955A28}" sibTransId="{135E0664-7085-49F6-97A4-65F6E34094F1}"/>
    <dgm:cxn modelId="{5DDF9379-76B8-442B-8942-4DFC45DA9951}" srcId="{E8EF3202-7F0B-456E-95AF-7743DCC019CE}" destId="{BDE8A464-8B26-4B56-8E67-5ACEDCFC3FB6}" srcOrd="3" destOrd="0" parTransId="{77A66B25-87C4-458D-94D6-38B4ADCB5307}" sibTransId="{59C0BD11-1426-447E-99BD-9D93EC502354}"/>
    <dgm:cxn modelId="{DAF80B7D-9DC0-47FE-9D99-EFB10AAFA372}" srcId="{D4FD2135-B66F-435C-8674-12E2E78DD64C}" destId="{C02A16D3-63C5-49C7-B698-72C32BDD9E52}" srcOrd="2" destOrd="0" parTransId="{D426D910-D5DD-4050-BCC2-2719720E6219}" sibTransId="{11AB8B05-7CEA-4B0C-A9A5-6584B5A3B3B7}"/>
    <dgm:cxn modelId="{72915280-38FC-4A9C-AF9E-659B5DC353D9}" srcId="{EBC95EBA-34FD-45D7-8930-416E2AA0FA17}" destId="{86F8503F-7469-4B37-B773-1874C5595C3E}" srcOrd="2" destOrd="0" parTransId="{392487F7-B3EB-4508-AB23-3B635D6EE1EB}" sibTransId="{73E78E8F-BF16-4A10-B7E9-C1DA28623D93}"/>
    <dgm:cxn modelId="{3D98FD86-B50A-4B36-9B4D-20ABB038823E}" type="presOf" srcId="{D4FD2135-B66F-435C-8674-12E2E78DD64C}" destId="{FE2F6C08-8662-4B02-BE42-84EDE8C37012}" srcOrd="1" destOrd="0" presId="urn:microsoft.com/office/officeart/2005/8/layout/lProcess2"/>
    <dgm:cxn modelId="{FAF1CD90-12B5-4245-859A-C966571A7626}" srcId="{E8EF3202-7F0B-456E-95AF-7743DCC019CE}" destId="{44D52038-9D92-4419-940B-8785F98939DA}" srcOrd="0" destOrd="0" parTransId="{9A9E1B30-3218-4D2F-A315-616A989F174A}" sibTransId="{470E5D50-F56F-462F-840E-982290C28676}"/>
    <dgm:cxn modelId="{C521B697-4E37-42DC-89E0-65B81EB6F7F3}" srcId="{E8EF3202-7F0B-456E-95AF-7743DCC019CE}" destId="{96676B96-D3F5-4E45-A4CD-853F3DB65A31}" srcOrd="1" destOrd="0" parTransId="{F48B5764-1C8E-43CB-B2B6-CEBB927A13DE}" sibTransId="{E9762372-F853-4AE3-A058-1B6E9A7171CD}"/>
    <dgm:cxn modelId="{BB61CD9C-1A5C-4C19-A4CE-C00A76DF4065}" type="presOf" srcId="{8455EA80-A068-4D16-9A4E-5E636E64C8C4}" destId="{EC80B6B1-EC83-40F2-B342-E04837FAA3D8}" srcOrd="0" destOrd="0" presId="urn:microsoft.com/office/officeart/2005/8/layout/lProcess2"/>
    <dgm:cxn modelId="{DFF24AA0-9A16-45E5-9733-0BAACAC79089}" srcId="{E8EF3202-7F0B-456E-95AF-7743DCC019CE}" destId="{25B1C632-ABBA-4765-9340-95EE8D5CD422}" srcOrd="6" destOrd="0" parTransId="{381011C3-78AF-464F-AF46-384CFA961AF7}" sibTransId="{70AF532C-9C5E-4960-9862-7856E0221058}"/>
    <dgm:cxn modelId="{563C00A3-DACF-429A-926D-96FB6813A4DE}" type="presOf" srcId="{57DCD697-1936-45C0-89C9-7BDD24C79041}" destId="{6209F4C2-3F22-462D-9D55-7215ADB85404}" srcOrd="0" destOrd="0" presId="urn:microsoft.com/office/officeart/2005/8/layout/lProcess2"/>
    <dgm:cxn modelId="{1E1FC9A4-EB60-49F7-86FE-423F4E175FB7}" type="presOf" srcId="{E8EF3202-7F0B-456E-95AF-7743DCC019CE}" destId="{F69B8D96-1F3E-41D4-9B79-C018A2BACC45}" srcOrd="0" destOrd="0" presId="urn:microsoft.com/office/officeart/2005/8/layout/lProcess2"/>
    <dgm:cxn modelId="{D6DA74B3-3F00-42BE-B0F3-A4267887D327}" srcId="{D4FD2135-B66F-435C-8674-12E2E78DD64C}" destId="{2A47A0FE-55E8-472D-802C-153020895643}" srcOrd="0" destOrd="0" parTransId="{9B4F969C-8AC9-4114-B5FB-46B1101046E6}" sibTransId="{939E55C3-5832-41D7-B480-2316D4C13FD5}"/>
    <dgm:cxn modelId="{8635BAB9-1B48-4C41-B22F-7354E0D67656}" srcId="{334A5645-D197-494F-9985-1C13FC909E0D}" destId="{E8EF3202-7F0B-456E-95AF-7743DCC019CE}" srcOrd="0" destOrd="0" parTransId="{F3A3B8BA-78AD-4DA5-93E0-D3922BC491EC}" sibTransId="{E5CC8F6D-8EAA-4ABE-B469-81C44235CC31}"/>
    <dgm:cxn modelId="{994DF5BD-E091-4BE1-9691-4326E3E12958}" type="presOf" srcId="{334A5645-D197-494F-9985-1C13FC909E0D}" destId="{6BDBE839-266A-4224-972F-DDCFA425D138}" srcOrd="0" destOrd="0" presId="urn:microsoft.com/office/officeart/2005/8/layout/lProcess2"/>
    <dgm:cxn modelId="{16B24BC1-9DE9-432B-A6E4-4B00D9EC89B6}" type="presOf" srcId="{E8EF3202-7F0B-456E-95AF-7743DCC019CE}" destId="{9FF7EB78-DC4A-42E7-A4D3-F9E61ECCD717}" srcOrd="1" destOrd="0" presId="urn:microsoft.com/office/officeart/2005/8/layout/lProcess2"/>
    <dgm:cxn modelId="{E4D345C3-243F-4F9A-9423-23658CDB7B7E}" type="presOf" srcId="{52965770-21E4-4C2C-AC94-5656D8B71F99}" destId="{EDC70884-AB34-4F1F-9DD6-8E02CE5A117B}" srcOrd="0" destOrd="0" presId="urn:microsoft.com/office/officeart/2005/8/layout/lProcess2"/>
    <dgm:cxn modelId="{D2929CC4-33C3-4A72-8BD2-7A8901EE8AC5}" type="presOf" srcId="{2A47A0FE-55E8-472D-802C-153020895643}" destId="{2A0BC66A-4A8C-419F-94B4-CCDF73098FEA}" srcOrd="0" destOrd="0" presId="urn:microsoft.com/office/officeart/2005/8/layout/lProcess2"/>
    <dgm:cxn modelId="{EB5C31C5-8383-4F0C-9F4A-0C7653AA87BC}" srcId="{D4FD2135-B66F-435C-8674-12E2E78DD64C}" destId="{57DCD697-1936-45C0-89C9-7BDD24C79041}" srcOrd="3" destOrd="0" parTransId="{7BAA5EF2-07BD-40A2-93CB-ABB9FEA0AA1F}" sibTransId="{901DB7C6-5152-4266-AFB4-7826B1EF768C}"/>
    <dgm:cxn modelId="{BD53A9C6-15D3-4DAF-9E6C-7F07B75CF6E8}" srcId="{EBC95EBA-34FD-45D7-8930-416E2AA0FA17}" destId="{2C1CAEB4-916D-44DF-99CD-E70D6EA39B0F}" srcOrd="6" destOrd="0" parTransId="{22BC1B63-36C9-418D-9D9C-5323314DDF30}" sibTransId="{FCAB6DBC-5E34-498F-BBFF-1B045F7FB0E5}"/>
    <dgm:cxn modelId="{754A55CA-908D-4578-A0B7-A65E03B15E50}" srcId="{E8EF3202-7F0B-456E-95AF-7743DCC019CE}" destId="{40F3113B-ED7B-48E4-874B-582DBC0CDE7E}" srcOrd="2" destOrd="0" parTransId="{0AE1A9FD-1622-4418-A6BC-9099A7FCE2A1}" sibTransId="{9374AA72-A109-4C15-8794-4B900B3DE58D}"/>
    <dgm:cxn modelId="{D5B9F1CA-5285-4ED5-A9A1-32B5118A9F00}" type="presOf" srcId="{2C1CAEB4-916D-44DF-99CD-E70D6EA39B0F}" destId="{1AFCDAC3-7BB2-4AA0-BEC7-477F12CEE1DF}" srcOrd="0" destOrd="0" presId="urn:microsoft.com/office/officeart/2005/8/layout/lProcess2"/>
    <dgm:cxn modelId="{DD5F3FD2-5D94-4009-9772-26C38FE17188}" srcId="{334A5645-D197-494F-9985-1C13FC909E0D}" destId="{EBC95EBA-34FD-45D7-8930-416E2AA0FA17}" srcOrd="1" destOrd="0" parTransId="{84EF6083-5FD7-4B5E-A475-708D4982ABD2}" sibTransId="{5F601522-492B-4AC1-BB37-3AC5692E1FB6}"/>
    <dgm:cxn modelId="{9AE71AD4-0FBA-4F1C-8A87-5B748F653676}" type="presOf" srcId="{81EF057E-AD25-4532-82C6-332D7486422A}" destId="{9A29BE9A-5BFC-4B3E-94F7-C96125BEF2EE}" srcOrd="0" destOrd="0" presId="urn:microsoft.com/office/officeart/2005/8/layout/lProcess2"/>
    <dgm:cxn modelId="{2EC23ED4-F4BB-4809-B3DB-6BFD2E80537C}" type="presOf" srcId="{44D52038-9D92-4419-940B-8785F98939DA}" destId="{1D7AFE40-BD2D-4B1D-824D-93F34DACC9BD}" srcOrd="0" destOrd="0" presId="urn:microsoft.com/office/officeart/2005/8/layout/lProcess2"/>
    <dgm:cxn modelId="{D4A9CEE6-59A1-4F8A-AFA0-855FD9D3091E}" type="presOf" srcId="{E1D88654-1C83-44F3-85EF-DA698E176FA9}" destId="{8B463562-C1BA-4CB9-8F7E-B20DA4A7A5B4}" srcOrd="0" destOrd="0" presId="urn:microsoft.com/office/officeart/2005/8/layout/lProcess2"/>
    <dgm:cxn modelId="{F19574EC-CB82-49BF-A87A-903FCDD728A5}" type="presOf" srcId="{86F8503F-7469-4B37-B773-1874C5595C3E}" destId="{E0E33993-8468-4569-A0B0-1C55755966AE}" srcOrd="0" destOrd="0" presId="urn:microsoft.com/office/officeart/2005/8/layout/lProcess2"/>
    <dgm:cxn modelId="{AF3D45ED-175B-4827-81DA-DF21FFB5C6A8}" type="presOf" srcId="{25B1C632-ABBA-4765-9340-95EE8D5CD422}" destId="{ED654EA4-8904-4E5F-8176-CC744A5FC711}" srcOrd="0" destOrd="0" presId="urn:microsoft.com/office/officeart/2005/8/layout/lProcess2"/>
    <dgm:cxn modelId="{3F0F00FA-D814-4CA2-AF05-18F9491C15EB}" type="presOf" srcId="{F7E211EB-B5FE-484B-AE85-67D8FCB47AC5}" destId="{E62C2EB9-84F9-4E1C-AF9F-154325F51D2C}" srcOrd="0" destOrd="0" presId="urn:microsoft.com/office/officeart/2005/8/layout/lProcess2"/>
    <dgm:cxn modelId="{B23574FE-1585-410D-943C-BD6E6C0A6358}" type="presOf" srcId="{40F3113B-ED7B-48E4-874B-582DBC0CDE7E}" destId="{09D6C97A-01C2-46AC-8D79-E092D4F1B301}" srcOrd="0" destOrd="0" presId="urn:microsoft.com/office/officeart/2005/8/layout/lProcess2"/>
    <dgm:cxn modelId="{2A1031FF-0526-4A0A-8796-4B4E31675C77}" type="presOf" srcId="{250A5360-BADF-45E8-8B72-0C5A225DCCFC}" destId="{82944597-1613-481E-ACEC-E369CD4E27CE}" srcOrd="0" destOrd="0" presId="urn:microsoft.com/office/officeart/2005/8/layout/lProcess2"/>
    <dgm:cxn modelId="{5E6A6047-A088-48D1-B719-5DD1C1F5B2C4}" type="presParOf" srcId="{6BDBE839-266A-4224-972F-DDCFA425D138}" destId="{AB61E712-CE6E-47B2-8705-44A610002858}" srcOrd="0" destOrd="0" presId="urn:microsoft.com/office/officeart/2005/8/layout/lProcess2"/>
    <dgm:cxn modelId="{281357E7-6976-4EF1-B4A6-4B312924BAA2}" type="presParOf" srcId="{AB61E712-CE6E-47B2-8705-44A610002858}" destId="{F69B8D96-1F3E-41D4-9B79-C018A2BACC45}" srcOrd="0" destOrd="0" presId="urn:microsoft.com/office/officeart/2005/8/layout/lProcess2"/>
    <dgm:cxn modelId="{73E508A6-5B14-46DD-9870-A8F74053A572}" type="presParOf" srcId="{AB61E712-CE6E-47B2-8705-44A610002858}" destId="{9FF7EB78-DC4A-42E7-A4D3-F9E61ECCD717}" srcOrd="1" destOrd="0" presId="urn:microsoft.com/office/officeart/2005/8/layout/lProcess2"/>
    <dgm:cxn modelId="{B67B29AE-9988-4E51-A950-E670063C9369}" type="presParOf" srcId="{AB61E712-CE6E-47B2-8705-44A610002858}" destId="{3B8CD1E6-8929-4679-A10A-AD01A4D4E57D}" srcOrd="2" destOrd="0" presId="urn:microsoft.com/office/officeart/2005/8/layout/lProcess2"/>
    <dgm:cxn modelId="{7B932AD8-C989-402C-94DF-A4632CA8636B}" type="presParOf" srcId="{3B8CD1E6-8929-4679-A10A-AD01A4D4E57D}" destId="{A27EC1CC-B61F-4A75-8D2F-8655F75E3F0C}" srcOrd="0" destOrd="0" presId="urn:microsoft.com/office/officeart/2005/8/layout/lProcess2"/>
    <dgm:cxn modelId="{6BC95990-92BD-45D2-B994-FE62643B799D}" type="presParOf" srcId="{A27EC1CC-B61F-4A75-8D2F-8655F75E3F0C}" destId="{1D7AFE40-BD2D-4B1D-824D-93F34DACC9BD}" srcOrd="0" destOrd="0" presId="urn:microsoft.com/office/officeart/2005/8/layout/lProcess2"/>
    <dgm:cxn modelId="{DDA1F03F-C288-4124-A805-54D0C108C040}" type="presParOf" srcId="{A27EC1CC-B61F-4A75-8D2F-8655F75E3F0C}" destId="{4070F77F-C89E-4437-B85C-33D3452BB1D4}" srcOrd="1" destOrd="0" presId="urn:microsoft.com/office/officeart/2005/8/layout/lProcess2"/>
    <dgm:cxn modelId="{0DD3839D-8D04-413E-A83A-B241FC458009}" type="presParOf" srcId="{A27EC1CC-B61F-4A75-8D2F-8655F75E3F0C}" destId="{5AC2DE2A-7D82-4877-9C00-5C569859769D}" srcOrd="2" destOrd="0" presId="urn:microsoft.com/office/officeart/2005/8/layout/lProcess2"/>
    <dgm:cxn modelId="{44A71721-E80E-4CE8-82BB-BBC293273357}" type="presParOf" srcId="{A27EC1CC-B61F-4A75-8D2F-8655F75E3F0C}" destId="{4FEE8739-4867-4533-A868-EA5203E1DE09}" srcOrd="3" destOrd="0" presId="urn:microsoft.com/office/officeart/2005/8/layout/lProcess2"/>
    <dgm:cxn modelId="{3F36D48A-DE9B-49D4-8631-3910B716042C}" type="presParOf" srcId="{A27EC1CC-B61F-4A75-8D2F-8655F75E3F0C}" destId="{09D6C97A-01C2-46AC-8D79-E092D4F1B301}" srcOrd="4" destOrd="0" presId="urn:microsoft.com/office/officeart/2005/8/layout/lProcess2"/>
    <dgm:cxn modelId="{8117FD7D-272E-4A5F-A87D-3C8F08864740}" type="presParOf" srcId="{A27EC1CC-B61F-4A75-8D2F-8655F75E3F0C}" destId="{BC7E7576-E324-46CD-9CCF-0E304CFA11F5}" srcOrd="5" destOrd="0" presId="urn:microsoft.com/office/officeart/2005/8/layout/lProcess2"/>
    <dgm:cxn modelId="{CB25A20C-429F-4AA2-8EB4-EE6AA16882AD}" type="presParOf" srcId="{A27EC1CC-B61F-4A75-8D2F-8655F75E3F0C}" destId="{68CDF799-48D0-483D-ADB7-C9EB449A8734}" srcOrd="6" destOrd="0" presId="urn:microsoft.com/office/officeart/2005/8/layout/lProcess2"/>
    <dgm:cxn modelId="{087869CC-6ABE-47DB-9C69-AA3458A21A62}" type="presParOf" srcId="{A27EC1CC-B61F-4A75-8D2F-8655F75E3F0C}" destId="{BD1F69CE-BC26-4DA3-8A9E-E3B645056AE3}" srcOrd="7" destOrd="0" presId="urn:microsoft.com/office/officeart/2005/8/layout/lProcess2"/>
    <dgm:cxn modelId="{D0CD3513-A300-4C9C-96BC-8549EDAF7A0C}" type="presParOf" srcId="{A27EC1CC-B61F-4A75-8D2F-8655F75E3F0C}" destId="{69179D1A-AA79-440B-80AF-E55AD87527EA}" srcOrd="8" destOrd="0" presId="urn:microsoft.com/office/officeart/2005/8/layout/lProcess2"/>
    <dgm:cxn modelId="{B17D5812-B037-4C30-AB39-6DBEED985BE5}" type="presParOf" srcId="{A27EC1CC-B61F-4A75-8D2F-8655F75E3F0C}" destId="{E1C182C5-C2DC-410D-AF1D-78606DBF190F}" srcOrd="9" destOrd="0" presId="urn:microsoft.com/office/officeart/2005/8/layout/lProcess2"/>
    <dgm:cxn modelId="{FAB13AE8-BC74-440F-8790-AEE17F5E805F}" type="presParOf" srcId="{A27EC1CC-B61F-4A75-8D2F-8655F75E3F0C}" destId="{9A29BE9A-5BFC-4B3E-94F7-C96125BEF2EE}" srcOrd="10" destOrd="0" presId="urn:microsoft.com/office/officeart/2005/8/layout/lProcess2"/>
    <dgm:cxn modelId="{94D68CC5-2429-4D7C-B75C-853A23531ABB}" type="presParOf" srcId="{A27EC1CC-B61F-4A75-8D2F-8655F75E3F0C}" destId="{341EE87C-51C9-49AD-A8A0-AED2BEBB0458}" srcOrd="11" destOrd="0" presId="urn:microsoft.com/office/officeart/2005/8/layout/lProcess2"/>
    <dgm:cxn modelId="{2FE9014C-4462-4E11-AC28-059FAF5C702E}" type="presParOf" srcId="{A27EC1CC-B61F-4A75-8D2F-8655F75E3F0C}" destId="{ED654EA4-8904-4E5F-8176-CC744A5FC711}" srcOrd="12" destOrd="0" presId="urn:microsoft.com/office/officeart/2005/8/layout/lProcess2"/>
    <dgm:cxn modelId="{29EEA4A5-5B4F-406B-82C2-9B387D0D6E0B}" type="presParOf" srcId="{A27EC1CC-B61F-4A75-8D2F-8655F75E3F0C}" destId="{5DC1D31D-132A-46FB-BF52-1109B73AD040}" srcOrd="13" destOrd="0" presId="urn:microsoft.com/office/officeart/2005/8/layout/lProcess2"/>
    <dgm:cxn modelId="{244202AA-2955-4A51-8BF4-24C1C813EA64}" type="presParOf" srcId="{A27EC1CC-B61F-4A75-8D2F-8655F75E3F0C}" destId="{E2E87A06-40A7-435A-99F8-BAF87BF4BCBB}" srcOrd="14" destOrd="0" presId="urn:microsoft.com/office/officeart/2005/8/layout/lProcess2"/>
    <dgm:cxn modelId="{951803A1-617B-4C8E-A96A-29C138191F15}" type="presParOf" srcId="{6BDBE839-266A-4224-972F-DDCFA425D138}" destId="{A7573677-C4FE-45CF-A3D4-13827DA0227F}" srcOrd="1" destOrd="0" presId="urn:microsoft.com/office/officeart/2005/8/layout/lProcess2"/>
    <dgm:cxn modelId="{C37F14E6-C78B-42BA-BE1B-A340717815F8}" type="presParOf" srcId="{6BDBE839-266A-4224-972F-DDCFA425D138}" destId="{3B2911A4-027F-4F56-B445-CD78A3C0CB9F}" srcOrd="2" destOrd="0" presId="urn:microsoft.com/office/officeart/2005/8/layout/lProcess2"/>
    <dgm:cxn modelId="{781D6A0C-153A-4E2F-964F-193DF746D628}" type="presParOf" srcId="{3B2911A4-027F-4F56-B445-CD78A3C0CB9F}" destId="{72C6BD3A-7382-4D3E-ACF4-241A051F35A7}" srcOrd="0" destOrd="0" presId="urn:microsoft.com/office/officeart/2005/8/layout/lProcess2"/>
    <dgm:cxn modelId="{B56CD90F-A397-44EF-B9E3-363AB34D6E1E}" type="presParOf" srcId="{3B2911A4-027F-4F56-B445-CD78A3C0CB9F}" destId="{CB95D3B4-E459-460C-AC01-A8DA44111CAF}" srcOrd="1" destOrd="0" presId="urn:microsoft.com/office/officeart/2005/8/layout/lProcess2"/>
    <dgm:cxn modelId="{A18BA671-BA8A-484F-B45A-E0BAC64F6D50}" type="presParOf" srcId="{3B2911A4-027F-4F56-B445-CD78A3C0CB9F}" destId="{77823DD1-6C12-41C1-BCA0-FA6BDA16BFD7}" srcOrd="2" destOrd="0" presId="urn:microsoft.com/office/officeart/2005/8/layout/lProcess2"/>
    <dgm:cxn modelId="{C0448F00-16A9-4C4D-AC42-80B8B79DA876}" type="presParOf" srcId="{77823DD1-6C12-41C1-BCA0-FA6BDA16BFD7}" destId="{D9B1C1F9-346C-4938-855F-FCE086610FD1}" srcOrd="0" destOrd="0" presId="urn:microsoft.com/office/officeart/2005/8/layout/lProcess2"/>
    <dgm:cxn modelId="{807127C1-5F41-4EF1-8588-7F110138D4C1}" type="presParOf" srcId="{D9B1C1F9-346C-4938-855F-FCE086610FD1}" destId="{E62C2EB9-84F9-4E1C-AF9F-154325F51D2C}" srcOrd="0" destOrd="0" presId="urn:microsoft.com/office/officeart/2005/8/layout/lProcess2"/>
    <dgm:cxn modelId="{8A882B4F-97BF-4D2B-8A61-14E4729440F2}" type="presParOf" srcId="{D9B1C1F9-346C-4938-855F-FCE086610FD1}" destId="{843E4042-E871-4546-8932-78F34E0BA0ED}" srcOrd="1" destOrd="0" presId="urn:microsoft.com/office/officeart/2005/8/layout/lProcess2"/>
    <dgm:cxn modelId="{1267A368-33D5-4216-BF7B-C5345B3FCA24}" type="presParOf" srcId="{D9B1C1F9-346C-4938-855F-FCE086610FD1}" destId="{8B463562-C1BA-4CB9-8F7E-B20DA4A7A5B4}" srcOrd="2" destOrd="0" presId="urn:microsoft.com/office/officeart/2005/8/layout/lProcess2"/>
    <dgm:cxn modelId="{B3135302-9DA3-4B96-A873-04004E1090EA}" type="presParOf" srcId="{D9B1C1F9-346C-4938-855F-FCE086610FD1}" destId="{5E0D0BEC-2C20-4C7A-8FF8-09F5AAC96D7D}" srcOrd="3" destOrd="0" presId="urn:microsoft.com/office/officeart/2005/8/layout/lProcess2"/>
    <dgm:cxn modelId="{C0B38E6A-DC39-41D1-89E4-22AD29B8FCD1}" type="presParOf" srcId="{D9B1C1F9-346C-4938-855F-FCE086610FD1}" destId="{E0E33993-8468-4569-A0B0-1C55755966AE}" srcOrd="4" destOrd="0" presId="urn:microsoft.com/office/officeart/2005/8/layout/lProcess2"/>
    <dgm:cxn modelId="{9903FFF4-5304-4150-996D-797AB9AE7EE1}" type="presParOf" srcId="{D9B1C1F9-346C-4938-855F-FCE086610FD1}" destId="{57FFE31B-CAE7-4B14-8346-AD536F838733}" srcOrd="5" destOrd="0" presId="urn:microsoft.com/office/officeart/2005/8/layout/lProcess2"/>
    <dgm:cxn modelId="{8949052D-CD06-418B-BF33-011DEC4068ED}" type="presParOf" srcId="{D9B1C1F9-346C-4938-855F-FCE086610FD1}" destId="{548901CE-1A7F-4B3C-9FD6-EAD93602CB03}" srcOrd="6" destOrd="0" presId="urn:microsoft.com/office/officeart/2005/8/layout/lProcess2"/>
    <dgm:cxn modelId="{3F69BB94-87B1-44A7-B02E-D3D2E31CDD10}" type="presParOf" srcId="{D9B1C1F9-346C-4938-855F-FCE086610FD1}" destId="{C4DF9E71-C25B-4C0E-803D-5EC969905311}" srcOrd="7" destOrd="0" presId="urn:microsoft.com/office/officeart/2005/8/layout/lProcess2"/>
    <dgm:cxn modelId="{98AF63BA-202F-4F80-A75A-BB3EE9E89A53}" type="presParOf" srcId="{D9B1C1F9-346C-4938-855F-FCE086610FD1}" destId="{661A2153-869A-44BA-A667-D0DBB17E78FE}" srcOrd="8" destOrd="0" presId="urn:microsoft.com/office/officeart/2005/8/layout/lProcess2"/>
    <dgm:cxn modelId="{BE199072-7AB6-49CF-B31E-465CCE3C758F}" type="presParOf" srcId="{D9B1C1F9-346C-4938-855F-FCE086610FD1}" destId="{59307AC4-90CF-4E81-81B8-61C213F2ECCB}" srcOrd="9" destOrd="0" presId="urn:microsoft.com/office/officeart/2005/8/layout/lProcess2"/>
    <dgm:cxn modelId="{227C1184-5AF9-4FE8-A5F2-872F3A7B93A4}" type="presParOf" srcId="{D9B1C1F9-346C-4938-855F-FCE086610FD1}" destId="{3B641ACB-9557-4372-A843-291C1CA239DF}" srcOrd="10" destOrd="0" presId="urn:microsoft.com/office/officeart/2005/8/layout/lProcess2"/>
    <dgm:cxn modelId="{B98BBE66-FE55-4415-9BF6-B965EAD4D695}" type="presParOf" srcId="{D9B1C1F9-346C-4938-855F-FCE086610FD1}" destId="{BB62C9B4-CD09-485A-84C2-1C9701EA5327}" srcOrd="11" destOrd="0" presId="urn:microsoft.com/office/officeart/2005/8/layout/lProcess2"/>
    <dgm:cxn modelId="{E0804DCC-F5B7-4EC5-A5C0-549D45BF0442}" type="presParOf" srcId="{D9B1C1F9-346C-4938-855F-FCE086610FD1}" destId="{1AFCDAC3-7BB2-4AA0-BEC7-477F12CEE1DF}" srcOrd="12" destOrd="0" presId="urn:microsoft.com/office/officeart/2005/8/layout/lProcess2"/>
    <dgm:cxn modelId="{DDED362B-2242-45C7-ACEB-2921A66575C6}" type="presParOf" srcId="{D9B1C1F9-346C-4938-855F-FCE086610FD1}" destId="{A5992AEE-8B35-4443-8113-21F65EF78931}" srcOrd="13" destOrd="0" presId="urn:microsoft.com/office/officeart/2005/8/layout/lProcess2"/>
    <dgm:cxn modelId="{332B735F-C34E-4428-814F-6A9156977AD7}" type="presParOf" srcId="{D9B1C1F9-346C-4938-855F-FCE086610FD1}" destId="{54375C18-0FA2-4C34-AA55-7100F983BF9E}" srcOrd="14" destOrd="0" presId="urn:microsoft.com/office/officeart/2005/8/layout/lProcess2"/>
    <dgm:cxn modelId="{7FF74B6D-CC0E-4FF6-889A-7DB03EB41F5D}" type="presParOf" srcId="{6BDBE839-266A-4224-972F-DDCFA425D138}" destId="{17E6E374-C6E3-403E-A4AA-CCCDA1BC24B7}" srcOrd="3" destOrd="0" presId="urn:microsoft.com/office/officeart/2005/8/layout/lProcess2"/>
    <dgm:cxn modelId="{6302E1D3-5E69-4B5F-8F28-05ED0298EA5A}" type="presParOf" srcId="{6BDBE839-266A-4224-972F-DDCFA425D138}" destId="{8AB36294-7FF2-462E-A848-4C2D2CC49DD4}" srcOrd="4" destOrd="0" presId="urn:microsoft.com/office/officeart/2005/8/layout/lProcess2"/>
    <dgm:cxn modelId="{D0F8D050-0F9C-4B56-B71F-C978B42F9C07}" type="presParOf" srcId="{8AB36294-7FF2-462E-A848-4C2D2CC49DD4}" destId="{6347A5E1-E968-4780-BD75-F509A5C4F759}" srcOrd="0" destOrd="0" presId="urn:microsoft.com/office/officeart/2005/8/layout/lProcess2"/>
    <dgm:cxn modelId="{F807A13D-7B60-4AE7-87D7-4FEC444FC701}" type="presParOf" srcId="{8AB36294-7FF2-462E-A848-4C2D2CC49DD4}" destId="{FE2F6C08-8662-4B02-BE42-84EDE8C37012}" srcOrd="1" destOrd="0" presId="urn:microsoft.com/office/officeart/2005/8/layout/lProcess2"/>
    <dgm:cxn modelId="{E708B9DD-8BCD-4E8F-A560-161F3882226E}" type="presParOf" srcId="{8AB36294-7FF2-462E-A848-4C2D2CC49DD4}" destId="{1B64519C-6CFF-42AB-9923-77B70B5C58E3}" srcOrd="2" destOrd="0" presId="urn:microsoft.com/office/officeart/2005/8/layout/lProcess2"/>
    <dgm:cxn modelId="{99A81B4F-4B00-4607-8379-486DE9411886}" type="presParOf" srcId="{1B64519C-6CFF-42AB-9923-77B70B5C58E3}" destId="{1AC05269-3B4F-469E-AEDC-04D0FFEDDFAF}" srcOrd="0" destOrd="0" presId="urn:microsoft.com/office/officeart/2005/8/layout/lProcess2"/>
    <dgm:cxn modelId="{EE4A274D-D03E-4AB6-9D10-BA606926F3AD}" type="presParOf" srcId="{1AC05269-3B4F-469E-AEDC-04D0FFEDDFAF}" destId="{2A0BC66A-4A8C-419F-94B4-CCDF73098FEA}" srcOrd="0" destOrd="0" presId="urn:microsoft.com/office/officeart/2005/8/layout/lProcess2"/>
    <dgm:cxn modelId="{0195962E-AF65-4542-A6CA-208BEFAD9AE7}" type="presParOf" srcId="{1AC05269-3B4F-469E-AEDC-04D0FFEDDFAF}" destId="{D8C0C7AB-DC97-4BD4-A174-33E9D471ABC7}" srcOrd="1" destOrd="0" presId="urn:microsoft.com/office/officeart/2005/8/layout/lProcess2"/>
    <dgm:cxn modelId="{30FD9734-FD64-440C-983B-1E85AABFC14B}" type="presParOf" srcId="{1AC05269-3B4F-469E-AEDC-04D0FFEDDFAF}" destId="{EC80B6B1-EC83-40F2-B342-E04837FAA3D8}" srcOrd="2" destOrd="0" presId="urn:microsoft.com/office/officeart/2005/8/layout/lProcess2"/>
    <dgm:cxn modelId="{70524FBA-015C-463C-9688-4E5484636BF7}" type="presParOf" srcId="{1AC05269-3B4F-469E-AEDC-04D0FFEDDFAF}" destId="{D8182A81-F51E-46D3-AFE7-3E2B9AF68DCA}" srcOrd="3" destOrd="0" presId="urn:microsoft.com/office/officeart/2005/8/layout/lProcess2"/>
    <dgm:cxn modelId="{EFD02660-1412-4740-9656-4EB057B67639}" type="presParOf" srcId="{1AC05269-3B4F-469E-AEDC-04D0FFEDDFAF}" destId="{52CD6B00-1A39-406E-93F6-55A5EBBE6A12}" srcOrd="4" destOrd="0" presId="urn:microsoft.com/office/officeart/2005/8/layout/lProcess2"/>
    <dgm:cxn modelId="{20D8539B-542A-4D7D-BFFB-C2D088C89827}" type="presParOf" srcId="{1AC05269-3B4F-469E-AEDC-04D0FFEDDFAF}" destId="{63718F3A-6747-4783-A3C0-0DED6E10D280}" srcOrd="5" destOrd="0" presId="urn:microsoft.com/office/officeart/2005/8/layout/lProcess2"/>
    <dgm:cxn modelId="{A8267942-1537-4203-853A-7BBDBDFEEA76}" type="presParOf" srcId="{1AC05269-3B4F-469E-AEDC-04D0FFEDDFAF}" destId="{6209F4C2-3F22-462D-9D55-7215ADB85404}" srcOrd="6" destOrd="0" presId="urn:microsoft.com/office/officeart/2005/8/layout/lProcess2"/>
    <dgm:cxn modelId="{BC1CF767-EDEC-4521-AFF3-3DEB1D418D00}" type="presParOf" srcId="{1AC05269-3B4F-469E-AEDC-04D0FFEDDFAF}" destId="{15814F67-83AF-4EBF-A7CB-28B0B46F3898}" srcOrd="7" destOrd="0" presId="urn:microsoft.com/office/officeart/2005/8/layout/lProcess2"/>
    <dgm:cxn modelId="{E0820DE9-DAB4-40EE-BB4C-773065B120E7}" type="presParOf" srcId="{1AC05269-3B4F-469E-AEDC-04D0FFEDDFAF}" destId="{82944597-1613-481E-ACEC-E369CD4E27CE}" srcOrd="8" destOrd="0" presId="urn:microsoft.com/office/officeart/2005/8/layout/lProcess2"/>
    <dgm:cxn modelId="{157C2DBE-7271-4715-9F5A-125B29001452}" type="presParOf" srcId="{1AC05269-3B4F-469E-AEDC-04D0FFEDDFAF}" destId="{21E5BF95-500D-4EC6-AC36-921191B50338}" srcOrd="9" destOrd="0" presId="urn:microsoft.com/office/officeart/2005/8/layout/lProcess2"/>
    <dgm:cxn modelId="{4B2FAA0A-820E-4BB8-A817-F64C432F1287}" type="presParOf" srcId="{1AC05269-3B4F-469E-AEDC-04D0FFEDDFAF}" destId="{A2EE50FD-9788-456E-B496-CDCDD264AB5B}" srcOrd="10" destOrd="0" presId="urn:microsoft.com/office/officeart/2005/8/layout/lProcess2"/>
    <dgm:cxn modelId="{A56C8C05-38DE-4735-AE3C-74E22C3EEFE2}" type="presParOf" srcId="{1AC05269-3B4F-469E-AEDC-04D0FFEDDFAF}" destId="{56B66EF1-26DE-48F2-8684-8DBCF35E4A87}" srcOrd="11" destOrd="0" presId="urn:microsoft.com/office/officeart/2005/8/layout/lProcess2"/>
    <dgm:cxn modelId="{834C2D65-4143-48E2-94A7-CFF573E532F5}" type="presParOf" srcId="{1AC05269-3B4F-469E-AEDC-04D0FFEDDFAF}" destId="{BBF7E393-5A84-46A7-B74B-6A13205D8347}" srcOrd="12" destOrd="0" presId="urn:microsoft.com/office/officeart/2005/8/layout/lProcess2"/>
    <dgm:cxn modelId="{CC61E706-8A3D-482B-85BF-D37BB0097B19}" type="presParOf" srcId="{1AC05269-3B4F-469E-AEDC-04D0FFEDDFAF}" destId="{ADE20664-059B-4D04-B848-84E707BAA835}" srcOrd="13" destOrd="0" presId="urn:microsoft.com/office/officeart/2005/8/layout/lProcess2"/>
    <dgm:cxn modelId="{74F5E216-1207-423E-866F-731580B98EF8}" type="presParOf" srcId="{1AC05269-3B4F-469E-AEDC-04D0FFEDDFAF}" destId="{EDC70884-AB34-4F1F-9DD6-8E02CE5A117B}" srcOrd="1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9B37CE87-927A-4700-ADD6-BE3EEF5026BA}" type="doc">
      <dgm:prSet loTypeId="urn:microsoft.com/office/officeart/2005/8/layout/hList2" loCatId="list" qsTypeId="urn:microsoft.com/office/officeart/2005/8/quickstyle/simple5" qsCatId="simple" csTypeId="urn:microsoft.com/office/officeart/2005/8/colors/accent1_2" csCatId="accent1" phldr="1"/>
      <dgm:spPr/>
      <dgm:t>
        <a:bodyPr/>
        <a:lstStyle/>
        <a:p>
          <a:endParaRPr lang="es-HN"/>
        </a:p>
      </dgm:t>
    </dgm:pt>
    <dgm:pt modelId="{5D1E6FA0-1F1C-466F-BE9B-6F46758620D2}">
      <dgm:prSet phldrT="[Texto]"/>
      <dgm:spPr/>
      <dgm:t>
        <a:bodyPr/>
        <a:lstStyle/>
        <a:p>
          <a:endParaRPr lang="es-ES" dirty="0"/>
        </a:p>
        <a:p>
          <a:endParaRPr lang="es-HN" dirty="0"/>
        </a:p>
      </dgm:t>
    </dgm:pt>
    <dgm:pt modelId="{F3E89EA0-1730-4777-957E-7C0B12A51D5D}" type="parTrans" cxnId="{B3C43F94-F42D-4450-A36A-A4372619041C}">
      <dgm:prSet/>
      <dgm:spPr/>
      <dgm:t>
        <a:bodyPr/>
        <a:lstStyle/>
        <a:p>
          <a:endParaRPr lang="es-HN"/>
        </a:p>
      </dgm:t>
    </dgm:pt>
    <dgm:pt modelId="{7E0B0071-2326-44AE-8E11-E79CFCC41861}" type="sibTrans" cxnId="{B3C43F94-F42D-4450-A36A-A4372619041C}">
      <dgm:prSet/>
      <dgm:spPr/>
      <dgm:t>
        <a:bodyPr/>
        <a:lstStyle/>
        <a:p>
          <a:endParaRPr lang="es-HN"/>
        </a:p>
      </dgm:t>
    </dgm:pt>
    <dgm:pt modelId="{28DA00D3-54EA-4DE4-A4FE-856877D77B5C}">
      <dgm:prSet phldrT="[Texto]"/>
      <dgm:spPr>
        <a:solidFill>
          <a:srgbClr val="006699"/>
        </a:solidFill>
      </dgm:spPr>
      <dgm:t>
        <a:bodyPr/>
        <a:lstStyle/>
        <a:p>
          <a:r>
            <a:rPr lang="es-ES" dirty="0"/>
            <a:t>Los bloques más grandes explotan la localidad espacial para reducir las tasas de fallas. </a:t>
          </a:r>
          <a:endParaRPr lang="es-HN" dirty="0"/>
        </a:p>
      </dgm:t>
    </dgm:pt>
    <dgm:pt modelId="{43D1D656-FFC3-4AC0-B0AA-DE08E31EBE1C}" type="parTrans" cxnId="{25B37EA8-4E72-49C4-A486-73693CE5941C}">
      <dgm:prSet/>
      <dgm:spPr/>
      <dgm:t>
        <a:bodyPr/>
        <a:lstStyle/>
        <a:p>
          <a:endParaRPr lang="es-HN"/>
        </a:p>
      </dgm:t>
    </dgm:pt>
    <dgm:pt modelId="{1F3ACE36-2AAE-4B4A-9C38-F7787566974A}" type="sibTrans" cxnId="{25B37EA8-4E72-49C4-A486-73693CE5941C}">
      <dgm:prSet/>
      <dgm:spPr/>
      <dgm:t>
        <a:bodyPr/>
        <a:lstStyle/>
        <a:p>
          <a:endParaRPr lang="es-HN"/>
        </a:p>
      </dgm:t>
    </dgm:pt>
    <dgm:pt modelId="{16C5EF79-1ADE-4BB7-99A3-384C92A8200A}">
      <dgm:prSet/>
      <dgm:spPr/>
      <dgm:t>
        <a:bodyPr/>
        <a:lstStyle/>
        <a:p>
          <a:r>
            <a:rPr lang="es-ES" dirty="0"/>
            <a:t>La localidad espacial entre las palabras en un bloque disminuye con un bloque muy grande.</a:t>
          </a:r>
          <a:endParaRPr lang="es-HN" dirty="0"/>
        </a:p>
      </dgm:t>
    </dgm:pt>
    <dgm:pt modelId="{7C2B1C7B-779F-4D14-A96D-5A73C82F5E2F}" type="parTrans" cxnId="{A1EC0917-8524-4FEA-83A9-2E058BE6074A}">
      <dgm:prSet/>
      <dgm:spPr/>
      <dgm:t>
        <a:bodyPr/>
        <a:lstStyle/>
        <a:p>
          <a:endParaRPr lang="es-HN"/>
        </a:p>
      </dgm:t>
    </dgm:pt>
    <dgm:pt modelId="{F3D457A0-6032-45CA-A005-E3FA7EB71B41}" type="sibTrans" cxnId="{A1EC0917-8524-4FEA-83A9-2E058BE6074A}">
      <dgm:prSet/>
      <dgm:spPr/>
      <dgm:t>
        <a:bodyPr/>
        <a:lstStyle/>
        <a:p>
          <a:endParaRPr lang="es-HN"/>
        </a:p>
      </dgm:t>
    </dgm:pt>
    <dgm:pt modelId="{1EA9FA54-0B96-4E7D-A58C-3E8A1EC2EBAC}">
      <dgm:prSet phldrT="[Texto]"/>
      <dgm:spPr>
        <a:solidFill>
          <a:srgbClr val="006699"/>
        </a:solidFill>
      </dgm:spPr>
      <dgm:t>
        <a:bodyPr/>
        <a:lstStyle/>
        <a:p>
          <a:r>
            <a:rPr lang="es-ES" dirty="0"/>
            <a:t>Aumentando el tamaño del bloque generalmente disminuye la tasa de fallos.</a:t>
          </a:r>
          <a:endParaRPr lang="es-HN" dirty="0"/>
        </a:p>
      </dgm:t>
    </dgm:pt>
    <dgm:pt modelId="{BD9196DB-C04F-4E61-A658-AD7BDCD6E420}" type="parTrans" cxnId="{7E50A789-7555-437B-8A0E-2E3361603A00}">
      <dgm:prSet/>
      <dgm:spPr/>
      <dgm:t>
        <a:bodyPr/>
        <a:lstStyle/>
        <a:p>
          <a:endParaRPr lang="es-HN"/>
        </a:p>
      </dgm:t>
    </dgm:pt>
    <dgm:pt modelId="{228E71CA-A071-40F1-AE40-9D7573326CE0}" type="sibTrans" cxnId="{7E50A789-7555-437B-8A0E-2E3361603A00}">
      <dgm:prSet/>
      <dgm:spPr/>
      <dgm:t>
        <a:bodyPr/>
        <a:lstStyle/>
        <a:p>
          <a:endParaRPr lang="es-HN"/>
        </a:p>
      </dgm:t>
    </dgm:pt>
    <dgm:pt modelId="{2C5622E7-F8AE-4F19-A936-26ABDB6F81E6}">
      <dgm:prSet phldrT="[Texto]"/>
      <dgm:spPr>
        <a:solidFill>
          <a:srgbClr val="006699"/>
        </a:solidFill>
      </dgm:spPr>
      <dgm:t>
        <a:bodyPr/>
        <a:lstStyle/>
        <a:p>
          <a:r>
            <a:rPr lang="es-ES" dirty="0"/>
            <a:t>La cantidad de bloques en caché será menor y habrá una gran competencia por esos bloques, como resultado, se eliminará un bloque del caché antes de acceder a muchas de sus palabras.</a:t>
          </a:r>
          <a:endParaRPr lang="es-HN" dirty="0"/>
        </a:p>
      </dgm:t>
    </dgm:pt>
    <dgm:pt modelId="{B078B3F3-EF32-48E1-91CB-15E5998A741F}" type="parTrans" cxnId="{CD96B219-BB68-4EBD-9B99-2D4412861692}">
      <dgm:prSet/>
      <dgm:spPr/>
      <dgm:t>
        <a:bodyPr/>
        <a:lstStyle/>
        <a:p>
          <a:endParaRPr lang="es-HN"/>
        </a:p>
      </dgm:t>
    </dgm:pt>
    <dgm:pt modelId="{0C1CB843-9CCC-447A-8237-912B2BBA71B3}" type="sibTrans" cxnId="{CD96B219-BB68-4EBD-9B99-2D4412861692}">
      <dgm:prSet/>
      <dgm:spPr/>
      <dgm:t>
        <a:bodyPr/>
        <a:lstStyle/>
        <a:p>
          <a:endParaRPr lang="es-HN"/>
        </a:p>
      </dgm:t>
    </dgm:pt>
    <dgm:pt modelId="{3ACAB87A-F52B-4339-9E72-A5BFA625B7C2}">
      <dgm:prSet phldrT="[Texto]"/>
      <dgm:spPr>
        <a:solidFill>
          <a:srgbClr val="006699"/>
        </a:solidFill>
      </dgm:spPr>
      <dgm:t>
        <a:bodyPr/>
        <a:lstStyle/>
        <a:p>
          <a:r>
            <a:rPr lang="es-ES" dirty="0"/>
            <a:t>La tasa de fallos puede aumentar eventualmente si el tamaño del bloque se convierte en una fracción significativa del tamaño de la memoria caché.</a:t>
          </a:r>
          <a:endParaRPr lang="es-HN" dirty="0"/>
        </a:p>
      </dgm:t>
    </dgm:pt>
    <dgm:pt modelId="{16299CFB-E67C-4500-8FF0-1AB3171351C6}" type="parTrans" cxnId="{F62F516B-DB71-4D06-98B8-F61ADFD93DA1}">
      <dgm:prSet/>
      <dgm:spPr/>
      <dgm:t>
        <a:bodyPr/>
        <a:lstStyle/>
        <a:p>
          <a:endParaRPr lang="es-HN"/>
        </a:p>
      </dgm:t>
    </dgm:pt>
    <dgm:pt modelId="{3BD963F5-F3AB-47B1-9BEF-C74B55ADF483}" type="sibTrans" cxnId="{F62F516B-DB71-4D06-98B8-F61ADFD93DA1}">
      <dgm:prSet/>
      <dgm:spPr/>
      <dgm:t>
        <a:bodyPr/>
        <a:lstStyle/>
        <a:p>
          <a:endParaRPr lang="es-HN"/>
        </a:p>
      </dgm:t>
    </dgm:pt>
    <dgm:pt modelId="{E6A78D4C-1CAE-4E20-9A09-FE9D286FBB4B}" type="pres">
      <dgm:prSet presAssocID="{9B37CE87-927A-4700-ADD6-BE3EEF5026BA}" presName="linearFlow" presStyleCnt="0">
        <dgm:presLayoutVars>
          <dgm:dir/>
          <dgm:animLvl val="lvl"/>
          <dgm:resizeHandles/>
        </dgm:presLayoutVars>
      </dgm:prSet>
      <dgm:spPr/>
    </dgm:pt>
    <dgm:pt modelId="{EA11511F-0B11-4152-9A61-C94DA5BDBC34}" type="pres">
      <dgm:prSet presAssocID="{5D1E6FA0-1F1C-466F-BE9B-6F46758620D2}" presName="compositeNode" presStyleCnt="0">
        <dgm:presLayoutVars>
          <dgm:bulletEnabled val="1"/>
        </dgm:presLayoutVars>
      </dgm:prSet>
      <dgm:spPr/>
    </dgm:pt>
    <dgm:pt modelId="{C3C08C27-5BD7-4E64-B9D8-402EEB8C7B76}" type="pres">
      <dgm:prSet presAssocID="{5D1E6FA0-1F1C-466F-BE9B-6F46758620D2}" presName="imag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58000" r="-58000"/>
          </a:stretch>
        </a:blipFill>
      </dgm:spPr>
    </dgm:pt>
    <dgm:pt modelId="{CE1C9BCB-8622-4A22-ACF7-4B569F0096C1}" type="pres">
      <dgm:prSet presAssocID="{5D1E6FA0-1F1C-466F-BE9B-6F46758620D2}" presName="childNode" presStyleLbl="node1" presStyleIdx="0" presStyleCnt="1">
        <dgm:presLayoutVars>
          <dgm:bulletEnabled val="1"/>
        </dgm:presLayoutVars>
      </dgm:prSet>
      <dgm:spPr/>
    </dgm:pt>
    <dgm:pt modelId="{C183FE8C-88DF-43AE-9E96-85ECCC74E5F6}" type="pres">
      <dgm:prSet presAssocID="{5D1E6FA0-1F1C-466F-BE9B-6F46758620D2}" presName="parentNode" presStyleLbl="revTx" presStyleIdx="0" presStyleCnt="1">
        <dgm:presLayoutVars>
          <dgm:chMax val="0"/>
          <dgm:bulletEnabled val="1"/>
        </dgm:presLayoutVars>
      </dgm:prSet>
      <dgm:spPr/>
    </dgm:pt>
  </dgm:ptLst>
  <dgm:cxnLst>
    <dgm:cxn modelId="{8ED5D307-B04F-4448-8C66-6A6D293CA53D}" type="presOf" srcId="{16C5EF79-1ADE-4BB7-99A3-384C92A8200A}" destId="{CE1C9BCB-8622-4A22-ACF7-4B569F0096C1}" srcOrd="0" destOrd="4" presId="urn:microsoft.com/office/officeart/2005/8/layout/hList2"/>
    <dgm:cxn modelId="{A1EC0917-8524-4FEA-83A9-2E058BE6074A}" srcId="{5D1E6FA0-1F1C-466F-BE9B-6F46758620D2}" destId="{16C5EF79-1ADE-4BB7-99A3-384C92A8200A}" srcOrd="4" destOrd="0" parTransId="{7C2B1C7B-779F-4D14-A96D-5A73C82F5E2F}" sibTransId="{F3D457A0-6032-45CA-A005-E3FA7EB71B41}"/>
    <dgm:cxn modelId="{CD96B219-BB68-4EBD-9B99-2D4412861692}" srcId="{5D1E6FA0-1F1C-466F-BE9B-6F46758620D2}" destId="{2C5622E7-F8AE-4F19-A936-26ABDB6F81E6}" srcOrd="3" destOrd="0" parTransId="{B078B3F3-EF32-48E1-91CB-15E5998A741F}" sibTransId="{0C1CB843-9CCC-447A-8237-912B2BBA71B3}"/>
    <dgm:cxn modelId="{39FE704B-D972-4ABD-8924-8FFAED9463EA}" type="presOf" srcId="{9B37CE87-927A-4700-ADD6-BE3EEF5026BA}" destId="{E6A78D4C-1CAE-4E20-9A09-FE9D286FBB4B}" srcOrd="0" destOrd="0" presId="urn:microsoft.com/office/officeart/2005/8/layout/hList2"/>
    <dgm:cxn modelId="{F62F516B-DB71-4D06-98B8-F61ADFD93DA1}" srcId="{5D1E6FA0-1F1C-466F-BE9B-6F46758620D2}" destId="{3ACAB87A-F52B-4339-9E72-A5BFA625B7C2}" srcOrd="2" destOrd="0" parTransId="{16299CFB-E67C-4500-8FF0-1AB3171351C6}" sibTransId="{3BD963F5-F3AB-47B1-9BEF-C74B55ADF483}"/>
    <dgm:cxn modelId="{8F336552-60D3-4D7F-8EBB-0F3103E784CF}" type="presOf" srcId="{3ACAB87A-F52B-4339-9E72-A5BFA625B7C2}" destId="{CE1C9BCB-8622-4A22-ACF7-4B569F0096C1}" srcOrd="0" destOrd="2" presId="urn:microsoft.com/office/officeart/2005/8/layout/hList2"/>
    <dgm:cxn modelId="{DBE5E783-BAE3-4BC9-A99D-D9982A3A9E63}" type="presOf" srcId="{5D1E6FA0-1F1C-466F-BE9B-6F46758620D2}" destId="{C183FE8C-88DF-43AE-9E96-85ECCC74E5F6}" srcOrd="0" destOrd="0" presId="urn:microsoft.com/office/officeart/2005/8/layout/hList2"/>
    <dgm:cxn modelId="{7E50A789-7555-437B-8A0E-2E3361603A00}" srcId="{5D1E6FA0-1F1C-466F-BE9B-6F46758620D2}" destId="{1EA9FA54-0B96-4E7D-A58C-3E8A1EC2EBAC}" srcOrd="1" destOrd="0" parTransId="{BD9196DB-C04F-4E61-A658-AD7BDCD6E420}" sibTransId="{228E71CA-A071-40F1-AE40-9D7573326CE0}"/>
    <dgm:cxn modelId="{B3C43F94-F42D-4450-A36A-A4372619041C}" srcId="{9B37CE87-927A-4700-ADD6-BE3EEF5026BA}" destId="{5D1E6FA0-1F1C-466F-BE9B-6F46758620D2}" srcOrd="0" destOrd="0" parTransId="{F3E89EA0-1730-4777-957E-7C0B12A51D5D}" sibTransId="{7E0B0071-2326-44AE-8E11-E79CFCC41861}"/>
    <dgm:cxn modelId="{6D54A3A3-A932-458E-AEF1-7AD56E90AAD3}" type="presOf" srcId="{2C5622E7-F8AE-4F19-A936-26ABDB6F81E6}" destId="{CE1C9BCB-8622-4A22-ACF7-4B569F0096C1}" srcOrd="0" destOrd="3" presId="urn:microsoft.com/office/officeart/2005/8/layout/hList2"/>
    <dgm:cxn modelId="{25B37EA8-4E72-49C4-A486-73693CE5941C}" srcId="{5D1E6FA0-1F1C-466F-BE9B-6F46758620D2}" destId="{28DA00D3-54EA-4DE4-A4FE-856877D77B5C}" srcOrd="0" destOrd="0" parTransId="{43D1D656-FFC3-4AC0-B0AA-DE08E31EBE1C}" sibTransId="{1F3ACE36-2AAE-4B4A-9C38-F7787566974A}"/>
    <dgm:cxn modelId="{0146ACB9-9201-49C7-9314-D85C3FE583D2}" type="presOf" srcId="{1EA9FA54-0B96-4E7D-A58C-3E8A1EC2EBAC}" destId="{CE1C9BCB-8622-4A22-ACF7-4B569F0096C1}" srcOrd="0" destOrd="1" presId="urn:microsoft.com/office/officeart/2005/8/layout/hList2"/>
    <dgm:cxn modelId="{E28929BA-2EDA-473B-86D0-2561F1066363}" type="presOf" srcId="{28DA00D3-54EA-4DE4-A4FE-856877D77B5C}" destId="{CE1C9BCB-8622-4A22-ACF7-4B569F0096C1}" srcOrd="0" destOrd="0" presId="urn:microsoft.com/office/officeart/2005/8/layout/hList2"/>
    <dgm:cxn modelId="{4AACF3AE-9D02-4E6C-88C3-5FBA93DB7CED}" type="presParOf" srcId="{E6A78D4C-1CAE-4E20-9A09-FE9D286FBB4B}" destId="{EA11511F-0B11-4152-9A61-C94DA5BDBC34}" srcOrd="0" destOrd="0" presId="urn:microsoft.com/office/officeart/2005/8/layout/hList2"/>
    <dgm:cxn modelId="{DEBF6854-B70A-4085-98E9-53ED33364D1D}" type="presParOf" srcId="{EA11511F-0B11-4152-9A61-C94DA5BDBC34}" destId="{C3C08C27-5BD7-4E64-B9D8-402EEB8C7B76}" srcOrd="0" destOrd="0" presId="urn:microsoft.com/office/officeart/2005/8/layout/hList2"/>
    <dgm:cxn modelId="{B04E54F3-045B-4DE8-B55E-A7291E983EA4}" type="presParOf" srcId="{EA11511F-0B11-4152-9A61-C94DA5BDBC34}" destId="{CE1C9BCB-8622-4A22-ACF7-4B569F0096C1}" srcOrd="1" destOrd="0" presId="urn:microsoft.com/office/officeart/2005/8/layout/hList2"/>
    <dgm:cxn modelId="{5CFAE6BB-57F7-4408-9567-0578170CCE44}" type="presParOf" srcId="{EA11511F-0B11-4152-9A61-C94DA5BDBC34}" destId="{C183FE8C-88DF-43AE-9E96-85ECCC74E5F6}"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9B37CE87-927A-4700-ADD6-BE3EEF5026BA}" type="doc">
      <dgm:prSet loTypeId="urn:microsoft.com/office/officeart/2005/8/layout/hList2" loCatId="list" qsTypeId="urn:microsoft.com/office/officeart/2005/8/quickstyle/simple5" qsCatId="simple" csTypeId="urn:microsoft.com/office/officeart/2005/8/colors/accent1_2" csCatId="accent1" phldr="1"/>
      <dgm:spPr/>
      <dgm:t>
        <a:bodyPr/>
        <a:lstStyle/>
        <a:p>
          <a:endParaRPr lang="es-HN"/>
        </a:p>
      </dgm:t>
    </dgm:pt>
    <dgm:pt modelId="{5D1E6FA0-1F1C-466F-BE9B-6F46758620D2}">
      <dgm:prSet phldrT="[Texto]"/>
      <dgm:spPr/>
      <dgm:t>
        <a:bodyPr/>
        <a:lstStyle/>
        <a:p>
          <a:endParaRPr lang="es-ES" dirty="0"/>
        </a:p>
        <a:p>
          <a:endParaRPr lang="es-HN" dirty="0"/>
        </a:p>
      </dgm:t>
    </dgm:pt>
    <dgm:pt modelId="{F3E89EA0-1730-4777-957E-7C0B12A51D5D}" type="parTrans" cxnId="{B3C43F94-F42D-4450-A36A-A4372619041C}">
      <dgm:prSet/>
      <dgm:spPr/>
      <dgm:t>
        <a:bodyPr/>
        <a:lstStyle/>
        <a:p>
          <a:endParaRPr lang="es-HN"/>
        </a:p>
      </dgm:t>
    </dgm:pt>
    <dgm:pt modelId="{7E0B0071-2326-44AE-8E11-E79CFCC41861}" type="sibTrans" cxnId="{B3C43F94-F42D-4450-A36A-A4372619041C}">
      <dgm:prSet/>
      <dgm:spPr/>
      <dgm:t>
        <a:bodyPr/>
        <a:lstStyle/>
        <a:p>
          <a:endParaRPr lang="es-HN"/>
        </a:p>
      </dgm:t>
    </dgm:pt>
    <dgm:pt modelId="{9C81F87F-4EE9-4320-8C5D-16375AB827D2}">
      <dgm:prSet/>
      <dgm:spPr>
        <a:solidFill>
          <a:srgbClr val="006699"/>
        </a:solidFill>
      </dgm:spPr>
      <dgm:t>
        <a:bodyPr/>
        <a:lstStyle/>
        <a:p>
          <a:r>
            <a:rPr lang="es-ES" dirty="0"/>
            <a:t>Aumentar el tamaño del bloque el costo de una fallo aumenta. </a:t>
          </a:r>
          <a:endParaRPr lang="es-HN" dirty="0"/>
        </a:p>
      </dgm:t>
    </dgm:pt>
    <dgm:pt modelId="{977766B9-7F23-47FE-9DBD-7152CD27F050}" type="parTrans" cxnId="{93B1FC1E-003E-416A-9A05-425D2E33E812}">
      <dgm:prSet/>
      <dgm:spPr/>
      <dgm:t>
        <a:bodyPr/>
        <a:lstStyle/>
        <a:p>
          <a:endParaRPr lang="es-HN"/>
        </a:p>
      </dgm:t>
    </dgm:pt>
    <dgm:pt modelId="{2E34BB5D-ACCC-4DBB-963F-7EA8E42A74E8}" type="sibTrans" cxnId="{93B1FC1E-003E-416A-9A05-425D2E33E812}">
      <dgm:prSet/>
      <dgm:spPr/>
      <dgm:t>
        <a:bodyPr/>
        <a:lstStyle/>
        <a:p>
          <a:endParaRPr lang="es-HN"/>
        </a:p>
      </dgm:t>
    </dgm:pt>
    <dgm:pt modelId="{12AFC33F-66CB-4634-AC4F-B986496B4B35}">
      <dgm:prSet/>
      <dgm:spPr>
        <a:solidFill>
          <a:srgbClr val="006699"/>
        </a:solidFill>
      </dgm:spPr>
      <dgm:t>
        <a:bodyPr/>
        <a:lstStyle/>
        <a:p>
          <a:r>
            <a:rPr lang="es-ES" dirty="0"/>
            <a:t>A menos que cambiemos el sistema de memoria, el tiempo de transferencia, y por lo tanto la penalización por fallo, aumentará a medida que crezca el tamaño del bloque. </a:t>
          </a:r>
          <a:endParaRPr lang="es-HN" dirty="0"/>
        </a:p>
      </dgm:t>
    </dgm:pt>
    <dgm:pt modelId="{A963DF96-7916-4FB8-A77A-C8E47AC486F9}" type="parTrans" cxnId="{8E7BF4C5-02F7-4A91-8892-7446EA3F2A44}">
      <dgm:prSet/>
      <dgm:spPr/>
      <dgm:t>
        <a:bodyPr/>
        <a:lstStyle/>
        <a:p>
          <a:endParaRPr lang="es-HN"/>
        </a:p>
      </dgm:t>
    </dgm:pt>
    <dgm:pt modelId="{5640C9F9-11F3-4591-BF4A-2CB441E61EE2}" type="sibTrans" cxnId="{8E7BF4C5-02F7-4A91-8892-7446EA3F2A44}">
      <dgm:prSet/>
      <dgm:spPr/>
      <dgm:t>
        <a:bodyPr/>
        <a:lstStyle/>
        <a:p>
          <a:endParaRPr lang="es-HN"/>
        </a:p>
      </dgm:t>
    </dgm:pt>
    <dgm:pt modelId="{3742C01F-2F8E-409A-8F0F-D3A904ADB43D}">
      <dgm:prSet/>
      <dgm:spPr>
        <a:solidFill>
          <a:srgbClr val="006699"/>
        </a:solidFill>
      </dgm:spPr>
      <dgm:t>
        <a:bodyPr/>
        <a:lstStyle/>
        <a:p>
          <a:r>
            <a:rPr lang="es-ES" dirty="0"/>
            <a:t>Si diseñamos la memoria para transferir bloques más grandes de manera más eficiente, podemos aumentar el tamaño del bloque y obtener mejoras adicionales en el rendimiento de la memoria caché. </a:t>
          </a:r>
          <a:endParaRPr lang="es-HN" dirty="0"/>
        </a:p>
      </dgm:t>
    </dgm:pt>
    <dgm:pt modelId="{28068AB1-E6C0-44AA-80D9-65CE0C9CD08B}" type="parTrans" cxnId="{2B924154-A67F-45AE-A9C6-907B40735415}">
      <dgm:prSet/>
      <dgm:spPr/>
      <dgm:t>
        <a:bodyPr/>
        <a:lstStyle/>
        <a:p>
          <a:endParaRPr lang="es-HN"/>
        </a:p>
      </dgm:t>
    </dgm:pt>
    <dgm:pt modelId="{332FF3BB-8F24-43ED-8C01-B7FC230FD0B9}" type="sibTrans" cxnId="{2B924154-A67F-45AE-A9C6-907B40735415}">
      <dgm:prSet/>
      <dgm:spPr/>
      <dgm:t>
        <a:bodyPr/>
        <a:lstStyle/>
        <a:p>
          <a:endParaRPr lang="es-HN"/>
        </a:p>
      </dgm:t>
    </dgm:pt>
    <dgm:pt modelId="{32D8D4E9-4A4F-40C6-98D4-3F44BF46677C}">
      <dgm:prSet/>
      <dgm:spPr>
        <a:solidFill>
          <a:srgbClr val="006699"/>
        </a:solidFill>
      </dgm:spPr>
      <dgm:t>
        <a:bodyPr/>
        <a:lstStyle/>
        <a:p>
          <a:r>
            <a:rPr lang="es-ES" dirty="0"/>
            <a:t>El tiempo para recuperar el bloque tiene dos partes: la latencia a la primera palabra y el tiempo de transferencia para el resto del bloque.</a:t>
          </a:r>
          <a:endParaRPr lang="es-HN" dirty="0"/>
        </a:p>
      </dgm:t>
    </dgm:pt>
    <dgm:pt modelId="{08A8765F-1341-46B3-96EE-440A722C6270}" type="parTrans" cxnId="{AEB4B733-0290-4722-91A5-7C6CBD0CDB77}">
      <dgm:prSet/>
      <dgm:spPr/>
      <dgm:t>
        <a:bodyPr/>
        <a:lstStyle/>
        <a:p>
          <a:endParaRPr lang="es-HN"/>
        </a:p>
      </dgm:t>
    </dgm:pt>
    <dgm:pt modelId="{6CC492A3-0806-475A-B0BC-24BAEC902977}" type="sibTrans" cxnId="{AEB4B733-0290-4722-91A5-7C6CBD0CDB77}">
      <dgm:prSet/>
      <dgm:spPr/>
      <dgm:t>
        <a:bodyPr/>
        <a:lstStyle/>
        <a:p>
          <a:endParaRPr lang="es-HN"/>
        </a:p>
      </dgm:t>
    </dgm:pt>
    <dgm:pt modelId="{E6A78D4C-1CAE-4E20-9A09-FE9D286FBB4B}" type="pres">
      <dgm:prSet presAssocID="{9B37CE87-927A-4700-ADD6-BE3EEF5026BA}" presName="linearFlow" presStyleCnt="0">
        <dgm:presLayoutVars>
          <dgm:dir/>
          <dgm:animLvl val="lvl"/>
          <dgm:resizeHandles/>
        </dgm:presLayoutVars>
      </dgm:prSet>
      <dgm:spPr/>
    </dgm:pt>
    <dgm:pt modelId="{EA11511F-0B11-4152-9A61-C94DA5BDBC34}" type="pres">
      <dgm:prSet presAssocID="{5D1E6FA0-1F1C-466F-BE9B-6F46758620D2}" presName="compositeNode" presStyleCnt="0">
        <dgm:presLayoutVars>
          <dgm:bulletEnabled val="1"/>
        </dgm:presLayoutVars>
      </dgm:prSet>
      <dgm:spPr/>
    </dgm:pt>
    <dgm:pt modelId="{C3C08C27-5BD7-4E64-B9D8-402EEB8C7B76}" type="pres">
      <dgm:prSet presAssocID="{5D1E6FA0-1F1C-466F-BE9B-6F46758620D2}" presName="image"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0000" r="-30000"/>
          </a:stretch>
        </a:blipFill>
      </dgm:spPr>
    </dgm:pt>
    <dgm:pt modelId="{CE1C9BCB-8622-4A22-ACF7-4B569F0096C1}" type="pres">
      <dgm:prSet presAssocID="{5D1E6FA0-1F1C-466F-BE9B-6F46758620D2}" presName="childNode" presStyleLbl="node1" presStyleIdx="0" presStyleCnt="1">
        <dgm:presLayoutVars>
          <dgm:bulletEnabled val="1"/>
        </dgm:presLayoutVars>
      </dgm:prSet>
      <dgm:spPr/>
    </dgm:pt>
    <dgm:pt modelId="{C183FE8C-88DF-43AE-9E96-85ECCC74E5F6}" type="pres">
      <dgm:prSet presAssocID="{5D1E6FA0-1F1C-466F-BE9B-6F46758620D2}" presName="parentNode" presStyleLbl="revTx" presStyleIdx="0" presStyleCnt="1">
        <dgm:presLayoutVars>
          <dgm:chMax val="0"/>
          <dgm:bulletEnabled val="1"/>
        </dgm:presLayoutVars>
      </dgm:prSet>
      <dgm:spPr/>
    </dgm:pt>
  </dgm:ptLst>
  <dgm:cxnLst>
    <dgm:cxn modelId="{43BC9805-E5E0-4776-A62B-65DABA05F2D5}" type="presOf" srcId="{3742C01F-2F8E-409A-8F0F-D3A904ADB43D}" destId="{CE1C9BCB-8622-4A22-ACF7-4B569F0096C1}" srcOrd="0" destOrd="3" presId="urn:microsoft.com/office/officeart/2005/8/layout/hList2"/>
    <dgm:cxn modelId="{93B1FC1E-003E-416A-9A05-425D2E33E812}" srcId="{5D1E6FA0-1F1C-466F-BE9B-6F46758620D2}" destId="{9C81F87F-4EE9-4320-8C5D-16375AB827D2}" srcOrd="0" destOrd="0" parTransId="{977766B9-7F23-47FE-9DBD-7152CD27F050}" sibTransId="{2E34BB5D-ACCC-4DBB-963F-7EA8E42A74E8}"/>
    <dgm:cxn modelId="{AEB4B733-0290-4722-91A5-7C6CBD0CDB77}" srcId="{5D1E6FA0-1F1C-466F-BE9B-6F46758620D2}" destId="{32D8D4E9-4A4F-40C6-98D4-3F44BF46677C}" srcOrd="1" destOrd="0" parTransId="{08A8765F-1341-46B3-96EE-440A722C6270}" sibTransId="{6CC492A3-0806-475A-B0BC-24BAEC902977}"/>
    <dgm:cxn modelId="{39FE704B-D972-4ABD-8924-8FFAED9463EA}" type="presOf" srcId="{9B37CE87-927A-4700-ADD6-BE3EEF5026BA}" destId="{E6A78D4C-1CAE-4E20-9A09-FE9D286FBB4B}" srcOrd="0" destOrd="0" presId="urn:microsoft.com/office/officeart/2005/8/layout/hList2"/>
    <dgm:cxn modelId="{2B924154-A67F-45AE-A9C6-907B40735415}" srcId="{5D1E6FA0-1F1C-466F-BE9B-6F46758620D2}" destId="{3742C01F-2F8E-409A-8F0F-D3A904ADB43D}" srcOrd="3" destOrd="0" parTransId="{28068AB1-E6C0-44AA-80D9-65CE0C9CD08B}" sibTransId="{332FF3BB-8F24-43ED-8C01-B7FC230FD0B9}"/>
    <dgm:cxn modelId="{9D1E4B77-8749-45A4-BD7A-C515D8148C57}" type="presOf" srcId="{32D8D4E9-4A4F-40C6-98D4-3F44BF46677C}" destId="{CE1C9BCB-8622-4A22-ACF7-4B569F0096C1}" srcOrd="0" destOrd="1" presId="urn:microsoft.com/office/officeart/2005/8/layout/hList2"/>
    <dgm:cxn modelId="{9DED817F-74BF-455F-97D8-C4EC0E3F5D06}" type="presOf" srcId="{9C81F87F-4EE9-4320-8C5D-16375AB827D2}" destId="{CE1C9BCB-8622-4A22-ACF7-4B569F0096C1}" srcOrd="0" destOrd="0" presId="urn:microsoft.com/office/officeart/2005/8/layout/hList2"/>
    <dgm:cxn modelId="{DBE5E783-BAE3-4BC9-A99D-D9982A3A9E63}" type="presOf" srcId="{5D1E6FA0-1F1C-466F-BE9B-6F46758620D2}" destId="{C183FE8C-88DF-43AE-9E96-85ECCC74E5F6}" srcOrd="0" destOrd="0" presId="urn:microsoft.com/office/officeart/2005/8/layout/hList2"/>
    <dgm:cxn modelId="{B3C43F94-F42D-4450-A36A-A4372619041C}" srcId="{9B37CE87-927A-4700-ADD6-BE3EEF5026BA}" destId="{5D1E6FA0-1F1C-466F-BE9B-6F46758620D2}" srcOrd="0" destOrd="0" parTransId="{F3E89EA0-1730-4777-957E-7C0B12A51D5D}" sibTransId="{7E0B0071-2326-44AE-8E11-E79CFCC41861}"/>
    <dgm:cxn modelId="{8E7BF4C5-02F7-4A91-8892-7446EA3F2A44}" srcId="{5D1E6FA0-1F1C-466F-BE9B-6F46758620D2}" destId="{12AFC33F-66CB-4634-AC4F-B986496B4B35}" srcOrd="2" destOrd="0" parTransId="{A963DF96-7916-4FB8-A77A-C8E47AC486F9}" sibTransId="{5640C9F9-11F3-4591-BF4A-2CB441E61EE2}"/>
    <dgm:cxn modelId="{33672EF9-65CB-41F1-8EAB-03EB7CC635A2}" type="presOf" srcId="{12AFC33F-66CB-4634-AC4F-B986496B4B35}" destId="{CE1C9BCB-8622-4A22-ACF7-4B569F0096C1}" srcOrd="0" destOrd="2" presId="urn:microsoft.com/office/officeart/2005/8/layout/hList2"/>
    <dgm:cxn modelId="{4AACF3AE-9D02-4E6C-88C3-5FBA93DB7CED}" type="presParOf" srcId="{E6A78D4C-1CAE-4E20-9A09-FE9D286FBB4B}" destId="{EA11511F-0B11-4152-9A61-C94DA5BDBC34}" srcOrd="0" destOrd="0" presId="urn:microsoft.com/office/officeart/2005/8/layout/hList2"/>
    <dgm:cxn modelId="{DEBF6854-B70A-4085-98E9-53ED33364D1D}" type="presParOf" srcId="{EA11511F-0B11-4152-9A61-C94DA5BDBC34}" destId="{C3C08C27-5BD7-4E64-B9D8-402EEB8C7B76}" srcOrd="0" destOrd="0" presId="urn:microsoft.com/office/officeart/2005/8/layout/hList2"/>
    <dgm:cxn modelId="{B04E54F3-045B-4DE8-B55E-A7291E983EA4}" type="presParOf" srcId="{EA11511F-0B11-4152-9A61-C94DA5BDBC34}" destId="{CE1C9BCB-8622-4A22-ACF7-4B569F0096C1}" srcOrd="1" destOrd="0" presId="urn:microsoft.com/office/officeart/2005/8/layout/hList2"/>
    <dgm:cxn modelId="{5CFAE6BB-57F7-4408-9567-0578170CCE44}" type="presParOf" srcId="{EA11511F-0B11-4152-9A61-C94DA5BDBC34}" destId="{C183FE8C-88DF-43AE-9E96-85ECCC74E5F6}"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9B37CE87-927A-4700-ADD6-BE3EEF5026BA}" type="doc">
      <dgm:prSet loTypeId="urn:microsoft.com/office/officeart/2005/8/layout/hList2" loCatId="list" qsTypeId="urn:microsoft.com/office/officeart/2005/8/quickstyle/simple5" qsCatId="simple" csTypeId="urn:microsoft.com/office/officeart/2005/8/colors/accent1_2" csCatId="accent1" phldr="1"/>
      <dgm:spPr/>
      <dgm:t>
        <a:bodyPr/>
        <a:lstStyle/>
        <a:p>
          <a:endParaRPr lang="es-HN"/>
        </a:p>
      </dgm:t>
    </dgm:pt>
    <dgm:pt modelId="{5D1E6FA0-1F1C-466F-BE9B-6F46758620D2}">
      <dgm:prSet phldrT="[Texto]"/>
      <dgm:spPr/>
      <dgm:t>
        <a:bodyPr/>
        <a:lstStyle/>
        <a:p>
          <a:endParaRPr lang="es-ES" dirty="0"/>
        </a:p>
        <a:p>
          <a:endParaRPr lang="es-HN" dirty="0"/>
        </a:p>
      </dgm:t>
    </dgm:pt>
    <dgm:pt modelId="{F3E89EA0-1730-4777-957E-7C0B12A51D5D}" type="parTrans" cxnId="{B3C43F94-F42D-4450-A36A-A4372619041C}">
      <dgm:prSet/>
      <dgm:spPr/>
      <dgm:t>
        <a:bodyPr/>
        <a:lstStyle/>
        <a:p>
          <a:endParaRPr lang="es-HN"/>
        </a:p>
      </dgm:t>
    </dgm:pt>
    <dgm:pt modelId="{7E0B0071-2326-44AE-8E11-E79CFCC41861}" type="sibTrans" cxnId="{B3C43F94-F42D-4450-A36A-A4372619041C}">
      <dgm:prSet/>
      <dgm:spPr/>
      <dgm:t>
        <a:bodyPr/>
        <a:lstStyle/>
        <a:p>
          <a:endParaRPr lang="es-HN"/>
        </a:p>
      </dgm:t>
    </dgm:pt>
    <dgm:pt modelId="{8B61CADF-89CE-490B-903F-A7DD7BF678E0}">
      <dgm:prSet custT="1"/>
      <dgm:spPr/>
      <dgm:t>
        <a:bodyPr/>
        <a:lstStyle/>
        <a:p>
          <a:r>
            <a:rPr lang="es-ES" sz="1800" dirty="0"/>
            <a:t>Es posible que pueda ocultar una parte del tiempo de transferencia para que la penalización por fallo sea efectivamente menor. </a:t>
          </a:r>
          <a:endParaRPr lang="es-HN" sz="1800" dirty="0"/>
        </a:p>
      </dgm:t>
    </dgm:pt>
    <dgm:pt modelId="{0FB1CDBA-E588-42EB-9F5C-669E8413ABAD}" type="parTrans" cxnId="{1A433209-7EB7-4286-A94F-AC0E6A247CC1}">
      <dgm:prSet/>
      <dgm:spPr/>
      <dgm:t>
        <a:bodyPr/>
        <a:lstStyle/>
        <a:p>
          <a:endParaRPr lang="es-HN"/>
        </a:p>
      </dgm:t>
    </dgm:pt>
    <dgm:pt modelId="{70691A37-60AC-4767-BE5C-F775EA773ADC}" type="sibTrans" cxnId="{1A433209-7EB7-4286-A94F-AC0E6A247CC1}">
      <dgm:prSet/>
      <dgm:spPr/>
      <dgm:t>
        <a:bodyPr/>
        <a:lstStyle/>
        <a:p>
          <a:endParaRPr lang="es-HN"/>
        </a:p>
      </dgm:t>
    </dgm:pt>
    <dgm:pt modelId="{8BF4382E-3998-43B0-971B-2581BEF13422}">
      <dgm:prSet custT="1"/>
      <dgm:spPr/>
      <dgm:t>
        <a:bodyPr/>
        <a:lstStyle/>
        <a:p>
          <a:r>
            <a:rPr lang="es-ES" sz="1800" dirty="0"/>
            <a:t>El método más simple para hacer esto, llamado reinicio temprano (Early Restart), es simplemente reanudar la ejecución tan pronto como se devuelve la palabra solicitada del bloque, en lugar de esperar todo el bloque. </a:t>
          </a:r>
          <a:endParaRPr lang="es-HN" sz="1800" dirty="0"/>
        </a:p>
      </dgm:t>
    </dgm:pt>
    <dgm:pt modelId="{89753F92-EACC-445D-8389-59F629348EB1}" type="parTrans" cxnId="{44ECAFC2-7D10-4BE2-8C25-97FDCB72D5E3}">
      <dgm:prSet/>
      <dgm:spPr/>
      <dgm:t>
        <a:bodyPr/>
        <a:lstStyle/>
        <a:p>
          <a:endParaRPr lang="es-HN"/>
        </a:p>
      </dgm:t>
    </dgm:pt>
    <dgm:pt modelId="{535814CE-C2D5-4182-894F-9D4094C43DCB}" type="sibTrans" cxnId="{44ECAFC2-7D10-4BE2-8C25-97FDCB72D5E3}">
      <dgm:prSet/>
      <dgm:spPr/>
      <dgm:t>
        <a:bodyPr/>
        <a:lstStyle/>
        <a:p>
          <a:endParaRPr lang="es-HN"/>
        </a:p>
      </dgm:t>
    </dgm:pt>
    <dgm:pt modelId="{8A71E966-F22D-47C3-8CA1-9FB2B380CE68}">
      <dgm:prSet custT="1"/>
      <dgm:spPr>
        <a:solidFill>
          <a:srgbClr val="006699"/>
        </a:solidFill>
      </dgm:spPr>
      <dgm:t>
        <a:bodyPr/>
        <a:lstStyle/>
        <a:p>
          <a:r>
            <a:rPr lang="es-ES" sz="1800" dirty="0"/>
            <a:t>La principal desventaja de aumentar el tamaño del bloque es que la penalización de fallo de caché aumenta.</a:t>
          </a:r>
          <a:endParaRPr lang="es-HN" sz="1800" dirty="0"/>
        </a:p>
      </dgm:t>
    </dgm:pt>
    <dgm:pt modelId="{ABFC3CF3-91C2-49D0-BB1E-0F9E602A8410}" type="parTrans" cxnId="{9FBC2B8C-E513-4C5F-AD89-CB6B2BBBCB59}">
      <dgm:prSet/>
      <dgm:spPr/>
      <dgm:t>
        <a:bodyPr/>
        <a:lstStyle/>
        <a:p>
          <a:endParaRPr lang="es-HN"/>
        </a:p>
      </dgm:t>
    </dgm:pt>
    <dgm:pt modelId="{106B3A20-30B9-4FAB-B83F-F2492F4DBDF1}" type="sibTrans" cxnId="{9FBC2B8C-E513-4C5F-AD89-CB6B2BBBCB59}">
      <dgm:prSet/>
      <dgm:spPr/>
      <dgm:t>
        <a:bodyPr/>
        <a:lstStyle/>
        <a:p>
          <a:endParaRPr lang="es-HN"/>
        </a:p>
      </dgm:t>
    </dgm:pt>
    <dgm:pt modelId="{F31DC835-5F72-4F75-B0E0-2EFEE7AC13B9}">
      <dgm:prSet custT="1"/>
      <dgm:spPr/>
      <dgm:t>
        <a:bodyPr/>
        <a:lstStyle/>
        <a:p>
          <a:r>
            <a:rPr lang="es-ES" sz="1800" dirty="0"/>
            <a:t>Early Restart funciona mejor con las instrucciones.</a:t>
          </a:r>
          <a:endParaRPr lang="es-HN" sz="1800" dirty="0"/>
        </a:p>
      </dgm:t>
    </dgm:pt>
    <dgm:pt modelId="{AFE14631-2EA1-43D8-ADBE-4579610C64BD}" type="parTrans" cxnId="{74CE07F0-06D6-4077-97C7-F163B5367A11}">
      <dgm:prSet/>
      <dgm:spPr/>
      <dgm:t>
        <a:bodyPr/>
        <a:lstStyle/>
        <a:p>
          <a:endParaRPr lang="es-HN"/>
        </a:p>
      </dgm:t>
    </dgm:pt>
    <dgm:pt modelId="{678093E5-D87D-44C1-9171-E02BA2E9B674}" type="sibTrans" cxnId="{74CE07F0-06D6-4077-97C7-F163B5367A11}">
      <dgm:prSet/>
      <dgm:spPr/>
      <dgm:t>
        <a:bodyPr/>
        <a:lstStyle/>
        <a:p>
          <a:endParaRPr lang="es-HN"/>
        </a:p>
      </dgm:t>
    </dgm:pt>
    <dgm:pt modelId="{EE16E0A2-2A45-4EC9-BF9D-867160198BB9}">
      <dgm:prSet custT="1"/>
      <dgm:spPr/>
      <dgm:t>
        <a:bodyPr/>
        <a:lstStyle/>
        <a:p>
          <a:r>
            <a:rPr lang="es-ES" sz="1800" dirty="0"/>
            <a:t>Un esquema aún más sofisticado es organizar la memoria para que la palabra solicitada se transfiera primero desde la memoria a la caché (R</a:t>
          </a:r>
          <a:r>
            <a:rPr lang="es-HN" sz="1800" dirty="0"/>
            <a:t>equested Word First).</a:t>
          </a:r>
        </a:p>
      </dgm:t>
    </dgm:pt>
    <dgm:pt modelId="{2F38CD86-9474-4877-B825-C0C22AF4B44D}" type="parTrans" cxnId="{BDC84099-B1D5-479E-9412-6E79A3C0680B}">
      <dgm:prSet/>
      <dgm:spPr/>
      <dgm:t>
        <a:bodyPr/>
        <a:lstStyle/>
        <a:p>
          <a:endParaRPr lang="es-HN"/>
        </a:p>
      </dgm:t>
    </dgm:pt>
    <dgm:pt modelId="{896095D3-6E3C-47BA-9917-C1D1F895DBD5}" type="sibTrans" cxnId="{BDC84099-B1D5-479E-9412-6E79A3C0680B}">
      <dgm:prSet/>
      <dgm:spPr/>
      <dgm:t>
        <a:bodyPr/>
        <a:lstStyle/>
        <a:p>
          <a:endParaRPr lang="es-HN"/>
        </a:p>
      </dgm:t>
    </dgm:pt>
    <dgm:pt modelId="{E6A78D4C-1CAE-4E20-9A09-FE9D286FBB4B}" type="pres">
      <dgm:prSet presAssocID="{9B37CE87-927A-4700-ADD6-BE3EEF5026BA}" presName="linearFlow" presStyleCnt="0">
        <dgm:presLayoutVars>
          <dgm:dir/>
          <dgm:animLvl val="lvl"/>
          <dgm:resizeHandles/>
        </dgm:presLayoutVars>
      </dgm:prSet>
      <dgm:spPr/>
    </dgm:pt>
    <dgm:pt modelId="{EA11511F-0B11-4152-9A61-C94DA5BDBC34}" type="pres">
      <dgm:prSet presAssocID="{5D1E6FA0-1F1C-466F-BE9B-6F46758620D2}" presName="compositeNode" presStyleCnt="0">
        <dgm:presLayoutVars>
          <dgm:bulletEnabled val="1"/>
        </dgm:presLayoutVars>
      </dgm:prSet>
      <dgm:spPr/>
    </dgm:pt>
    <dgm:pt modelId="{C3C08C27-5BD7-4E64-B9D8-402EEB8C7B76}" type="pres">
      <dgm:prSet presAssocID="{5D1E6FA0-1F1C-466F-BE9B-6F46758620D2}" presName="image"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6000" r="-26000"/>
          </a:stretch>
        </a:blipFill>
      </dgm:spPr>
    </dgm:pt>
    <dgm:pt modelId="{CE1C9BCB-8622-4A22-ACF7-4B569F0096C1}" type="pres">
      <dgm:prSet presAssocID="{5D1E6FA0-1F1C-466F-BE9B-6F46758620D2}" presName="childNode" presStyleLbl="node1" presStyleIdx="0" presStyleCnt="1">
        <dgm:presLayoutVars>
          <dgm:bulletEnabled val="1"/>
        </dgm:presLayoutVars>
      </dgm:prSet>
      <dgm:spPr/>
    </dgm:pt>
    <dgm:pt modelId="{C183FE8C-88DF-43AE-9E96-85ECCC74E5F6}" type="pres">
      <dgm:prSet presAssocID="{5D1E6FA0-1F1C-466F-BE9B-6F46758620D2}" presName="parentNode" presStyleLbl="revTx" presStyleIdx="0" presStyleCnt="1">
        <dgm:presLayoutVars>
          <dgm:chMax val="0"/>
          <dgm:bulletEnabled val="1"/>
        </dgm:presLayoutVars>
      </dgm:prSet>
      <dgm:spPr/>
    </dgm:pt>
  </dgm:ptLst>
  <dgm:cxnLst>
    <dgm:cxn modelId="{1A433209-7EB7-4286-A94F-AC0E6A247CC1}" srcId="{5D1E6FA0-1F1C-466F-BE9B-6F46758620D2}" destId="{8B61CADF-89CE-490B-903F-A7DD7BF678E0}" srcOrd="1" destOrd="0" parTransId="{0FB1CDBA-E588-42EB-9F5C-669E8413ABAD}" sibTransId="{70691A37-60AC-4767-BE5C-F775EA773ADC}"/>
    <dgm:cxn modelId="{EA19023E-19C7-425C-8F09-EEEC06A68EE5}" type="presOf" srcId="{EE16E0A2-2A45-4EC9-BF9D-867160198BB9}" destId="{CE1C9BCB-8622-4A22-ACF7-4B569F0096C1}" srcOrd="0" destOrd="4" presId="urn:microsoft.com/office/officeart/2005/8/layout/hList2"/>
    <dgm:cxn modelId="{AF12C141-8EC1-4F3D-A091-0D1292DD036D}" type="presOf" srcId="{8B61CADF-89CE-490B-903F-A7DD7BF678E0}" destId="{CE1C9BCB-8622-4A22-ACF7-4B569F0096C1}" srcOrd="0" destOrd="1" presId="urn:microsoft.com/office/officeart/2005/8/layout/hList2"/>
    <dgm:cxn modelId="{5E6E1B47-3306-49CD-A5C2-7F14067F11E5}" type="presOf" srcId="{8BF4382E-3998-43B0-971B-2581BEF13422}" destId="{CE1C9BCB-8622-4A22-ACF7-4B569F0096C1}" srcOrd="0" destOrd="2" presId="urn:microsoft.com/office/officeart/2005/8/layout/hList2"/>
    <dgm:cxn modelId="{39FE704B-D972-4ABD-8924-8FFAED9463EA}" type="presOf" srcId="{9B37CE87-927A-4700-ADD6-BE3EEF5026BA}" destId="{E6A78D4C-1CAE-4E20-9A09-FE9D286FBB4B}" srcOrd="0" destOrd="0" presId="urn:microsoft.com/office/officeart/2005/8/layout/hList2"/>
    <dgm:cxn modelId="{AADFBE73-D1D1-45D1-A4D9-B9674006B6CA}" type="presOf" srcId="{8A71E966-F22D-47C3-8CA1-9FB2B380CE68}" destId="{CE1C9BCB-8622-4A22-ACF7-4B569F0096C1}" srcOrd="0" destOrd="0" presId="urn:microsoft.com/office/officeart/2005/8/layout/hList2"/>
    <dgm:cxn modelId="{CF720576-8EB7-4C1F-B34F-DB9BEFCA9DDB}" type="presOf" srcId="{F31DC835-5F72-4F75-B0E0-2EFEE7AC13B9}" destId="{CE1C9BCB-8622-4A22-ACF7-4B569F0096C1}" srcOrd="0" destOrd="3" presId="urn:microsoft.com/office/officeart/2005/8/layout/hList2"/>
    <dgm:cxn modelId="{DBE5E783-BAE3-4BC9-A99D-D9982A3A9E63}" type="presOf" srcId="{5D1E6FA0-1F1C-466F-BE9B-6F46758620D2}" destId="{C183FE8C-88DF-43AE-9E96-85ECCC74E5F6}" srcOrd="0" destOrd="0" presId="urn:microsoft.com/office/officeart/2005/8/layout/hList2"/>
    <dgm:cxn modelId="{9FBC2B8C-E513-4C5F-AD89-CB6B2BBBCB59}" srcId="{5D1E6FA0-1F1C-466F-BE9B-6F46758620D2}" destId="{8A71E966-F22D-47C3-8CA1-9FB2B380CE68}" srcOrd="0" destOrd="0" parTransId="{ABFC3CF3-91C2-49D0-BB1E-0F9E602A8410}" sibTransId="{106B3A20-30B9-4FAB-B83F-F2492F4DBDF1}"/>
    <dgm:cxn modelId="{B3C43F94-F42D-4450-A36A-A4372619041C}" srcId="{9B37CE87-927A-4700-ADD6-BE3EEF5026BA}" destId="{5D1E6FA0-1F1C-466F-BE9B-6F46758620D2}" srcOrd="0" destOrd="0" parTransId="{F3E89EA0-1730-4777-957E-7C0B12A51D5D}" sibTransId="{7E0B0071-2326-44AE-8E11-E79CFCC41861}"/>
    <dgm:cxn modelId="{BDC84099-B1D5-479E-9412-6E79A3C0680B}" srcId="{5D1E6FA0-1F1C-466F-BE9B-6F46758620D2}" destId="{EE16E0A2-2A45-4EC9-BF9D-867160198BB9}" srcOrd="4" destOrd="0" parTransId="{2F38CD86-9474-4877-B825-C0C22AF4B44D}" sibTransId="{896095D3-6E3C-47BA-9917-C1D1F895DBD5}"/>
    <dgm:cxn modelId="{44ECAFC2-7D10-4BE2-8C25-97FDCB72D5E3}" srcId="{5D1E6FA0-1F1C-466F-BE9B-6F46758620D2}" destId="{8BF4382E-3998-43B0-971B-2581BEF13422}" srcOrd="2" destOrd="0" parTransId="{89753F92-EACC-445D-8389-59F629348EB1}" sibTransId="{535814CE-C2D5-4182-894F-9D4094C43DCB}"/>
    <dgm:cxn modelId="{74CE07F0-06D6-4077-97C7-F163B5367A11}" srcId="{5D1E6FA0-1F1C-466F-BE9B-6F46758620D2}" destId="{F31DC835-5F72-4F75-B0E0-2EFEE7AC13B9}" srcOrd="3" destOrd="0" parTransId="{AFE14631-2EA1-43D8-ADBE-4579610C64BD}" sibTransId="{678093E5-D87D-44C1-9171-E02BA2E9B674}"/>
    <dgm:cxn modelId="{4AACF3AE-9D02-4E6C-88C3-5FBA93DB7CED}" type="presParOf" srcId="{E6A78D4C-1CAE-4E20-9A09-FE9D286FBB4B}" destId="{EA11511F-0B11-4152-9A61-C94DA5BDBC34}" srcOrd="0" destOrd="0" presId="urn:microsoft.com/office/officeart/2005/8/layout/hList2"/>
    <dgm:cxn modelId="{DEBF6854-B70A-4085-98E9-53ED33364D1D}" type="presParOf" srcId="{EA11511F-0B11-4152-9A61-C94DA5BDBC34}" destId="{C3C08C27-5BD7-4E64-B9D8-402EEB8C7B76}" srcOrd="0" destOrd="0" presId="urn:microsoft.com/office/officeart/2005/8/layout/hList2"/>
    <dgm:cxn modelId="{B04E54F3-045B-4DE8-B55E-A7291E983EA4}" type="presParOf" srcId="{EA11511F-0B11-4152-9A61-C94DA5BDBC34}" destId="{CE1C9BCB-8622-4A22-ACF7-4B569F0096C1}" srcOrd="1" destOrd="0" presId="urn:microsoft.com/office/officeart/2005/8/layout/hList2"/>
    <dgm:cxn modelId="{5CFAE6BB-57F7-4408-9567-0578170CCE44}" type="presParOf" srcId="{EA11511F-0B11-4152-9A61-C94DA5BDBC34}" destId="{C183FE8C-88DF-43AE-9E96-85ECCC74E5F6}"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BA220693-E931-4358-A2E2-718ECDD3CB8E}" type="doc">
      <dgm:prSet loTypeId="urn:microsoft.com/office/officeart/2005/8/layout/hList2#9" loCatId="list" qsTypeId="urn:microsoft.com/office/officeart/2005/8/quickstyle/simple5" qsCatId="simple" csTypeId="urn:microsoft.com/office/officeart/2005/8/colors/accent0_3" csCatId="mainScheme" phldr="1"/>
      <dgm:spPr/>
      <dgm:t>
        <a:bodyPr/>
        <a:lstStyle/>
        <a:p>
          <a:endParaRPr lang="es-MX"/>
        </a:p>
      </dgm:t>
    </dgm:pt>
    <dgm:pt modelId="{FF708FAD-61F1-467D-A962-000C80F28A10}">
      <dgm:prSet phldrT="[Texto]"/>
      <dgm:spPr/>
      <dgm:t>
        <a:bodyPr/>
        <a:lstStyle/>
        <a:p>
          <a:endParaRPr lang="es-MX" dirty="0"/>
        </a:p>
        <a:p>
          <a:endParaRPr lang="es-MX" dirty="0"/>
        </a:p>
      </dgm:t>
    </dgm:pt>
    <dgm:pt modelId="{77F8B8CC-6C4E-4DD8-B5E6-E8ED538A6DAE}" type="parTrans" cxnId="{5269CBAE-56F8-444A-94F4-3A264DFE51AF}">
      <dgm:prSet/>
      <dgm:spPr/>
      <dgm:t>
        <a:bodyPr/>
        <a:lstStyle/>
        <a:p>
          <a:endParaRPr lang="es-MX"/>
        </a:p>
      </dgm:t>
    </dgm:pt>
    <dgm:pt modelId="{A01239FC-5357-4DE6-B85B-AD861068CB7F}" type="sibTrans" cxnId="{5269CBAE-56F8-444A-94F4-3A264DFE51AF}">
      <dgm:prSet/>
      <dgm:spPr/>
      <dgm:t>
        <a:bodyPr/>
        <a:lstStyle/>
        <a:p>
          <a:endParaRPr lang="es-MX"/>
        </a:p>
      </dgm:t>
    </dgm:pt>
    <dgm:pt modelId="{42AE3451-335F-4B8F-B3BA-0C82D4E364EE}">
      <dgm:prSet phldrT="[Texto]" custT="1"/>
      <dgm:spPr>
        <a:solidFill>
          <a:srgbClr val="006699"/>
        </a:solidFill>
      </dgm:spPr>
      <dgm:t>
        <a:bodyPr/>
        <a:lstStyle/>
        <a:p>
          <a:r>
            <a:rPr lang="es-MX" sz="2400" dirty="0">
              <a:solidFill>
                <a:schemeClr val="bg1"/>
              </a:solidFill>
            </a:rPr>
            <a:t>Para implementar este sistema se requiere añadir un contador a cada línea de cache, de tal manera que cada vez que se referencia un bloque su contador se pone a cero, y los demás (del conjunto o toda la memoria) se incrementan en uno.</a:t>
          </a:r>
          <a:endParaRPr lang="es-MX" sz="2400" dirty="0"/>
        </a:p>
      </dgm:t>
    </dgm:pt>
    <dgm:pt modelId="{996961CD-E8BC-474A-A8E8-59A87A2BCC1A}" type="parTrans" cxnId="{637EC361-D150-4AF9-B9A4-9835DF646331}">
      <dgm:prSet/>
      <dgm:spPr/>
      <dgm:t>
        <a:bodyPr/>
        <a:lstStyle/>
        <a:p>
          <a:endParaRPr lang="es-MX"/>
        </a:p>
      </dgm:t>
    </dgm:pt>
    <dgm:pt modelId="{729CDD42-D08A-47C0-A422-ED5E53CCC917}" type="sibTrans" cxnId="{637EC361-D150-4AF9-B9A4-9835DF646331}">
      <dgm:prSet/>
      <dgm:spPr/>
      <dgm:t>
        <a:bodyPr/>
        <a:lstStyle/>
        <a:p>
          <a:endParaRPr lang="es-MX"/>
        </a:p>
      </dgm:t>
    </dgm:pt>
    <dgm:pt modelId="{8E47F7C9-E1B0-405D-9189-3A0D9C49EB47}">
      <dgm:prSet phldrT="[Texto]" custT="1"/>
      <dgm:spPr>
        <a:solidFill>
          <a:srgbClr val="006699"/>
        </a:solidFill>
      </dgm:spPr>
      <dgm:t>
        <a:bodyPr/>
        <a:lstStyle/>
        <a:p>
          <a:r>
            <a:rPr lang="es-MX" sz="2400" dirty="0"/>
            <a:t>En general, el objetivo es mantener en la cache los bloques que tienen mas probabilidades de ser accedidos en el futuro próximo.</a:t>
          </a:r>
        </a:p>
      </dgm:t>
    </dgm:pt>
    <dgm:pt modelId="{90A2DE59-7A28-4C62-AB21-79155E4C7CDA}" type="parTrans" cxnId="{80859BA0-51BB-4746-9E32-3D333FA42AE0}">
      <dgm:prSet/>
      <dgm:spPr/>
      <dgm:t>
        <a:bodyPr/>
        <a:lstStyle/>
        <a:p>
          <a:endParaRPr lang="es-HN"/>
        </a:p>
      </dgm:t>
    </dgm:pt>
    <dgm:pt modelId="{1F624634-B90F-4786-A9F1-6601F2A203FC}" type="sibTrans" cxnId="{80859BA0-51BB-4746-9E32-3D333FA42AE0}">
      <dgm:prSet/>
      <dgm:spPr/>
      <dgm:t>
        <a:bodyPr/>
        <a:lstStyle/>
        <a:p>
          <a:endParaRPr lang="es-HN"/>
        </a:p>
      </dgm:t>
    </dgm:pt>
    <dgm:pt modelId="{C87684A5-672A-4C8D-8F13-EBA1CDF5778D}">
      <dgm:prSet phldrT="[Texto]" custT="1"/>
      <dgm:spPr>
        <a:solidFill>
          <a:srgbClr val="006699"/>
        </a:solidFill>
      </dgm:spPr>
      <dgm:t>
        <a:bodyPr/>
        <a:lstStyle/>
        <a:p>
          <a:endParaRPr lang="es-MX" sz="2400" dirty="0">
            <a:solidFill>
              <a:schemeClr val="bg1"/>
            </a:solidFill>
          </a:endParaRPr>
        </a:p>
      </dgm:t>
    </dgm:pt>
    <dgm:pt modelId="{801C359E-8BD9-4ED5-A0C6-C2D6313E1999}" type="parTrans" cxnId="{93317814-F275-446A-8906-C1EF9B03CAB6}">
      <dgm:prSet/>
      <dgm:spPr/>
      <dgm:t>
        <a:bodyPr/>
        <a:lstStyle/>
        <a:p>
          <a:endParaRPr lang="es-HN"/>
        </a:p>
      </dgm:t>
    </dgm:pt>
    <dgm:pt modelId="{0795D172-1426-4B83-B993-C3793CD6011D}" type="sibTrans" cxnId="{93317814-F275-446A-8906-C1EF9B03CAB6}">
      <dgm:prSet/>
      <dgm:spPr/>
      <dgm:t>
        <a:bodyPr/>
        <a:lstStyle/>
        <a:p>
          <a:endParaRPr lang="es-HN"/>
        </a:p>
      </dgm:t>
    </dgm:pt>
    <dgm:pt modelId="{C2AAC7B5-D4F0-4592-A4DB-68136A683049}">
      <dgm:prSet phldrT="[Texto]" custT="1"/>
      <dgm:spPr>
        <a:solidFill>
          <a:srgbClr val="006699"/>
        </a:solidFill>
      </dgm:spPr>
      <dgm:t>
        <a:bodyPr/>
        <a:lstStyle/>
        <a:p>
          <a:pPr>
            <a:buFont typeface="Arial" panose="020B0604020202020204" pitchFamily="34" charset="0"/>
            <a:buChar char="•"/>
          </a:pPr>
          <a:r>
            <a:rPr lang="es-MX" sz="2400" dirty="0">
              <a:solidFill>
                <a:schemeClr val="bg1"/>
              </a:solidFill>
            </a:rPr>
            <a:t>El bloque víctima es el que tenga mas tiempo sin ser referenciado.</a:t>
          </a:r>
        </a:p>
      </dgm:t>
    </dgm:pt>
    <dgm:pt modelId="{76267890-DFE4-48BB-A08A-BDB958B7DB63}" type="parTrans" cxnId="{D6DB60EC-98EE-4E98-B117-BD28DBF84356}">
      <dgm:prSet/>
      <dgm:spPr/>
      <dgm:t>
        <a:bodyPr/>
        <a:lstStyle/>
        <a:p>
          <a:endParaRPr lang="es-HN"/>
        </a:p>
      </dgm:t>
    </dgm:pt>
    <dgm:pt modelId="{85EC5157-B425-4831-B5C3-8B8BE1F39A3B}" type="sibTrans" cxnId="{D6DB60EC-98EE-4E98-B117-BD28DBF84356}">
      <dgm:prSet/>
      <dgm:spPr/>
      <dgm:t>
        <a:bodyPr/>
        <a:lstStyle/>
        <a:p>
          <a:endParaRPr lang="es-HN"/>
        </a:p>
      </dgm:t>
    </dgm:pt>
    <dgm:pt modelId="{ECE58D3F-2FA3-46E4-BAD3-76EEADD38532}" type="pres">
      <dgm:prSet presAssocID="{BA220693-E931-4358-A2E2-718ECDD3CB8E}" presName="linearFlow" presStyleCnt="0">
        <dgm:presLayoutVars>
          <dgm:dir/>
          <dgm:animLvl val="lvl"/>
          <dgm:resizeHandles/>
        </dgm:presLayoutVars>
      </dgm:prSet>
      <dgm:spPr/>
    </dgm:pt>
    <dgm:pt modelId="{5E62D7FD-4E58-4579-955D-9CA24524F5C0}" type="pres">
      <dgm:prSet presAssocID="{FF708FAD-61F1-467D-A962-000C80F28A10}" presName="compositeNode" presStyleCnt="0">
        <dgm:presLayoutVars>
          <dgm:bulletEnabled val="1"/>
        </dgm:presLayoutVars>
      </dgm:prSet>
      <dgm:spPr/>
    </dgm:pt>
    <dgm:pt modelId="{B0398647-7285-473F-8C33-81626123B2CC}" type="pres">
      <dgm:prSet presAssocID="{FF708FAD-61F1-467D-A962-000C80F28A10}" presName="imag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9000" r="-39000"/>
          </a:stretch>
        </a:blipFill>
      </dgm:spPr>
    </dgm:pt>
    <dgm:pt modelId="{1DD672E0-6CEB-4E40-A04B-D386CB9416B4}" type="pres">
      <dgm:prSet presAssocID="{FF708FAD-61F1-467D-A962-000C80F28A10}" presName="childNode" presStyleLbl="node1" presStyleIdx="0" presStyleCnt="1">
        <dgm:presLayoutVars>
          <dgm:bulletEnabled val="1"/>
        </dgm:presLayoutVars>
      </dgm:prSet>
      <dgm:spPr/>
    </dgm:pt>
    <dgm:pt modelId="{2DA73385-E028-452F-9DC3-172781CA85C5}" type="pres">
      <dgm:prSet presAssocID="{FF708FAD-61F1-467D-A962-000C80F28A10}" presName="parentNode" presStyleLbl="revTx" presStyleIdx="0" presStyleCnt="1">
        <dgm:presLayoutVars>
          <dgm:chMax val="0"/>
          <dgm:bulletEnabled val="1"/>
        </dgm:presLayoutVars>
      </dgm:prSet>
      <dgm:spPr/>
    </dgm:pt>
  </dgm:ptLst>
  <dgm:cxnLst>
    <dgm:cxn modelId="{FF04C80B-D5AD-4D90-96DB-AD888FF79054}" type="presOf" srcId="{BA220693-E931-4358-A2E2-718ECDD3CB8E}" destId="{ECE58D3F-2FA3-46E4-BAD3-76EEADD38532}" srcOrd="0" destOrd="0" presId="urn:microsoft.com/office/officeart/2005/8/layout/hList2#9"/>
    <dgm:cxn modelId="{97BB4413-A1EA-4AB6-B2A3-2D6F276D5B6E}" type="presOf" srcId="{C87684A5-672A-4C8D-8F13-EBA1CDF5778D}" destId="{1DD672E0-6CEB-4E40-A04B-D386CB9416B4}" srcOrd="0" destOrd="3" presId="urn:microsoft.com/office/officeart/2005/8/layout/hList2#9"/>
    <dgm:cxn modelId="{93317814-F275-446A-8906-C1EF9B03CAB6}" srcId="{FF708FAD-61F1-467D-A962-000C80F28A10}" destId="{C87684A5-672A-4C8D-8F13-EBA1CDF5778D}" srcOrd="3" destOrd="0" parTransId="{801C359E-8BD9-4ED5-A0C6-C2D6313E1999}" sibTransId="{0795D172-1426-4B83-B993-C3793CD6011D}"/>
    <dgm:cxn modelId="{637EC361-D150-4AF9-B9A4-9835DF646331}" srcId="{FF708FAD-61F1-467D-A962-000C80F28A10}" destId="{42AE3451-335F-4B8F-B3BA-0C82D4E364EE}" srcOrd="1" destOrd="0" parTransId="{996961CD-E8BC-474A-A8E8-59A87A2BCC1A}" sibTransId="{729CDD42-D08A-47C0-A422-ED5E53CCC917}"/>
    <dgm:cxn modelId="{22E35195-CAB9-4E17-A660-F43A754E68CD}" type="presOf" srcId="{C2AAC7B5-D4F0-4592-A4DB-68136A683049}" destId="{1DD672E0-6CEB-4E40-A04B-D386CB9416B4}" srcOrd="0" destOrd="2" presId="urn:microsoft.com/office/officeart/2005/8/layout/hList2#9"/>
    <dgm:cxn modelId="{80859BA0-51BB-4746-9E32-3D333FA42AE0}" srcId="{FF708FAD-61F1-467D-A962-000C80F28A10}" destId="{8E47F7C9-E1B0-405D-9189-3A0D9C49EB47}" srcOrd="0" destOrd="0" parTransId="{90A2DE59-7A28-4C62-AB21-79155E4C7CDA}" sibTransId="{1F624634-B90F-4786-A9F1-6601F2A203FC}"/>
    <dgm:cxn modelId="{19BDD2A2-618B-4925-9266-AF917F80EF94}" type="presOf" srcId="{42AE3451-335F-4B8F-B3BA-0C82D4E364EE}" destId="{1DD672E0-6CEB-4E40-A04B-D386CB9416B4}" srcOrd="0" destOrd="1" presId="urn:microsoft.com/office/officeart/2005/8/layout/hList2#9"/>
    <dgm:cxn modelId="{C1BFE1A2-0608-467B-8489-D23E58281366}" type="presOf" srcId="{FF708FAD-61F1-467D-A962-000C80F28A10}" destId="{2DA73385-E028-452F-9DC3-172781CA85C5}" srcOrd="0" destOrd="0" presId="urn:microsoft.com/office/officeart/2005/8/layout/hList2#9"/>
    <dgm:cxn modelId="{90202FA5-439C-4BCA-9959-475E5CC84651}" type="presOf" srcId="{8E47F7C9-E1B0-405D-9189-3A0D9C49EB47}" destId="{1DD672E0-6CEB-4E40-A04B-D386CB9416B4}" srcOrd="0" destOrd="0" presId="urn:microsoft.com/office/officeart/2005/8/layout/hList2#9"/>
    <dgm:cxn modelId="{5269CBAE-56F8-444A-94F4-3A264DFE51AF}" srcId="{BA220693-E931-4358-A2E2-718ECDD3CB8E}" destId="{FF708FAD-61F1-467D-A962-000C80F28A10}" srcOrd="0" destOrd="0" parTransId="{77F8B8CC-6C4E-4DD8-B5E6-E8ED538A6DAE}" sibTransId="{A01239FC-5357-4DE6-B85B-AD861068CB7F}"/>
    <dgm:cxn modelId="{D6DB60EC-98EE-4E98-B117-BD28DBF84356}" srcId="{FF708FAD-61F1-467D-A962-000C80F28A10}" destId="{C2AAC7B5-D4F0-4592-A4DB-68136A683049}" srcOrd="2" destOrd="0" parTransId="{76267890-DFE4-48BB-A08A-BDB958B7DB63}" sibTransId="{85EC5157-B425-4831-B5C3-8B8BE1F39A3B}"/>
    <dgm:cxn modelId="{7BA60F2A-E470-4448-8936-3820350528A3}" type="presParOf" srcId="{ECE58D3F-2FA3-46E4-BAD3-76EEADD38532}" destId="{5E62D7FD-4E58-4579-955D-9CA24524F5C0}" srcOrd="0" destOrd="0" presId="urn:microsoft.com/office/officeart/2005/8/layout/hList2#9"/>
    <dgm:cxn modelId="{3622FAB8-02D1-4CCE-8B16-866127406778}" type="presParOf" srcId="{5E62D7FD-4E58-4579-955D-9CA24524F5C0}" destId="{B0398647-7285-473F-8C33-81626123B2CC}" srcOrd="0" destOrd="0" presId="urn:microsoft.com/office/officeart/2005/8/layout/hList2#9"/>
    <dgm:cxn modelId="{459D577B-8A2D-4F5A-BCF7-7ECB2186A70A}" type="presParOf" srcId="{5E62D7FD-4E58-4579-955D-9CA24524F5C0}" destId="{1DD672E0-6CEB-4E40-A04B-D386CB9416B4}" srcOrd="1" destOrd="0" presId="urn:microsoft.com/office/officeart/2005/8/layout/hList2#9"/>
    <dgm:cxn modelId="{A7EAD364-A302-4408-82A9-7F48365BEB6B}" type="presParOf" srcId="{5E62D7FD-4E58-4579-955D-9CA24524F5C0}" destId="{2DA73385-E028-452F-9DC3-172781CA85C5}" srcOrd="2" destOrd="0" presId="urn:microsoft.com/office/officeart/2005/8/layout/hList2#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BA220693-E931-4358-A2E2-718ECDD3CB8E}" type="doc">
      <dgm:prSet loTypeId="urn:microsoft.com/office/officeart/2005/8/layout/hList2#10" loCatId="list" qsTypeId="urn:microsoft.com/office/officeart/2005/8/quickstyle/simple5" qsCatId="simple" csTypeId="urn:microsoft.com/office/officeart/2005/8/colors/accent0_3" csCatId="mainScheme" phldr="1"/>
      <dgm:spPr/>
      <dgm:t>
        <a:bodyPr/>
        <a:lstStyle/>
        <a:p>
          <a:endParaRPr lang="es-MX"/>
        </a:p>
      </dgm:t>
    </dgm:pt>
    <dgm:pt modelId="{FF708FAD-61F1-467D-A962-000C80F28A10}">
      <dgm:prSet phldrT="[Texto]"/>
      <dgm:spPr/>
      <dgm:t>
        <a:bodyPr/>
        <a:lstStyle/>
        <a:p>
          <a:endParaRPr lang="es-MX" dirty="0"/>
        </a:p>
        <a:p>
          <a:endParaRPr lang="es-MX" dirty="0"/>
        </a:p>
      </dgm:t>
    </dgm:pt>
    <dgm:pt modelId="{77F8B8CC-6C4E-4DD8-B5E6-E8ED538A6DAE}" type="parTrans" cxnId="{5269CBAE-56F8-444A-94F4-3A264DFE51AF}">
      <dgm:prSet/>
      <dgm:spPr/>
      <dgm:t>
        <a:bodyPr/>
        <a:lstStyle/>
        <a:p>
          <a:endParaRPr lang="es-MX"/>
        </a:p>
      </dgm:t>
    </dgm:pt>
    <dgm:pt modelId="{A01239FC-5357-4DE6-B85B-AD861068CB7F}" type="sibTrans" cxnId="{5269CBAE-56F8-444A-94F4-3A264DFE51AF}">
      <dgm:prSet/>
      <dgm:spPr/>
      <dgm:t>
        <a:bodyPr/>
        <a:lstStyle/>
        <a:p>
          <a:endParaRPr lang="es-MX"/>
        </a:p>
      </dgm:t>
    </dgm:pt>
    <dgm:pt modelId="{8696D7CE-275D-4BB6-A9A1-9E1C806E30A0}">
      <dgm:prSet phldrT="[Texto]" custT="1"/>
      <dgm:spPr>
        <a:solidFill>
          <a:srgbClr val="006699"/>
        </a:solidFill>
      </dgm:spPr>
      <dgm:t>
        <a:bodyPr/>
        <a:lstStyle/>
        <a:p>
          <a:pPr algn="ctr"/>
          <a:endParaRPr lang="es-MX" sz="2800" dirty="0">
            <a:solidFill>
              <a:schemeClr val="bg1"/>
            </a:solidFill>
          </a:endParaRPr>
        </a:p>
      </dgm:t>
    </dgm:pt>
    <dgm:pt modelId="{C17E3A97-EA36-491D-AEEE-5135ADFEA520}" type="parTrans" cxnId="{3E28FA60-8957-4806-BCCF-D0CBD52A1254}">
      <dgm:prSet/>
      <dgm:spPr/>
      <dgm:t>
        <a:bodyPr/>
        <a:lstStyle/>
        <a:p>
          <a:endParaRPr lang="es-MX"/>
        </a:p>
      </dgm:t>
    </dgm:pt>
    <dgm:pt modelId="{EC6190E6-7E11-4886-A045-E4C76BFA6771}" type="sibTrans" cxnId="{3E28FA60-8957-4806-BCCF-D0CBD52A1254}">
      <dgm:prSet/>
      <dgm:spPr/>
      <dgm:t>
        <a:bodyPr/>
        <a:lstStyle/>
        <a:p>
          <a:endParaRPr lang="es-MX"/>
        </a:p>
      </dgm:t>
    </dgm:pt>
    <dgm:pt modelId="{DDBB67D6-AD6A-43BC-BA95-9FCFF91FA9F8}">
      <dgm:prSet custT="1"/>
      <dgm:spPr>
        <a:solidFill>
          <a:srgbClr val="006699"/>
        </a:solidFill>
      </dgm:spPr>
      <dgm:t>
        <a:bodyPr/>
        <a:lstStyle/>
        <a:p>
          <a:pPr algn="ctr"/>
          <a:r>
            <a:rPr lang="es-MX" sz="2800" dirty="0">
              <a:solidFill>
                <a:schemeClr val="bg1"/>
              </a:solidFill>
            </a:rPr>
            <a:t>Esta política de sustitución falla cuando se esta accediendo de forma secuencial y cíclica a elementos de una matriz que no puede almacenarse completamente en la cache.</a:t>
          </a:r>
        </a:p>
      </dgm:t>
    </dgm:pt>
    <dgm:pt modelId="{CDA65C12-A63D-4ACB-92A1-A195751D396C}" type="parTrans" cxnId="{262D139B-A649-4365-BE31-038FA72808B8}">
      <dgm:prSet/>
      <dgm:spPr/>
      <dgm:t>
        <a:bodyPr/>
        <a:lstStyle/>
        <a:p>
          <a:endParaRPr lang="es-MX"/>
        </a:p>
      </dgm:t>
    </dgm:pt>
    <dgm:pt modelId="{EC6EA10F-EBAA-489E-AA76-4047E75B1B4C}" type="sibTrans" cxnId="{262D139B-A649-4365-BE31-038FA72808B8}">
      <dgm:prSet/>
      <dgm:spPr/>
      <dgm:t>
        <a:bodyPr/>
        <a:lstStyle/>
        <a:p>
          <a:endParaRPr lang="es-MX"/>
        </a:p>
      </dgm:t>
    </dgm:pt>
    <dgm:pt modelId="{ECE58D3F-2FA3-46E4-BAD3-76EEADD38532}" type="pres">
      <dgm:prSet presAssocID="{BA220693-E931-4358-A2E2-718ECDD3CB8E}" presName="linearFlow" presStyleCnt="0">
        <dgm:presLayoutVars>
          <dgm:dir/>
          <dgm:animLvl val="lvl"/>
          <dgm:resizeHandles/>
        </dgm:presLayoutVars>
      </dgm:prSet>
      <dgm:spPr/>
    </dgm:pt>
    <dgm:pt modelId="{5E62D7FD-4E58-4579-955D-9CA24524F5C0}" type="pres">
      <dgm:prSet presAssocID="{FF708FAD-61F1-467D-A962-000C80F28A10}" presName="compositeNode" presStyleCnt="0">
        <dgm:presLayoutVars>
          <dgm:bulletEnabled val="1"/>
        </dgm:presLayoutVars>
      </dgm:prSet>
      <dgm:spPr/>
    </dgm:pt>
    <dgm:pt modelId="{B0398647-7285-473F-8C33-81626123B2CC}" type="pres">
      <dgm:prSet presAssocID="{FF708FAD-61F1-467D-A962-000C80F28A10}" presName="image"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5000" r="-25000"/>
          </a:stretch>
        </a:blipFill>
      </dgm:spPr>
    </dgm:pt>
    <dgm:pt modelId="{1DD672E0-6CEB-4E40-A04B-D386CB9416B4}" type="pres">
      <dgm:prSet presAssocID="{FF708FAD-61F1-467D-A962-000C80F28A10}" presName="childNode" presStyleLbl="node1" presStyleIdx="0" presStyleCnt="1">
        <dgm:presLayoutVars>
          <dgm:bulletEnabled val="1"/>
        </dgm:presLayoutVars>
      </dgm:prSet>
      <dgm:spPr/>
    </dgm:pt>
    <dgm:pt modelId="{2DA73385-E028-452F-9DC3-172781CA85C5}" type="pres">
      <dgm:prSet presAssocID="{FF708FAD-61F1-467D-A962-000C80F28A10}" presName="parentNode" presStyleLbl="revTx" presStyleIdx="0" presStyleCnt="1">
        <dgm:presLayoutVars>
          <dgm:chMax val="0"/>
          <dgm:bulletEnabled val="1"/>
        </dgm:presLayoutVars>
      </dgm:prSet>
      <dgm:spPr/>
    </dgm:pt>
  </dgm:ptLst>
  <dgm:cxnLst>
    <dgm:cxn modelId="{475DDB0D-13A0-4845-8A1B-514825AB1D17}" type="presOf" srcId="{FF708FAD-61F1-467D-A962-000C80F28A10}" destId="{2DA73385-E028-452F-9DC3-172781CA85C5}" srcOrd="0" destOrd="0" presId="urn:microsoft.com/office/officeart/2005/8/layout/hList2#10"/>
    <dgm:cxn modelId="{3E28FA60-8957-4806-BCCF-D0CBD52A1254}" srcId="{FF708FAD-61F1-467D-A962-000C80F28A10}" destId="{8696D7CE-275D-4BB6-A9A1-9E1C806E30A0}" srcOrd="0" destOrd="0" parTransId="{C17E3A97-EA36-491D-AEEE-5135ADFEA520}" sibTransId="{EC6190E6-7E11-4886-A045-E4C76BFA6771}"/>
    <dgm:cxn modelId="{170C8B5A-515B-477D-BF91-7A177D04EA5F}" type="presOf" srcId="{8696D7CE-275D-4BB6-A9A1-9E1C806E30A0}" destId="{1DD672E0-6CEB-4E40-A04B-D386CB9416B4}" srcOrd="0" destOrd="0" presId="urn:microsoft.com/office/officeart/2005/8/layout/hList2#10"/>
    <dgm:cxn modelId="{262D139B-A649-4365-BE31-038FA72808B8}" srcId="{FF708FAD-61F1-467D-A962-000C80F28A10}" destId="{DDBB67D6-AD6A-43BC-BA95-9FCFF91FA9F8}" srcOrd="1" destOrd="0" parTransId="{CDA65C12-A63D-4ACB-92A1-A195751D396C}" sibTransId="{EC6EA10F-EBAA-489E-AA76-4047E75B1B4C}"/>
    <dgm:cxn modelId="{998C96A9-88C3-440B-B3A7-08182E9E5DA8}" type="presOf" srcId="{DDBB67D6-AD6A-43BC-BA95-9FCFF91FA9F8}" destId="{1DD672E0-6CEB-4E40-A04B-D386CB9416B4}" srcOrd="0" destOrd="1" presId="urn:microsoft.com/office/officeart/2005/8/layout/hList2#10"/>
    <dgm:cxn modelId="{5269CBAE-56F8-444A-94F4-3A264DFE51AF}" srcId="{BA220693-E931-4358-A2E2-718ECDD3CB8E}" destId="{FF708FAD-61F1-467D-A962-000C80F28A10}" srcOrd="0" destOrd="0" parTransId="{77F8B8CC-6C4E-4DD8-B5E6-E8ED538A6DAE}" sibTransId="{A01239FC-5357-4DE6-B85B-AD861068CB7F}"/>
    <dgm:cxn modelId="{4AF4B0C7-9D04-4521-8E56-A2495BCBB85F}" type="presOf" srcId="{BA220693-E931-4358-A2E2-718ECDD3CB8E}" destId="{ECE58D3F-2FA3-46E4-BAD3-76EEADD38532}" srcOrd="0" destOrd="0" presId="urn:microsoft.com/office/officeart/2005/8/layout/hList2#10"/>
    <dgm:cxn modelId="{789DD546-124D-43CD-A8D7-AE2F1D59FD47}" type="presParOf" srcId="{ECE58D3F-2FA3-46E4-BAD3-76EEADD38532}" destId="{5E62D7FD-4E58-4579-955D-9CA24524F5C0}" srcOrd="0" destOrd="0" presId="urn:microsoft.com/office/officeart/2005/8/layout/hList2#10"/>
    <dgm:cxn modelId="{0F80AA7D-C68A-41EF-90ED-8DC4054A2B14}" type="presParOf" srcId="{5E62D7FD-4E58-4579-955D-9CA24524F5C0}" destId="{B0398647-7285-473F-8C33-81626123B2CC}" srcOrd="0" destOrd="0" presId="urn:microsoft.com/office/officeart/2005/8/layout/hList2#10"/>
    <dgm:cxn modelId="{51C2F91F-0781-4422-9A8A-6F9BF0A5952E}" type="presParOf" srcId="{5E62D7FD-4E58-4579-955D-9CA24524F5C0}" destId="{1DD672E0-6CEB-4E40-A04B-D386CB9416B4}" srcOrd="1" destOrd="0" presId="urn:microsoft.com/office/officeart/2005/8/layout/hList2#10"/>
    <dgm:cxn modelId="{568360C2-EFAB-45D5-87ED-743622FBB730}" type="presParOf" srcId="{5E62D7FD-4E58-4579-955D-9CA24524F5C0}" destId="{2DA73385-E028-452F-9DC3-172781CA85C5}" srcOrd="2" destOrd="0" presId="urn:microsoft.com/office/officeart/2005/8/layout/hList2#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BA220693-E931-4358-A2E2-718ECDD3CB8E}" type="doc">
      <dgm:prSet loTypeId="urn:microsoft.com/office/officeart/2005/8/layout/hList2#11" loCatId="list" qsTypeId="urn:microsoft.com/office/officeart/2005/8/quickstyle/simple5" qsCatId="simple" csTypeId="urn:microsoft.com/office/officeart/2005/8/colors/accent0_3" csCatId="mainScheme" phldr="1"/>
      <dgm:spPr/>
      <dgm:t>
        <a:bodyPr/>
        <a:lstStyle/>
        <a:p>
          <a:endParaRPr lang="es-MX"/>
        </a:p>
      </dgm:t>
    </dgm:pt>
    <dgm:pt modelId="{FF708FAD-61F1-467D-A962-000C80F28A10}">
      <dgm:prSet phldrT="[Texto]"/>
      <dgm:spPr/>
      <dgm:t>
        <a:bodyPr/>
        <a:lstStyle/>
        <a:p>
          <a:endParaRPr lang="es-MX" dirty="0"/>
        </a:p>
        <a:p>
          <a:endParaRPr lang="es-MX" dirty="0"/>
        </a:p>
      </dgm:t>
    </dgm:pt>
    <dgm:pt modelId="{77F8B8CC-6C4E-4DD8-B5E6-E8ED538A6DAE}" type="parTrans" cxnId="{5269CBAE-56F8-444A-94F4-3A264DFE51AF}">
      <dgm:prSet/>
      <dgm:spPr/>
      <dgm:t>
        <a:bodyPr/>
        <a:lstStyle/>
        <a:p>
          <a:endParaRPr lang="es-MX"/>
        </a:p>
      </dgm:t>
    </dgm:pt>
    <dgm:pt modelId="{A01239FC-5357-4DE6-B85B-AD861068CB7F}" type="sibTrans" cxnId="{5269CBAE-56F8-444A-94F4-3A264DFE51AF}">
      <dgm:prSet/>
      <dgm:spPr/>
      <dgm:t>
        <a:bodyPr/>
        <a:lstStyle/>
        <a:p>
          <a:endParaRPr lang="es-MX"/>
        </a:p>
      </dgm:t>
    </dgm:pt>
    <dgm:pt modelId="{8696D7CE-275D-4BB6-A9A1-9E1C806E30A0}">
      <dgm:prSet phldrT="[Texto]" custT="1"/>
      <dgm:spPr>
        <a:solidFill>
          <a:srgbClr val="006699"/>
        </a:solidFill>
      </dgm:spPr>
      <dgm:t>
        <a:bodyPr/>
        <a:lstStyle/>
        <a:p>
          <a:pPr algn="l"/>
          <a:r>
            <a:rPr lang="es-MX" sz="2400" dirty="0">
              <a:solidFill>
                <a:schemeClr val="bg1"/>
              </a:solidFill>
            </a:rPr>
            <a:t>En este sistema se sustituye el bloque menos frecuentemente referenciado. </a:t>
          </a:r>
        </a:p>
      </dgm:t>
    </dgm:pt>
    <dgm:pt modelId="{C17E3A97-EA36-491D-AEEE-5135ADFEA520}" type="parTrans" cxnId="{3E28FA60-8957-4806-BCCF-D0CBD52A1254}">
      <dgm:prSet/>
      <dgm:spPr/>
      <dgm:t>
        <a:bodyPr/>
        <a:lstStyle/>
        <a:p>
          <a:endParaRPr lang="es-MX"/>
        </a:p>
      </dgm:t>
    </dgm:pt>
    <dgm:pt modelId="{EC6190E6-7E11-4886-A045-E4C76BFA6771}" type="sibTrans" cxnId="{3E28FA60-8957-4806-BCCF-D0CBD52A1254}">
      <dgm:prSet/>
      <dgm:spPr/>
      <dgm:t>
        <a:bodyPr/>
        <a:lstStyle/>
        <a:p>
          <a:endParaRPr lang="es-MX"/>
        </a:p>
      </dgm:t>
    </dgm:pt>
    <dgm:pt modelId="{E6B1E2BA-66F1-4C16-B65A-A36720483965}">
      <dgm:prSet custT="1"/>
      <dgm:spPr>
        <a:solidFill>
          <a:srgbClr val="006699"/>
        </a:solidFill>
      </dgm:spPr>
      <dgm:t>
        <a:bodyPr/>
        <a:lstStyle/>
        <a:p>
          <a:pPr algn="l">
            <a:buFont typeface="Arial" panose="020B0604020202020204" pitchFamily="34" charset="0"/>
            <a:buChar char="•"/>
          </a:pPr>
          <a:r>
            <a:rPr lang="es-ES" sz="2400" dirty="0">
              <a:solidFill>
                <a:schemeClr val="bg1"/>
              </a:solidFill>
            </a:rPr>
            <a:t>Para implementar este sistema se requiere añadir un contador a cada línea de cache, de tal manera que cada vez que se referencia un bloque su contador se pone a uno, y los demás (del conjunto o toda la memoria) se ponen a cero.</a:t>
          </a:r>
          <a:endParaRPr lang="es-MX" sz="2400" dirty="0">
            <a:solidFill>
              <a:schemeClr val="bg1"/>
            </a:solidFill>
          </a:endParaRPr>
        </a:p>
      </dgm:t>
    </dgm:pt>
    <dgm:pt modelId="{49B5A05E-750A-4690-8777-CD980D6AA32B}" type="parTrans" cxnId="{CC9F80FC-B813-4CBC-985A-85CBDBA1F38E}">
      <dgm:prSet/>
      <dgm:spPr/>
      <dgm:t>
        <a:bodyPr/>
        <a:lstStyle/>
        <a:p>
          <a:endParaRPr lang="es-HN"/>
        </a:p>
      </dgm:t>
    </dgm:pt>
    <dgm:pt modelId="{0F79E81B-CAEC-4C35-9DF7-C9AFC313B4EE}" type="sibTrans" cxnId="{CC9F80FC-B813-4CBC-985A-85CBDBA1F38E}">
      <dgm:prSet/>
      <dgm:spPr/>
      <dgm:t>
        <a:bodyPr/>
        <a:lstStyle/>
        <a:p>
          <a:endParaRPr lang="es-HN"/>
        </a:p>
      </dgm:t>
    </dgm:pt>
    <dgm:pt modelId="{78EA0CE3-A6F6-4E2B-923B-538494780E72}">
      <dgm:prSet custT="1"/>
      <dgm:spPr/>
      <dgm:t>
        <a:bodyPr/>
        <a:lstStyle/>
        <a:p>
          <a:pPr algn="l">
            <a:buFont typeface="Arial" panose="020B0604020202020204" pitchFamily="34" charset="0"/>
            <a:buChar char="•"/>
          </a:pPr>
          <a:endParaRPr lang="es-HN" sz="2400" dirty="0">
            <a:solidFill>
              <a:schemeClr val="bg1"/>
            </a:solidFill>
          </a:endParaRPr>
        </a:p>
      </dgm:t>
    </dgm:pt>
    <dgm:pt modelId="{E3FF9607-F965-4A28-A54A-1BD144579052}" type="parTrans" cxnId="{88362AA2-9241-4E1E-97A5-CDAAB141547B}">
      <dgm:prSet/>
      <dgm:spPr/>
      <dgm:t>
        <a:bodyPr/>
        <a:lstStyle/>
        <a:p>
          <a:endParaRPr lang="es-HN"/>
        </a:p>
      </dgm:t>
    </dgm:pt>
    <dgm:pt modelId="{78743C5E-B6B8-43E6-8956-E1793D280E30}" type="sibTrans" cxnId="{88362AA2-9241-4E1E-97A5-CDAAB141547B}">
      <dgm:prSet/>
      <dgm:spPr/>
      <dgm:t>
        <a:bodyPr/>
        <a:lstStyle/>
        <a:p>
          <a:endParaRPr lang="es-HN"/>
        </a:p>
      </dgm:t>
    </dgm:pt>
    <dgm:pt modelId="{A8320206-B1B8-414E-9425-3ED7B6376F6E}">
      <dgm:prSet custT="1"/>
      <dgm:spPr>
        <a:solidFill>
          <a:srgbClr val="006699"/>
        </a:solidFill>
      </dgm:spPr>
      <dgm:t>
        <a:bodyPr/>
        <a:lstStyle/>
        <a:p>
          <a:pPr algn="l">
            <a:buFont typeface="Arial" panose="020B0604020202020204" pitchFamily="34" charset="0"/>
            <a:buChar char="•"/>
          </a:pPr>
          <a:r>
            <a:rPr lang="es-MX" sz="2400" dirty="0">
              <a:solidFill>
                <a:schemeClr val="bg1"/>
              </a:solidFill>
            </a:rPr>
            <a:t>El bloque víctima es el que tenga menor número de referencias.</a:t>
          </a:r>
        </a:p>
      </dgm:t>
    </dgm:pt>
    <dgm:pt modelId="{2E0735C3-84B8-4446-A02C-BE7C977809A0}" type="parTrans" cxnId="{181F92FF-46B2-4F14-A87C-F8160A59FA00}">
      <dgm:prSet/>
      <dgm:spPr/>
      <dgm:t>
        <a:bodyPr/>
        <a:lstStyle/>
        <a:p>
          <a:endParaRPr lang="es-HN"/>
        </a:p>
      </dgm:t>
    </dgm:pt>
    <dgm:pt modelId="{3A04AECA-23AD-4EDF-8BA2-8F04C0F0AD10}" type="sibTrans" cxnId="{181F92FF-46B2-4F14-A87C-F8160A59FA00}">
      <dgm:prSet/>
      <dgm:spPr/>
      <dgm:t>
        <a:bodyPr/>
        <a:lstStyle/>
        <a:p>
          <a:endParaRPr lang="es-HN"/>
        </a:p>
      </dgm:t>
    </dgm:pt>
    <dgm:pt modelId="{ECE58D3F-2FA3-46E4-BAD3-76EEADD38532}" type="pres">
      <dgm:prSet presAssocID="{BA220693-E931-4358-A2E2-718ECDD3CB8E}" presName="linearFlow" presStyleCnt="0">
        <dgm:presLayoutVars>
          <dgm:dir/>
          <dgm:animLvl val="lvl"/>
          <dgm:resizeHandles/>
        </dgm:presLayoutVars>
      </dgm:prSet>
      <dgm:spPr/>
    </dgm:pt>
    <dgm:pt modelId="{5E62D7FD-4E58-4579-955D-9CA24524F5C0}" type="pres">
      <dgm:prSet presAssocID="{FF708FAD-61F1-467D-A962-000C80F28A10}" presName="compositeNode" presStyleCnt="0">
        <dgm:presLayoutVars>
          <dgm:bulletEnabled val="1"/>
        </dgm:presLayoutVars>
      </dgm:prSet>
      <dgm:spPr/>
    </dgm:pt>
    <dgm:pt modelId="{B0398647-7285-473F-8C33-81626123B2CC}" type="pres">
      <dgm:prSet presAssocID="{FF708FAD-61F1-467D-A962-000C80F28A10}" presName="imag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9000" r="-39000"/>
          </a:stretch>
        </a:blipFill>
      </dgm:spPr>
    </dgm:pt>
    <dgm:pt modelId="{1DD672E0-6CEB-4E40-A04B-D386CB9416B4}" type="pres">
      <dgm:prSet presAssocID="{FF708FAD-61F1-467D-A962-000C80F28A10}" presName="childNode" presStyleLbl="node1" presStyleIdx="0" presStyleCnt="1">
        <dgm:presLayoutVars>
          <dgm:bulletEnabled val="1"/>
        </dgm:presLayoutVars>
      </dgm:prSet>
      <dgm:spPr/>
    </dgm:pt>
    <dgm:pt modelId="{2DA73385-E028-452F-9DC3-172781CA85C5}" type="pres">
      <dgm:prSet presAssocID="{FF708FAD-61F1-467D-A962-000C80F28A10}" presName="parentNode" presStyleLbl="revTx" presStyleIdx="0" presStyleCnt="1">
        <dgm:presLayoutVars>
          <dgm:chMax val="0"/>
          <dgm:bulletEnabled val="1"/>
        </dgm:presLayoutVars>
      </dgm:prSet>
      <dgm:spPr/>
    </dgm:pt>
  </dgm:ptLst>
  <dgm:cxnLst>
    <dgm:cxn modelId="{0E09E30F-715D-45D6-AC43-FA88934E5B03}" type="presOf" srcId="{78EA0CE3-A6F6-4E2B-923B-538494780E72}" destId="{1DD672E0-6CEB-4E40-A04B-D386CB9416B4}" srcOrd="0" destOrd="3" presId="urn:microsoft.com/office/officeart/2005/8/layout/hList2#11"/>
    <dgm:cxn modelId="{7F4B3518-934D-4EFB-AC12-FBB82FE6B269}" type="presOf" srcId="{8696D7CE-275D-4BB6-A9A1-9E1C806E30A0}" destId="{1DD672E0-6CEB-4E40-A04B-D386CB9416B4}" srcOrd="0" destOrd="0" presId="urn:microsoft.com/office/officeart/2005/8/layout/hList2#11"/>
    <dgm:cxn modelId="{29931A3F-AD79-4AF2-A869-8BCA0246A1E3}" type="presOf" srcId="{A8320206-B1B8-414E-9425-3ED7B6376F6E}" destId="{1DD672E0-6CEB-4E40-A04B-D386CB9416B4}" srcOrd="0" destOrd="2" presId="urn:microsoft.com/office/officeart/2005/8/layout/hList2#11"/>
    <dgm:cxn modelId="{3E28FA60-8957-4806-BCCF-D0CBD52A1254}" srcId="{FF708FAD-61F1-467D-A962-000C80F28A10}" destId="{8696D7CE-275D-4BB6-A9A1-9E1C806E30A0}" srcOrd="0" destOrd="0" parTransId="{C17E3A97-EA36-491D-AEEE-5135ADFEA520}" sibTransId="{EC6190E6-7E11-4886-A045-E4C76BFA6771}"/>
    <dgm:cxn modelId="{0F769782-A6C4-41F6-87BE-5DAA1153FF8B}" type="presOf" srcId="{E6B1E2BA-66F1-4C16-B65A-A36720483965}" destId="{1DD672E0-6CEB-4E40-A04B-D386CB9416B4}" srcOrd="0" destOrd="1" presId="urn:microsoft.com/office/officeart/2005/8/layout/hList2#11"/>
    <dgm:cxn modelId="{88362AA2-9241-4E1E-97A5-CDAAB141547B}" srcId="{FF708FAD-61F1-467D-A962-000C80F28A10}" destId="{78EA0CE3-A6F6-4E2B-923B-538494780E72}" srcOrd="3" destOrd="0" parTransId="{E3FF9607-F965-4A28-A54A-1BD144579052}" sibTransId="{78743C5E-B6B8-43E6-8956-E1793D280E30}"/>
    <dgm:cxn modelId="{1F7598A3-6F55-429B-B637-67EB34A7C2A4}" type="presOf" srcId="{FF708FAD-61F1-467D-A962-000C80F28A10}" destId="{2DA73385-E028-452F-9DC3-172781CA85C5}" srcOrd="0" destOrd="0" presId="urn:microsoft.com/office/officeart/2005/8/layout/hList2#11"/>
    <dgm:cxn modelId="{5269CBAE-56F8-444A-94F4-3A264DFE51AF}" srcId="{BA220693-E931-4358-A2E2-718ECDD3CB8E}" destId="{FF708FAD-61F1-467D-A962-000C80F28A10}" srcOrd="0" destOrd="0" parTransId="{77F8B8CC-6C4E-4DD8-B5E6-E8ED538A6DAE}" sibTransId="{A01239FC-5357-4DE6-B85B-AD861068CB7F}"/>
    <dgm:cxn modelId="{43800CCF-D858-489F-9904-FE8CA77AFA34}" type="presOf" srcId="{BA220693-E931-4358-A2E2-718ECDD3CB8E}" destId="{ECE58D3F-2FA3-46E4-BAD3-76EEADD38532}" srcOrd="0" destOrd="0" presId="urn:microsoft.com/office/officeart/2005/8/layout/hList2#11"/>
    <dgm:cxn modelId="{CC9F80FC-B813-4CBC-985A-85CBDBA1F38E}" srcId="{FF708FAD-61F1-467D-A962-000C80F28A10}" destId="{E6B1E2BA-66F1-4C16-B65A-A36720483965}" srcOrd="1" destOrd="0" parTransId="{49B5A05E-750A-4690-8777-CD980D6AA32B}" sibTransId="{0F79E81B-CAEC-4C35-9DF7-C9AFC313B4EE}"/>
    <dgm:cxn modelId="{181F92FF-46B2-4F14-A87C-F8160A59FA00}" srcId="{FF708FAD-61F1-467D-A962-000C80F28A10}" destId="{A8320206-B1B8-414E-9425-3ED7B6376F6E}" srcOrd="2" destOrd="0" parTransId="{2E0735C3-84B8-4446-A02C-BE7C977809A0}" sibTransId="{3A04AECA-23AD-4EDF-8BA2-8F04C0F0AD10}"/>
    <dgm:cxn modelId="{4F18FF32-AF0D-45D2-9135-0FC9F003CA7B}" type="presParOf" srcId="{ECE58D3F-2FA3-46E4-BAD3-76EEADD38532}" destId="{5E62D7FD-4E58-4579-955D-9CA24524F5C0}" srcOrd="0" destOrd="0" presId="urn:microsoft.com/office/officeart/2005/8/layout/hList2#11"/>
    <dgm:cxn modelId="{F01D01B4-FABD-4FA7-8FD0-F088869A25D4}" type="presParOf" srcId="{5E62D7FD-4E58-4579-955D-9CA24524F5C0}" destId="{B0398647-7285-473F-8C33-81626123B2CC}" srcOrd="0" destOrd="0" presId="urn:microsoft.com/office/officeart/2005/8/layout/hList2#11"/>
    <dgm:cxn modelId="{5C07A447-34CE-4372-95B7-3790FF645B7F}" type="presParOf" srcId="{5E62D7FD-4E58-4579-955D-9CA24524F5C0}" destId="{1DD672E0-6CEB-4E40-A04B-D386CB9416B4}" srcOrd="1" destOrd="0" presId="urn:microsoft.com/office/officeart/2005/8/layout/hList2#11"/>
    <dgm:cxn modelId="{1299AD97-AFFD-461D-A3A2-8E89D17AD9D3}" type="presParOf" srcId="{5E62D7FD-4E58-4579-955D-9CA24524F5C0}" destId="{2DA73385-E028-452F-9DC3-172781CA85C5}" srcOrd="2" destOrd="0" presId="urn:microsoft.com/office/officeart/2005/8/layout/hList2#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BA220693-E931-4358-A2E2-718ECDD3CB8E}" type="doc">
      <dgm:prSet loTypeId="urn:microsoft.com/office/officeart/2005/8/layout/hList2#12" loCatId="list" qsTypeId="urn:microsoft.com/office/officeart/2005/8/quickstyle/simple5" qsCatId="simple" csTypeId="urn:microsoft.com/office/officeart/2005/8/colors/accent0_3" csCatId="mainScheme" phldr="1"/>
      <dgm:spPr/>
      <dgm:t>
        <a:bodyPr/>
        <a:lstStyle/>
        <a:p>
          <a:endParaRPr lang="es-MX"/>
        </a:p>
      </dgm:t>
    </dgm:pt>
    <dgm:pt modelId="{FF708FAD-61F1-467D-A962-000C80F28A10}">
      <dgm:prSet phldrT="[Texto]"/>
      <dgm:spPr/>
      <dgm:t>
        <a:bodyPr/>
        <a:lstStyle/>
        <a:p>
          <a:endParaRPr lang="es-MX" dirty="0"/>
        </a:p>
        <a:p>
          <a:endParaRPr lang="es-MX" dirty="0"/>
        </a:p>
      </dgm:t>
    </dgm:pt>
    <dgm:pt modelId="{77F8B8CC-6C4E-4DD8-B5E6-E8ED538A6DAE}" type="parTrans" cxnId="{5269CBAE-56F8-444A-94F4-3A264DFE51AF}">
      <dgm:prSet/>
      <dgm:spPr/>
      <dgm:t>
        <a:bodyPr/>
        <a:lstStyle/>
        <a:p>
          <a:endParaRPr lang="es-MX"/>
        </a:p>
      </dgm:t>
    </dgm:pt>
    <dgm:pt modelId="{A01239FC-5357-4DE6-B85B-AD861068CB7F}" type="sibTrans" cxnId="{5269CBAE-56F8-444A-94F4-3A264DFE51AF}">
      <dgm:prSet/>
      <dgm:spPr/>
      <dgm:t>
        <a:bodyPr/>
        <a:lstStyle/>
        <a:p>
          <a:endParaRPr lang="es-MX"/>
        </a:p>
      </dgm:t>
    </dgm:pt>
    <dgm:pt modelId="{8696D7CE-275D-4BB6-A9A1-9E1C806E30A0}">
      <dgm:prSet phldrT="[Texto]" custT="1"/>
      <dgm:spPr>
        <a:solidFill>
          <a:srgbClr val="006699"/>
        </a:solidFill>
      </dgm:spPr>
      <dgm:t>
        <a:bodyPr/>
        <a:lstStyle/>
        <a:p>
          <a:pPr algn="l"/>
          <a:r>
            <a:rPr lang="es-MX" sz="2800" dirty="0">
              <a:solidFill>
                <a:schemeClr val="bg1"/>
              </a:solidFill>
            </a:rPr>
            <a:t>Ofrece resultados ligeramente inferior al LRU, y se implementa con ayuda de un buffer circular.</a:t>
          </a:r>
        </a:p>
      </dgm:t>
    </dgm:pt>
    <dgm:pt modelId="{C17E3A97-EA36-491D-AEEE-5135ADFEA520}" type="parTrans" cxnId="{3E28FA60-8957-4806-BCCF-D0CBD52A1254}">
      <dgm:prSet/>
      <dgm:spPr/>
      <dgm:t>
        <a:bodyPr/>
        <a:lstStyle/>
        <a:p>
          <a:endParaRPr lang="es-MX"/>
        </a:p>
      </dgm:t>
    </dgm:pt>
    <dgm:pt modelId="{EC6190E6-7E11-4886-A045-E4C76BFA6771}" type="sibTrans" cxnId="{3E28FA60-8957-4806-BCCF-D0CBD52A1254}">
      <dgm:prSet/>
      <dgm:spPr/>
      <dgm:t>
        <a:bodyPr/>
        <a:lstStyle/>
        <a:p>
          <a:endParaRPr lang="es-MX"/>
        </a:p>
      </dgm:t>
    </dgm:pt>
    <dgm:pt modelId="{7D5F01B3-0800-4B75-8676-E76102A0D0FB}">
      <dgm:prSet custT="1"/>
      <dgm:spPr>
        <a:solidFill>
          <a:srgbClr val="006699"/>
        </a:solidFill>
      </dgm:spPr>
      <dgm:t>
        <a:bodyPr/>
        <a:lstStyle/>
        <a:p>
          <a:pPr algn="ctr"/>
          <a:endParaRPr lang="es-MX" sz="2800" dirty="0">
            <a:solidFill>
              <a:schemeClr val="bg1"/>
            </a:solidFill>
          </a:endParaRPr>
        </a:p>
      </dgm:t>
    </dgm:pt>
    <dgm:pt modelId="{BFE5DD94-9EFC-438D-B5B0-5395ED393551}" type="parTrans" cxnId="{8637D6BF-DA2E-43F2-BBE0-4CE048C342E6}">
      <dgm:prSet/>
      <dgm:spPr/>
      <dgm:t>
        <a:bodyPr/>
        <a:lstStyle/>
        <a:p>
          <a:endParaRPr lang="es-MX"/>
        </a:p>
      </dgm:t>
    </dgm:pt>
    <dgm:pt modelId="{E07B800C-17AC-42BC-953D-20229BDDA21B}" type="sibTrans" cxnId="{8637D6BF-DA2E-43F2-BBE0-4CE048C342E6}">
      <dgm:prSet/>
      <dgm:spPr/>
      <dgm:t>
        <a:bodyPr/>
        <a:lstStyle/>
        <a:p>
          <a:endParaRPr lang="es-MX"/>
        </a:p>
      </dgm:t>
    </dgm:pt>
    <dgm:pt modelId="{CBEB1661-DD42-4C9D-8D42-CAE6D33BACC3}">
      <dgm:prSet custT="1"/>
      <dgm:spPr>
        <a:solidFill>
          <a:srgbClr val="006699"/>
        </a:solidFill>
      </dgm:spPr>
      <dgm:t>
        <a:bodyPr/>
        <a:lstStyle/>
        <a:p>
          <a:pPr algn="l"/>
          <a:endParaRPr lang="es-MX" sz="2800" dirty="0">
            <a:solidFill>
              <a:schemeClr val="bg1"/>
            </a:solidFill>
          </a:endParaRPr>
        </a:p>
      </dgm:t>
    </dgm:pt>
    <dgm:pt modelId="{226BF4B0-8D71-4A71-9AD8-465CA80D7724}" type="parTrans" cxnId="{DC042A83-5290-4184-B67B-8DD43E30E030}">
      <dgm:prSet/>
      <dgm:spPr/>
      <dgm:t>
        <a:bodyPr/>
        <a:lstStyle/>
        <a:p>
          <a:endParaRPr lang="es-MX"/>
        </a:p>
      </dgm:t>
    </dgm:pt>
    <dgm:pt modelId="{0BD13690-41C7-4DA1-97BD-EC5049629F73}" type="sibTrans" cxnId="{DC042A83-5290-4184-B67B-8DD43E30E030}">
      <dgm:prSet/>
      <dgm:spPr/>
      <dgm:t>
        <a:bodyPr/>
        <a:lstStyle/>
        <a:p>
          <a:endParaRPr lang="es-MX"/>
        </a:p>
      </dgm:t>
    </dgm:pt>
    <dgm:pt modelId="{61C8DED6-5BF3-4F07-BC07-C1A57E31569C}">
      <dgm:prSet custT="1"/>
      <dgm:spPr>
        <a:solidFill>
          <a:srgbClr val="006699"/>
        </a:solidFill>
      </dgm:spPr>
      <dgm:t>
        <a:bodyPr/>
        <a:lstStyle/>
        <a:p>
          <a:pPr algn="l"/>
          <a:endParaRPr lang="es-MX" sz="2800" dirty="0">
            <a:solidFill>
              <a:schemeClr val="bg1"/>
            </a:solidFill>
          </a:endParaRPr>
        </a:p>
      </dgm:t>
    </dgm:pt>
    <dgm:pt modelId="{5508A872-EDE0-4AD1-93A7-BC2D5BCA0E3C}" type="parTrans" cxnId="{E0C55C68-7030-4E66-9BB8-C1A00081C552}">
      <dgm:prSet/>
      <dgm:spPr/>
      <dgm:t>
        <a:bodyPr/>
        <a:lstStyle/>
        <a:p>
          <a:endParaRPr lang="es-MX"/>
        </a:p>
      </dgm:t>
    </dgm:pt>
    <dgm:pt modelId="{85D92623-9021-496C-B2AD-0DDCC557DDE1}" type="sibTrans" cxnId="{E0C55C68-7030-4E66-9BB8-C1A00081C552}">
      <dgm:prSet/>
      <dgm:spPr/>
      <dgm:t>
        <a:bodyPr/>
        <a:lstStyle/>
        <a:p>
          <a:endParaRPr lang="es-MX"/>
        </a:p>
      </dgm:t>
    </dgm:pt>
    <dgm:pt modelId="{2813CD50-5DE4-4842-B92C-A61ACAD0B874}">
      <dgm:prSet custT="1"/>
      <dgm:spPr>
        <a:solidFill>
          <a:srgbClr val="006699"/>
        </a:solidFill>
      </dgm:spPr>
      <dgm:t>
        <a:bodyPr/>
        <a:lstStyle/>
        <a:p>
          <a:pPr algn="l"/>
          <a:r>
            <a:rPr lang="es-MX" sz="2800" dirty="0">
              <a:solidFill>
                <a:schemeClr val="bg1"/>
              </a:solidFill>
            </a:rPr>
            <a:t>Solamente tiene en cuenta el tiempo que lleva un bloque en la cache, y no cuales han sido las ultimas referencias; por esto también puede fallar con algunas matrices.</a:t>
          </a:r>
        </a:p>
      </dgm:t>
    </dgm:pt>
    <dgm:pt modelId="{991A0DB7-23B4-400D-A0A0-102B76F8B6F7}" type="parTrans" cxnId="{2FBB4919-621F-4C4F-86DC-A8E0789E7D5B}">
      <dgm:prSet/>
      <dgm:spPr/>
      <dgm:t>
        <a:bodyPr/>
        <a:lstStyle/>
        <a:p>
          <a:endParaRPr lang="es-MX"/>
        </a:p>
      </dgm:t>
    </dgm:pt>
    <dgm:pt modelId="{B86C168F-F228-4269-BD93-17E458EF5400}" type="sibTrans" cxnId="{2FBB4919-621F-4C4F-86DC-A8E0789E7D5B}">
      <dgm:prSet/>
      <dgm:spPr/>
      <dgm:t>
        <a:bodyPr/>
        <a:lstStyle/>
        <a:p>
          <a:endParaRPr lang="es-MX"/>
        </a:p>
      </dgm:t>
    </dgm:pt>
    <dgm:pt modelId="{ECE58D3F-2FA3-46E4-BAD3-76EEADD38532}" type="pres">
      <dgm:prSet presAssocID="{BA220693-E931-4358-A2E2-718ECDD3CB8E}" presName="linearFlow" presStyleCnt="0">
        <dgm:presLayoutVars>
          <dgm:dir/>
          <dgm:animLvl val="lvl"/>
          <dgm:resizeHandles/>
        </dgm:presLayoutVars>
      </dgm:prSet>
      <dgm:spPr/>
    </dgm:pt>
    <dgm:pt modelId="{5E62D7FD-4E58-4579-955D-9CA24524F5C0}" type="pres">
      <dgm:prSet presAssocID="{FF708FAD-61F1-467D-A962-000C80F28A10}" presName="compositeNode" presStyleCnt="0">
        <dgm:presLayoutVars>
          <dgm:bulletEnabled val="1"/>
        </dgm:presLayoutVars>
      </dgm:prSet>
      <dgm:spPr/>
    </dgm:pt>
    <dgm:pt modelId="{B0398647-7285-473F-8C33-81626123B2CC}" type="pres">
      <dgm:prSet presAssocID="{FF708FAD-61F1-467D-A962-000C80F28A10}" presName="imag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7000" r="-17000"/>
          </a:stretch>
        </a:blipFill>
      </dgm:spPr>
    </dgm:pt>
    <dgm:pt modelId="{1DD672E0-6CEB-4E40-A04B-D386CB9416B4}" type="pres">
      <dgm:prSet presAssocID="{FF708FAD-61F1-467D-A962-000C80F28A10}" presName="childNode" presStyleLbl="node1" presStyleIdx="0" presStyleCnt="1">
        <dgm:presLayoutVars>
          <dgm:bulletEnabled val="1"/>
        </dgm:presLayoutVars>
      </dgm:prSet>
      <dgm:spPr/>
    </dgm:pt>
    <dgm:pt modelId="{2DA73385-E028-452F-9DC3-172781CA85C5}" type="pres">
      <dgm:prSet presAssocID="{FF708FAD-61F1-467D-A962-000C80F28A10}" presName="parentNode" presStyleLbl="revTx" presStyleIdx="0" presStyleCnt="1">
        <dgm:presLayoutVars>
          <dgm:chMax val="0"/>
          <dgm:bulletEnabled val="1"/>
        </dgm:presLayoutVars>
      </dgm:prSet>
      <dgm:spPr/>
    </dgm:pt>
  </dgm:ptLst>
  <dgm:cxnLst>
    <dgm:cxn modelId="{D86CC503-6CBF-4230-A453-85610FA01E01}" type="presOf" srcId="{FF708FAD-61F1-467D-A962-000C80F28A10}" destId="{2DA73385-E028-452F-9DC3-172781CA85C5}" srcOrd="0" destOrd="0" presId="urn:microsoft.com/office/officeart/2005/8/layout/hList2#12"/>
    <dgm:cxn modelId="{2FBB4919-621F-4C4F-86DC-A8E0789E7D5B}" srcId="{FF708FAD-61F1-467D-A962-000C80F28A10}" destId="{2813CD50-5DE4-4842-B92C-A61ACAD0B874}" srcOrd="1" destOrd="0" parTransId="{991A0DB7-23B4-400D-A0A0-102B76F8B6F7}" sibTransId="{B86C168F-F228-4269-BD93-17E458EF5400}"/>
    <dgm:cxn modelId="{135A0430-E958-4587-880F-00FA7ED2CA30}" type="presOf" srcId="{7D5F01B3-0800-4B75-8676-E76102A0D0FB}" destId="{1DD672E0-6CEB-4E40-A04B-D386CB9416B4}" srcOrd="0" destOrd="4" presId="urn:microsoft.com/office/officeart/2005/8/layout/hList2#12"/>
    <dgm:cxn modelId="{3FA28B5C-574F-4895-AA40-B6AE1BD3631A}" type="presOf" srcId="{8696D7CE-275D-4BB6-A9A1-9E1C806E30A0}" destId="{1DD672E0-6CEB-4E40-A04B-D386CB9416B4}" srcOrd="0" destOrd="0" presId="urn:microsoft.com/office/officeart/2005/8/layout/hList2#12"/>
    <dgm:cxn modelId="{3E28FA60-8957-4806-BCCF-D0CBD52A1254}" srcId="{FF708FAD-61F1-467D-A962-000C80F28A10}" destId="{8696D7CE-275D-4BB6-A9A1-9E1C806E30A0}" srcOrd="0" destOrd="0" parTransId="{C17E3A97-EA36-491D-AEEE-5135ADFEA520}" sibTransId="{EC6190E6-7E11-4886-A045-E4C76BFA6771}"/>
    <dgm:cxn modelId="{E0C55C68-7030-4E66-9BB8-C1A00081C552}" srcId="{FF708FAD-61F1-467D-A962-000C80F28A10}" destId="{61C8DED6-5BF3-4F07-BC07-C1A57E31569C}" srcOrd="2" destOrd="0" parTransId="{5508A872-EDE0-4AD1-93A7-BC2D5BCA0E3C}" sibTransId="{85D92623-9021-496C-B2AD-0DDCC557DDE1}"/>
    <dgm:cxn modelId="{17949B51-D4C4-48C5-9432-9B163F42F81E}" type="presOf" srcId="{CBEB1661-DD42-4C9D-8D42-CAE6D33BACC3}" destId="{1DD672E0-6CEB-4E40-A04B-D386CB9416B4}" srcOrd="0" destOrd="3" presId="urn:microsoft.com/office/officeart/2005/8/layout/hList2#12"/>
    <dgm:cxn modelId="{7612C876-D682-4CD3-A70B-B359C232226D}" type="presOf" srcId="{2813CD50-5DE4-4842-B92C-A61ACAD0B874}" destId="{1DD672E0-6CEB-4E40-A04B-D386CB9416B4}" srcOrd="0" destOrd="1" presId="urn:microsoft.com/office/officeart/2005/8/layout/hList2#12"/>
    <dgm:cxn modelId="{DC042A83-5290-4184-B67B-8DD43E30E030}" srcId="{FF708FAD-61F1-467D-A962-000C80F28A10}" destId="{CBEB1661-DD42-4C9D-8D42-CAE6D33BACC3}" srcOrd="3" destOrd="0" parTransId="{226BF4B0-8D71-4A71-9AD8-465CA80D7724}" sibTransId="{0BD13690-41C7-4DA1-97BD-EC5049629F73}"/>
    <dgm:cxn modelId="{978855AA-3CF9-405A-8FB1-6A6A7962B5FA}" type="presOf" srcId="{61C8DED6-5BF3-4F07-BC07-C1A57E31569C}" destId="{1DD672E0-6CEB-4E40-A04B-D386CB9416B4}" srcOrd="0" destOrd="2" presId="urn:microsoft.com/office/officeart/2005/8/layout/hList2#12"/>
    <dgm:cxn modelId="{5269CBAE-56F8-444A-94F4-3A264DFE51AF}" srcId="{BA220693-E931-4358-A2E2-718ECDD3CB8E}" destId="{FF708FAD-61F1-467D-A962-000C80F28A10}" srcOrd="0" destOrd="0" parTransId="{77F8B8CC-6C4E-4DD8-B5E6-E8ED538A6DAE}" sibTransId="{A01239FC-5357-4DE6-B85B-AD861068CB7F}"/>
    <dgm:cxn modelId="{8637D6BF-DA2E-43F2-BBE0-4CE048C342E6}" srcId="{FF708FAD-61F1-467D-A962-000C80F28A10}" destId="{7D5F01B3-0800-4B75-8676-E76102A0D0FB}" srcOrd="4" destOrd="0" parTransId="{BFE5DD94-9EFC-438D-B5B0-5395ED393551}" sibTransId="{E07B800C-17AC-42BC-953D-20229BDDA21B}"/>
    <dgm:cxn modelId="{9C6A90C2-4172-4710-BAF8-3466F0CBF7F8}" type="presOf" srcId="{BA220693-E931-4358-A2E2-718ECDD3CB8E}" destId="{ECE58D3F-2FA3-46E4-BAD3-76EEADD38532}" srcOrd="0" destOrd="0" presId="urn:microsoft.com/office/officeart/2005/8/layout/hList2#12"/>
    <dgm:cxn modelId="{450EA57D-0584-43F8-855D-BA3041ECD19B}" type="presParOf" srcId="{ECE58D3F-2FA3-46E4-BAD3-76EEADD38532}" destId="{5E62D7FD-4E58-4579-955D-9CA24524F5C0}" srcOrd="0" destOrd="0" presId="urn:microsoft.com/office/officeart/2005/8/layout/hList2#12"/>
    <dgm:cxn modelId="{47632986-1D4B-4AE2-86A7-A7BB7A689FD3}" type="presParOf" srcId="{5E62D7FD-4E58-4579-955D-9CA24524F5C0}" destId="{B0398647-7285-473F-8C33-81626123B2CC}" srcOrd="0" destOrd="0" presId="urn:microsoft.com/office/officeart/2005/8/layout/hList2#12"/>
    <dgm:cxn modelId="{13A1024A-FF4B-4370-8B07-DDD0BC69AEF6}" type="presParOf" srcId="{5E62D7FD-4E58-4579-955D-9CA24524F5C0}" destId="{1DD672E0-6CEB-4E40-A04B-D386CB9416B4}" srcOrd="1" destOrd="0" presId="urn:microsoft.com/office/officeart/2005/8/layout/hList2#12"/>
    <dgm:cxn modelId="{245CFDDD-2CB3-4FE6-BD3D-BBF8A1EC0EDA}" type="presParOf" srcId="{5E62D7FD-4E58-4579-955D-9CA24524F5C0}" destId="{2DA73385-E028-452F-9DC3-172781CA85C5}" srcOrd="2" destOrd="0" presId="urn:microsoft.com/office/officeart/2005/8/layout/hList2#1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4D90388-3A6C-47A1-9655-983D0F5C915C}" type="doc">
      <dgm:prSet loTypeId="urn:microsoft.com/office/officeart/2005/8/layout/hList2#3" loCatId="list" qsTypeId="urn:microsoft.com/office/officeart/2005/8/quickstyle/3d1" qsCatId="3D" csTypeId="urn:microsoft.com/office/officeart/2005/8/colors/accent1_2" csCatId="accent1" phldr="1"/>
      <dgm:spPr/>
      <dgm:t>
        <a:bodyPr/>
        <a:lstStyle/>
        <a:p>
          <a:endParaRPr lang="es-ES_tradnl"/>
        </a:p>
      </dgm:t>
    </dgm:pt>
    <dgm:pt modelId="{97B166C8-15FD-4807-80CF-BCA6FB7A4A1B}">
      <dgm:prSet phldrT="[Texto]"/>
      <dgm:spPr/>
      <dgm:t>
        <a:bodyPr/>
        <a:lstStyle/>
        <a:p>
          <a:endParaRPr lang="es-ES_tradnl" dirty="0"/>
        </a:p>
        <a:p>
          <a:endParaRPr lang="es-ES_tradnl" dirty="0"/>
        </a:p>
      </dgm:t>
    </dgm:pt>
    <dgm:pt modelId="{49F97C74-7C17-462F-9D92-1F69200F21AB}" type="parTrans" cxnId="{3E3135D1-7DE9-4E45-9DC4-F15422601897}">
      <dgm:prSet/>
      <dgm:spPr/>
      <dgm:t>
        <a:bodyPr/>
        <a:lstStyle/>
        <a:p>
          <a:endParaRPr lang="es-ES_tradnl"/>
        </a:p>
      </dgm:t>
    </dgm:pt>
    <dgm:pt modelId="{7FF77FED-0DA0-4B5D-A6F9-6451B109AA8E}" type="sibTrans" cxnId="{3E3135D1-7DE9-4E45-9DC4-F15422601897}">
      <dgm:prSet/>
      <dgm:spPr/>
      <dgm:t>
        <a:bodyPr/>
        <a:lstStyle/>
        <a:p>
          <a:endParaRPr lang="es-ES_tradnl"/>
        </a:p>
      </dgm:t>
    </dgm:pt>
    <dgm:pt modelId="{E255CC93-DA8A-475E-A5BC-4EF1D407B51B}">
      <dgm:prSet phldrT="[Texto]" custT="1"/>
      <dgm:spPr>
        <a:solidFill>
          <a:srgbClr val="006699"/>
        </a:solidFill>
      </dgm:spPr>
      <dgm:t>
        <a:bodyPr/>
        <a:lstStyle/>
        <a:p>
          <a:r>
            <a:rPr lang="es-MX" sz="2200" b="0" dirty="0">
              <a:solidFill>
                <a:schemeClr val="bg1"/>
              </a:solidFill>
            </a:rPr>
            <a:t>Para la memoria interna es igual al número de bits que se leen o escriben en memoria a la vez. </a:t>
          </a:r>
          <a:endParaRPr lang="es-ES_tradnl" sz="2200" dirty="0"/>
        </a:p>
      </dgm:t>
    </dgm:pt>
    <dgm:pt modelId="{7100F3ED-5983-4BAF-AF83-0C9EFA9B5D0C}" type="parTrans" cxnId="{B76A97D5-AD7F-464F-BEEC-C1644DF71266}">
      <dgm:prSet/>
      <dgm:spPr/>
      <dgm:t>
        <a:bodyPr/>
        <a:lstStyle/>
        <a:p>
          <a:endParaRPr lang="es-ES_tradnl"/>
        </a:p>
      </dgm:t>
    </dgm:pt>
    <dgm:pt modelId="{0C9EA66D-637F-47B4-85A0-740AEF868495}" type="sibTrans" cxnId="{B76A97D5-AD7F-464F-BEEC-C1644DF71266}">
      <dgm:prSet/>
      <dgm:spPr/>
      <dgm:t>
        <a:bodyPr/>
        <a:lstStyle/>
        <a:p>
          <a:endParaRPr lang="es-ES_tradnl"/>
        </a:p>
      </dgm:t>
    </dgm:pt>
    <dgm:pt modelId="{524A6177-388C-479C-AE09-EF6B009C5789}">
      <dgm:prSet phldrT="[Texto]" custT="1"/>
      <dgm:spPr>
        <a:solidFill>
          <a:srgbClr val="006699"/>
        </a:solidFill>
      </dgm:spPr>
      <dgm:t>
        <a:bodyPr/>
        <a:lstStyle/>
        <a:p>
          <a:endParaRPr lang="es-ES_tradnl" sz="2200" dirty="0"/>
        </a:p>
      </dgm:t>
    </dgm:pt>
    <dgm:pt modelId="{AAF152FF-DB43-4879-89D3-F9D236314CBA}" type="parTrans" cxnId="{8C8AB649-9443-4C4F-A983-C0BEB83BEA3B}">
      <dgm:prSet/>
      <dgm:spPr/>
      <dgm:t>
        <a:bodyPr/>
        <a:lstStyle/>
        <a:p>
          <a:endParaRPr lang="es-ES_tradnl"/>
        </a:p>
      </dgm:t>
    </dgm:pt>
    <dgm:pt modelId="{881B6BEB-91B3-494E-9485-F5725F42EC1E}" type="sibTrans" cxnId="{8C8AB649-9443-4C4F-A983-C0BEB83BEA3B}">
      <dgm:prSet/>
      <dgm:spPr/>
      <dgm:t>
        <a:bodyPr/>
        <a:lstStyle/>
        <a:p>
          <a:endParaRPr lang="es-ES_tradnl"/>
        </a:p>
      </dgm:t>
    </dgm:pt>
    <dgm:pt modelId="{BE0F106D-7523-446E-84A6-8DFD46F9286D}">
      <dgm:prSet phldrT="[Texto]" custT="1"/>
      <dgm:spPr>
        <a:solidFill>
          <a:srgbClr val="006699"/>
        </a:solidFill>
      </dgm:spPr>
      <dgm:t>
        <a:bodyPr/>
        <a:lstStyle/>
        <a:p>
          <a:endParaRPr lang="es-ES_tradnl" sz="2200" dirty="0"/>
        </a:p>
      </dgm:t>
    </dgm:pt>
    <dgm:pt modelId="{C9C0DA70-1FC7-45C6-AE77-7B7E36E48A6F}" type="parTrans" cxnId="{DADEC71D-814C-41BF-B10C-AF6A0D54298B}">
      <dgm:prSet/>
      <dgm:spPr/>
      <dgm:t>
        <a:bodyPr/>
        <a:lstStyle/>
        <a:p>
          <a:endParaRPr lang="es-ES_tradnl"/>
        </a:p>
      </dgm:t>
    </dgm:pt>
    <dgm:pt modelId="{570D0127-AE26-495A-A6E0-FA308C295DD2}" type="sibTrans" cxnId="{DADEC71D-814C-41BF-B10C-AF6A0D54298B}">
      <dgm:prSet/>
      <dgm:spPr/>
      <dgm:t>
        <a:bodyPr/>
        <a:lstStyle/>
        <a:p>
          <a:endParaRPr lang="es-ES_tradnl"/>
        </a:p>
      </dgm:t>
    </dgm:pt>
    <dgm:pt modelId="{4BEC873E-E511-4C45-A668-F4094D7BB175}">
      <dgm:prSet phldrT="[Texto]" custT="1"/>
      <dgm:spPr>
        <a:solidFill>
          <a:srgbClr val="006699"/>
        </a:solidFill>
      </dgm:spPr>
      <dgm:t>
        <a:bodyPr/>
        <a:lstStyle/>
        <a:p>
          <a:r>
            <a:rPr lang="es-MX" sz="2200" b="0" dirty="0">
              <a:solidFill>
                <a:schemeClr val="bg1"/>
              </a:solidFill>
            </a:rPr>
            <a:t>El tamaño de palabra suele coincidir con el número de bits para representar la longitud de un entero o una instrucción.</a:t>
          </a:r>
          <a:endParaRPr lang="es-ES_tradnl" sz="2200" dirty="0"/>
        </a:p>
      </dgm:t>
    </dgm:pt>
    <dgm:pt modelId="{0837D0A6-E50E-46CB-9780-00B7CF5FE563}" type="parTrans" cxnId="{F00A9691-69A3-4400-B77C-AC43299A1F14}">
      <dgm:prSet/>
      <dgm:spPr/>
      <dgm:t>
        <a:bodyPr/>
        <a:lstStyle/>
        <a:p>
          <a:endParaRPr lang="es-ES_tradnl"/>
        </a:p>
      </dgm:t>
    </dgm:pt>
    <dgm:pt modelId="{62B836CD-7C74-4869-BFBD-41633A09572D}" type="sibTrans" cxnId="{F00A9691-69A3-4400-B77C-AC43299A1F14}">
      <dgm:prSet/>
      <dgm:spPr/>
      <dgm:t>
        <a:bodyPr/>
        <a:lstStyle/>
        <a:p>
          <a:endParaRPr lang="es-ES_tradnl"/>
        </a:p>
      </dgm:t>
    </dgm:pt>
    <dgm:pt modelId="{5D38D9A4-EA7C-454B-AEFD-9DB6A4EA5946}">
      <dgm:prSet phldrT="[Texto]" custT="1"/>
      <dgm:spPr>
        <a:solidFill>
          <a:srgbClr val="006699"/>
        </a:solidFill>
      </dgm:spPr>
      <dgm:t>
        <a:bodyPr/>
        <a:lstStyle/>
        <a:p>
          <a:r>
            <a:rPr lang="es-MX" sz="2200" b="0" dirty="0">
              <a:solidFill>
                <a:schemeClr val="bg1"/>
              </a:solidFill>
            </a:rPr>
            <a:t>Para la memoria externa la unidad de transferencia es el bloque. Puede ser igual o mayor a la longitud de palabra (64, 128, 256 bits).</a:t>
          </a:r>
          <a:endParaRPr lang="es-ES_tradnl" sz="2200" dirty="0"/>
        </a:p>
      </dgm:t>
    </dgm:pt>
    <dgm:pt modelId="{7D99CC2E-E6EF-4919-A383-AE7362B40A99}" type="parTrans" cxnId="{1D03C79B-EF40-4B24-B404-DF3EDDD72A47}">
      <dgm:prSet/>
      <dgm:spPr/>
      <dgm:t>
        <a:bodyPr/>
        <a:lstStyle/>
        <a:p>
          <a:endParaRPr lang="es-ES"/>
        </a:p>
      </dgm:t>
    </dgm:pt>
    <dgm:pt modelId="{002A4A88-9448-4947-B354-98181492A37E}" type="sibTrans" cxnId="{1D03C79B-EF40-4B24-B404-DF3EDDD72A47}">
      <dgm:prSet/>
      <dgm:spPr/>
      <dgm:t>
        <a:bodyPr/>
        <a:lstStyle/>
        <a:p>
          <a:endParaRPr lang="es-ES"/>
        </a:p>
      </dgm:t>
    </dgm:pt>
    <dgm:pt modelId="{43D0C0E7-C0B6-4BCE-BE8A-E7794BFE521E}">
      <dgm:prSet phldrT="[Texto]" custT="1"/>
      <dgm:spPr>
        <a:solidFill>
          <a:srgbClr val="006699"/>
        </a:solidFill>
      </dgm:spPr>
      <dgm:t>
        <a:bodyPr/>
        <a:lstStyle/>
        <a:p>
          <a:r>
            <a:rPr lang="es-MX" sz="2200" b="0" dirty="0">
              <a:solidFill>
                <a:schemeClr val="bg1"/>
              </a:solidFill>
            </a:rPr>
            <a:t>La palabra es la unidad natural de organización de la memoria.</a:t>
          </a:r>
          <a:endParaRPr lang="es-ES_tradnl" sz="2200" dirty="0"/>
        </a:p>
      </dgm:t>
    </dgm:pt>
    <dgm:pt modelId="{9901D984-7B1E-42BD-88C4-81D1DFFC10AA}" type="sibTrans" cxnId="{D71B38A9-2841-466F-A043-735FAD9432F9}">
      <dgm:prSet/>
      <dgm:spPr/>
      <dgm:t>
        <a:bodyPr/>
        <a:lstStyle/>
        <a:p>
          <a:endParaRPr lang="es-ES_tradnl"/>
        </a:p>
      </dgm:t>
    </dgm:pt>
    <dgm:pt modelId="{FE612658-68C1-473B-84BE-65AE10526D9B}" type="parTrans" cxnId="{D71B38A9-2841-466F-A043-735FAD9432F9}">
      <dgm:prSet/>
      <dgm:spPr/>
      <dgm:t>
        <a:bodyPr/>
        <a:lstStyle/>
        <a:p>
          <a:endParaRPr lang="es-ES_tradnl"/>
        </a:p>
      </dgm:t>
    </dgm:pt>
    <dgm:pt modelId="{3FF96F59-08AF-4917-9788-115EE9CF5147}" type="pres">
      <dgm:prSet presAssocID="{A4D90388-3A6C-47A1-9655-983D0F5C915C}" presName="linearFlow" presStyleCnt="0">
        <dgm:presLayoutVars>
          <dgm:dir/>
          <dgm:animLvl val="lvl"/>
          <dgm:resizeHandles/>
        </dgm:presLayoutVars>
      </dgm:prSet>
      <dgm:spPr/>
    </dgm:pt>
    <dgm:pt modelId="{D9AE3376-CC64-41FD-AC48-5405753177CC}" type="pres">
      <dgm:prSet presAssocID="{97B166C8-15FD-4807-80CF-BCA6FB7A4A1B}" presName="compositeNode" presStyleCnt="0">
        <dgm:presLayoutVars>
          <dgm:bulletEnabled val="1"/>
        </dgm:presLayoutVars>
      </dgm:prSet>
      <dgm:spPr/>
    </dgm:pt>
    <dgm:pt modelId="{B4E25637-D87D-496E-90CD-3FBFECABE82E}" type="pres">
      <dgm:prSet presAssocID="{97B166C8-15FD-4807-80CF-BCA6FB7A4A1B}" presName="image" presStyleLbl="fgImgPlace1" presStyleIdx="0" presStyleCnt="1"/>
      <dgm:spPr>
        <a:blipFill rotWithShape="0">
          <a:blip xmlns:r="http://schemas.openxmlformats.org/officeDocument/2006/relationships" r:embed="rId1"/>
          <a:stretch>
            <a:fillRect/>
          </a:stretch>
        </a:blipFill>
      </dgm:spPr>
    </dgm:pt>
    <dgm:pt modelId="{1C2A298D-1AC8-4EA8-BE67-CDBD562AC6FC}" type="pres">
      <dgm:prSet presAssocID="{97B166C8-15FD-4807-80CF-BCA6FB7A4A1B}" presName="childNode" presStyleLbl="node1" presStyleIdx="0" presStyleCnt="1">
        <dgm:presLayoutVars>
          <dgm:bulletEnabled val="1"/>
        </dgm:presLayoutVars>
      </dgm:prSet>
      <dgm:spPr/>
    </dgm:pt>
    <dgm:pt modelId="{76C02CAE-47DA-42FE-9E57-CD8CB3EBEF7A}" type="pres">
      <dgm:prSet presAssocID="{97B166C8-15FD-4807-80CF-BCA6FB7A4A1B}" presName="parentNode" presStyleLbl="revTx" presStyleIdx="0" presStyleCnt="1">
        <dgm:presLayoutVars>
          <dgm:chMax val="0"/>
          <dgm:bulletEnabled val="1"/>
        </dgm:presLayoutVars>
      </dgm:prSet>
      <dgm:spPr/>
    </dgm:pt>
  </dgm:ptLst>
  <dgm:cxnLst>
    <dgm:cxn modelId="{DADEC71D-814C-41BF-B10C-AF6A0D54298B}" srcId="{97B166C8-15FD-4807-80CF-BCA6FB7A4A1B}" destId="{BE0F106D-7523-446E-84A6-8DFD46F9286D}" srcOrd="4" destOrd="0" parTransId="{C9C0DA70-1FC7-45C6-AE77-7B7E36E48A6F}" sibTransId="{570D0127-AE26-495A-A6E0-FA308C295DD2}"/>
    <dgm:cxn modelId="{D4002827-2F6A-4506-910A-51D07CE13CC7}" type="presOf" srcId="{A4D90388-3A6C-47A1-9655-983D0F5C915C}" destId="{3FF96F59-08AF-4917-9788-115EE9CF5147}" srcOrd="0" destOrd="0" presId="urn:microsoft.com/office/officeart/2005/8/layout/hList2#3"/>
    <dgm:cxn modelId="{8C8AB649-9443-4C4F-A983-C0BEB83BEA3B}" srcId="{97B166C8-15FD-4807-80CF-BCA6FB7A4A1B}" destId="{524A6177-388C-479C-AE09-EF6B009C5789}" srcOrd="5" destOrd="0" parTransId="{AAF152FF-DB43-4879-89D3-F9D236314CBA}" sibTransId="{881B6BEB-91B3-494E-9485-F5725F42EC1E}"/>
    <dgm:cxn modelId="{750E6A75-0562-4B98-B49E-7C145568A0C6}" type="presOf" srcId="{5D38D9A4-EA7C-454B-AEFD-9DB6A4EA5946}" destId="{1C2A298D-1AC8-4EA8-BE67-CDBD562AC6FC}" srcOrd="0" destOrd="1" presId="urn:microsoft.com/office/officeart/2005/8/layout/hList2#3"/>
    <dgm:cxn modelId="{AFFDB787-2E29-4277-B154-C72D499BA228}" type="presOf" srcId="{97B166C8-15FD-4807-80CF-BCA6FB7A4A1B}" destId="{76C02CAE-47DA-42FE-9E57-CD8CB3EBEF7A}" srcOrd="0" destOrd="0" presId="urn:microsoft.com/office/officeart/2005/8/layout/hList2#3"/>
    <dgm:cxn modelId="{F00A9691-69A3-4400-B77C-AC43299A1F14}" srcId="{97B166C8-15FD-4807-80CF-BCA6FB7A4A1B}" destId="{4BEC873E-E511-4C45-A668-F4094D7BB175}" srcOrd="3" destOrd="0" parTransId="{0837D0A6-E50E-46CB-9780-00B7CF5FE563}" sibTransId="{62B836CD-7C74-4869-BFBD-41633A09572D}"/>
    <dgm:cxn modelId="{8B70BF92-019C-40CA-83AB-CA4EA6AF6A17}" type="presOf" srcId="{E255CC93-DA8A-475E-A5BC-4EF1D407B51B}" destId="{1C2A298D-1AC8-4EA8-BE67-CDBD562AC6FC}" srcOrd="0" destOrd="0" presId="urn:microsoft.com/office/officeart/2005/8/layout/hList2#3"/>
    <dgm:cxn modelId="{1D03C79B-EF40-4B24-B404-DF3EDDD72A47}" srcId="{97B166C8-15FD-4807-80CF-BCA6FB7A4A1B}" destId="{5D38D9A4-EA7C-454B-AEFD-9DB6A4EA5946}" srcOrd="1" destOrd="0" parTransId="{7D99CC2E-E6EF-4919-A383-AE7362B40A99}" sibTransId="{002A4A88-9448-4947-B354-98181492A37E}"/>
    <dgm:cxn modelId="{9ECD67A7-5487-4247-A364-9AE054CE046D}" type="presOf" srcId="{4BEC873E-E511-4C45-A668-F4094D7BB175}" destId="{1C2A298D-1AC8-4EA8-BE67-CDBD562AC6FC}" srcOrd="0" destOrd="3" presId="urn:microsoft.com/office/officeart/2005/8/layout/hList2#3"/>
    <dgm:cxn modelId="{D71B38A9-2841-466F-A043-735FAD9432F9}" srcId="{97B166C8-15FD-4807-80CF-BCA6FB7A4A1B}" destId="{43D0C0E7-C0B6-4BCE-BE8A-E7794BFE521E}" srcOrd="2" destOrd="0" parTransId="{FE612658-68C1-473B-84BE-65AE10526D9B}" sibTransId="{9901D984-7B1E-42BD-88C4-81D1DFFC10AA}"/>
    <dgm:cxn modelId="{500D32B7-330F-44D2-ADA0-F36EB1646533}" type="presOf" srcId="{524A6177-388C-479C-AE09-EF6B009C5789}" destId="{1C2A298D-1AC8-4EA8-BE67-CDBD562AC6FC}" srcOrd="0" destOrd="5" presId="urn:microsoft.com/office/officeart/2005/8/layout/hList2#3"/>
    <dgm:cxn modelId="{3E3135D1-7DE9-4E45-9DC4-F15422601897}" srcId="{A4D90388-3A6C-47A1-9655-983D0F5C915C}" destId="{97B166C8-15FD-4807-80CF-BCA6FB7A4A1B}" srcOrd="0" destOrd="0" parTransId="{49F97C74-7C17-462F-9D92-1F69200F21AB}" sibTransId="{7FF77FED-0DA0-4B5D-A6F9-6451B109AA8E}"/>
    <dgm:cxn modelId="{B76A97D5-AD7F-464F-BEEC-C1644DF71266}" srcId="{97B166C8-15FD-4807-80CF-BCA6FB7A4A1B}" destId="{E255CC93-DA8A-475E-A5BC-4EF1D407B51B}" srcOrd="0" destOrd="0" parTransId="{7100F3ED-5983-4BAF-AF83-0C9EFA9B5D0C}" sibTransId="{0C9EA66D-637F-47B4-85A0-740AEF868495}"/>
    <dgm:cxn modelId="{B5FBBEE5-DB52-40C6-89A6-668612D702A0}" type="presOf" srcId="{43D0C0E7-C0B6-4BCE-BE8A-E7794BFE521E}" destId="{1C2A298D-1AC8-4EA8-BE67-CDBD562AC6FC}" srcOrd="0" destOrd="2" presId="urn:microsoft.com/office/officeart/2005/8/layout/hList2#3"/>
    <dgm:cxn modelId="{4BFD5CED-921E-4A9D-B5E6-D30ED6FF4801}" type="presOf" srcId="{BE0F106D-7523-446E-84A6-8DFD46F9286D}" destId="{1C2A298D-1AC8-4EA8-BE67-CDBD562AC6FC}" srcOrd="0" destOrd="4" presId="urn:microsoft.com/office/officeart/2005/8/layout/hList2#3"/>
    <dgm:cxn modelId="{FEE72A89-8BA2-41EB-B425-495CCB81C7B2}" type="presParOf" srcId="{3FF96F59-08AF-4917-9788-115EE9CF5147}" destId="{D9AE3376-CC64-41FD-AC48-5405753177CC}" srcOrd="0" destOrd="0" presId="urn:microsoft.com/office/officeart/2005/8/layout/hList2#3"/>
    <dgm:cxn modelId="{FBC0469E-65F6-4DCB-BF3E-18090CCA5FA6}" type="presParOf" srcId="{D9AE3376-CC64-41FD-AC48-5405753177CC}" destId="{B4E25637-D87D-496E-90CD-3FBFECABE82E}" srcOrd="0" destOrd="0" presId="urn:microsoft.com/office/officeart/2005/8/layout/hList2#3"/>
    <dgm:cxn modelId="{E6D34389-DA26-4D85-B1A7-BBB05AB09B91}" type="presParOf" srcId="{D9AE3376-CC64-41FD-AC48-5405753177CC}" destId="{1C2A298D-1AC8-4EA8-BE67-CDBD562AC6FC}" srcOrd="1" destOrd="0" presId="urn:microsoft.com/office/officeart/2005/8/layout/hList2#3"/>
    <dgm:cxn modelId="{2621649F-FA30-4EC4-96E8-7A1EA38E9C54}" type="presParOf" srcId="{D9AE3376-CC64-41FD-AC48-5405753177CC}" destId="{76C02CAE-47DA-42FE-9E57-CD8CB3EBEF7A}" srcOrd="2" destOrd="0" presId="urn:microsoft.com/office/officeart/2005/8/layout/hList2#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BA220693-E931-4358-A2E2-718ECDD3CB8E}" type="doc">
      <dgm:prSet loTypeId="urn:microsoft.com/office/officeart/2005/8/layout/hList2#13" loCatId="list" qsTypeId="urn:microsoft.com/office/officeart/2005/8/quickstyle/simple5" qsCatId="simple" csTypeId="urn:microsoft.com/office/officeart/2005/8/colors/accent0_3" csCatId="mainScheme" phldr="1"/>
      <dgm:spPr/>
      <dgm:t>
        <a:bodyPr/>
        <a:lstStyle/>
        <a:p>
          <a:endParaRPr lang="es-MX"/>
        </a:p>
      </dgm:t>
    </dgm:pt>
    <dgm:pt modelId="{FF708FAD-61F1-467D-A962-000C80F28A10}">
      <dgm:prSet phldrT="[Texto]"/>
      <dgm:spPr/>
      <dgm:t>
        <a:bodyPr/>
        <a:lstStyle/>
        <a:p>
          <a:endParaRPr lang="es-MX" dirty="0"/>
        </a:p>
        <a:p>
          <a:endParaRPr lang="es-MX" dirty="0"/>
        </a:p>
      </dgm:t>
    </dgm:pt>
    <dgm:pt modelId="{77F8B8CC-6C4E-4DD8-B5E6-E8ED538A6DAE}" type="parTrans" cxnId="{5269CBAE-56F8-444A-94F4-3A264DFE51AF}">
      <dgm:prSet/>
      <dgm:spPr/>
      <dgm:t>
        <a:bodyPr/>
        <a:lstStyle/>
        <a:p>
          <a:endParaRPr lang="es-MX"/>
        </a:p>
      </dgm:t>
    </dgm:pt>
    <dgm:pt modelId="{A01239FC-5357-4DE6-B85B-AD861068CB7F}" type="sibTrans" cxnId="{5269CBAE-56F8-444A-94F4-3A264DFE51AF}">
      <dgm:prSet/>
      <dgm:spPr/>
      <dgm:t>
        <a:bodyPr/>
        <a:lstStyle/>
        <a:p>
          <a:endParaRPr lang="es-MX"/>
        </a:p>
      </dgm:t>
    </dgm:pt>
    <dgm:pt modelId="{8696D7CE-275D-4BB6-A9A1-9E1C806E30A0}">
      <dgm:prSet phldrT="[Texto]" custT="1"/>
      <dgm:spPr>
        <a:solidFill>
          <a:srgbClr val="006699"/>
        </a:solidFill>
      </dgm:spPr>
      <dgm:t>
        <a:bodyPr/>
        <a:lstStyle/>
        <a:p>
          <a:pPr algn="ctr"/>
          <a:endParaRPr lang="es-MX" sz="2800" dirty="0">
            <a:solidFill>
              <a:schemeClr val="bg1"/>
            </a:solidFill>
          </a:endParaRPr>
        </a:p>
      </dgm:t>
    </dgm:pt>
    <dgm:pt modelId="{C17E3A97-EA36-491D-AEEE-5135ADFEA520}" type="parTrans" cxnId="{3E28FA60-8957-4806-BCCF-D0CBD52A1254}">
      <dgm:prSet/>
      <dgm:spPr/>
      <dgm:t>
        <a:bodyPr/>
        <a:lstStyle/>
        <a:p>
          <a:endParaRPr lang="es-MX"/>
        </a:p>
      </dgm:t>
    </dgm:pt>
    <dgm:pt modelId="{EC6190E6-7E11-4886-A045-E4C76BFA6771}" type="sibTrans" cxnId="{3E28FA60-8957-4806-BCCF-D0CBD52A1254}">
      <dgm:prSet/>
      <dgm:spPr/>
      <dgm:t>
        <a:bodyPr/>
        <a:lstStyle/>
        <a:p>
          <a:endParaRPr lang="es-MX"/>
        </a:p>
      </dgm:t>
    </dgm:pt>
    <dgm:pt modelId="{7D5F01B3-0800-4B75-8676-E76102A0D0FB}">
      <dgm:prSet custT="1"/>
      <dgm:spPr>
        <a:solidFill>
          <a:srgbClr val="006699"/>
        </a:solidFill>
      </dgm:spPr>
      <dgm:t>
        <a:bodyPr/>
        <a:lstStyle/>
        <a:p>
          <a:pPr algn="ctr"/>
          <a:endParaRPr lang="es-MX" sz="2800" dirty="0">
            <a:solidFill>
              <a:schemeClr val="bg1"/>
            </a:solidFill>
          </a:endParaRPr>
        </a:p>
      </dgm:t>
    </dgm:pt>
    <dgm:pt modelId="{BFE5DD94-9EFC-438D-B5B0-5395ED393551}" type="parTrans" cxnId="{8637D6BF-DA2E-43F2-BBE0-4CE048C342E6}">
      <dgm:prSet/>
      <dgm:spPr/>
      <dgm:t>
        <a:bodyPr/>
        <a:lstStyle/>
        <a:p>
          <a:endParaRPr lang="es-MX"/>
        </a:p>
      </dgm:t>
    </dgm:pt>
    <dgm:pt modelId="{E07B800C-17AC-42BC-953D-20229BDDA21B}" type="sibTrans" cxnId="{8637D6BF-DA2E-43F2-BBE0-4CE048C342E6}">
      <dgm:prSet/>
      <dgm:spPr/>
      <dgm:t>
        <a:bodyPr/>
        <a:lstStyle/>
        <a:p>
          <a:endParaRPr lang="es-MX"/>
        </a:p>
      </dgm:t>
    </dgm:pt>
    <dgm:pt modelId="{CBEB1661-DD42-4C9D-8D42-CAE6D33BACC3}">
      <dgm:prSet custT="1"/>
      <dgm:spPr>
        <a:solidFill>
          <a:srgbClr val="006699"/>
        </a:solidFill>
      </dgm:spPr>
      <dgm:t>
        <a:bodyPr/>
        <a:lstStyle/>
        <a:p>
          <a:pPr algn="ctr"/>
          <a:endParaRPr lang="es-MX" sz="2800" dirty="0">
            <a:solidFill>
              <a:schemeClr val="bg1"/>
            </a:solidFill>
          </a:endParaRPr>
        </a:p>
      </dgm:t>
    </dgm:pt>
    <dgm:pt modelId="{226BF4B0-8D71-4A71-9AD8-465CA80D7724}" type="parTrans" cxnId="{DC042A83-5290-4184-B67B-8DD43E30E030}">
      <dgm:prSet/>
      <dgm:spPr/>
      <dgm:t>
        <a:bodyPr/>
        <a:lstStyle/>
        <a:p>
          <a:endParaRPr lang="es-MX"/>
        </a:p>
      </dgm:t>
    </dgm:pt>
    <dgm:pt modelId="{0BD13690-41C7-4DA1-97BD-EC5049629F73}" type="sibTrans" cxnId="{DC042A83-5290-4184-B67B-8DD43E30E030}">
      <dgm:prSet/>
      <dgm:spPr/>
      <dgm:t>
        <a:bodyPr/>
        <a:lstStyle/>
        <a:p>
          <a:endParaRPr lang="es-MX"/>
        </a:p>
      </dgm:t>
    </dgm:pt>
    <dgm:pt modelId="{61C8DED6-5BF3-4F07-BC07-C1A57E31569C}">
      <dgm:prSet custT="1"/>
      <dgm:spPr>
        <a:solidFill>
          <a:srgbClr val="006699"/>
        </a:solidFill>
      </dgm:spPr>
      <dgm:t>
        <a:bodyPr/>
        <a:lstStyle/>
        <a:p>
          <a:pPr algn="ctr"/>
          <a:endParaRPr lang="es-MX" sz="2800" dirty="0">
            <a:solidFill>
              <a:schemeClr val="bg1"/>
            </a:solidFill>
          </a:endParaRPr>
        </a:p>
      </dgm:t>
    </dgm:pt>
    <dgm:pt modelId="{5508A872-EDE0-4AD1-93A7-BC2D5BCA0E3C}" type="parTrans" cxnId="{E0C55C68-7030-4E66-9BB8-C1A00081C552}">
      <dgm:prSet/>
      <dgm:spPr/>
      <dgm:t>
        <a:bodyPr/>
        <a:lstStyle/>
        <a:p>
          <a:endParaRPr lang="es-MX"/>
        </a:p>
      </dgm:t>
    </dgm:pt>
    <dgm:pt modelId="{85D92623-9021-496C-B2AD-0DDCC557DDE1}" type="sibTrans" cxnId="{E0C55C68-7030-4E66-9BB8-C1A00081C552}">
      <dgm:prSet/>
      <dgm:spPr/>
      <dgm:t>
        <a:bodyPr/>
        <a:lstStyle/>
        <a:p>
          <a:endParaRPr lang="es-MX"/>
        </a:p>
      </dgm:t>
    </dgm:pt>
    <dgm:pt modelId="{7D3F32CE-A476-4909-9885-E9C45ABED8D0}">
      <dgm:prSet/>
      <dgm:spPr>
        <a:solidFill>
          <a:srgbClr val="006699"/>
        </a:solidFill>
      </dgm:spPr>
      <dgm:t>
        <a:bodyPr/>
        <a:lstStyle/>
        <a:p>
          <a:pPr algn="ctr"/>
          <a:r>
            <a:rPr lang="es-MX">
              <a:solidFill>
                <a:schemeClr val="bg1"/>
              </a:solidFill>
            </a:rPr>
            <a:t>Ofrece una buena tasa de aciertos, no tiene el problema de la LRU con las matrices, es fácil y económico de implementar.</a:t>
          </a:r>
          <a:endParaRPr lang="es-MX" dirty="0">
            <a:solidFill>
              <a:schemeClr val="bg1"/>
            </a:solidFill>
          </a:endParaRPr>
        </a:p>
      </dgm:t>
    </dgm:pt>
    <dgm:pt modelId="{38C7BA2E-FC51-429C-846E-29A94727714C}" type="parTrans" cxnId="{4FE82BDC-B120-44BF-A22D-BF2EFA5698A6}">
      <dgm:prSet/>
      <dgm:spPr/>
      <dgm:t>
        <a:bodyPr/>
        <a:lstStyle/>
        <a:p>
          <a:endParaRPr lang="es-MX"/>
        </a:p>
      </dgm:t>
    </dgm:pt>
    <dgm:pt modelId="{1E565D5A-8C1A-40CB-83BD-6E5D84E9F473}" type="sibTrans" cxnId="{4FE82BDC-B120-44BF-A22D-BF2EFA5698A6}">
      <dgm:prSet/>
      <dgm:spPr/>
      <dgm:t>
        <a:bodyPr/>
        <a:lstStyle/>
        <a:p>
          <a:endParaRPr lang="es-MX"/>
        </a:p>
      </dgm:t>
    </dgm:pt>
    <dgm:pt modelId="{ECE58D3F-2FA3-46E4-BAD3-76EEADD38532}" type="pres">
      <dgm:prSet presAssocID="{BA220693-E931-4358-A2E2-718ECDD3CB8E}" presName="linearFlow" presStyleCnt="0">
        <dgm:presLayoutVars>
          <dgm:dir/>
          <dgm:animLvl val="lvl"/>
          <dgm:resizeHandles/>
        </dgm:presLayoutVars>
      </dgm:prSet>
      <dgm:spPr/>
    </dgm:pt>
    <dgm:pt modelId="{5E62D7FD-4E58-4579-955D-9CA24524F5C0}" type="pres">
      <dgm:prSet presAssocID="{FF708FAD-61F1-467D-A962-000C80F28A10}" presName="compositeNode" presStyleCnt="0">
        <dgm:presLayoutVars>
          <dgm:bulletEnabled val="1"/>
        </dgm:presLayoutVars>
      </dgm:prSet>
      <dgm:spPr/>
    </dgm:pt>
    <dgm:pt modelId="{B0398647-7285-473F-8C33-81626123B2CC}" type="pres">
      <dgm:prSet presAssocID="{FF708FAD-61F1-467D-A962-000C80F28A10}" presName="image"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40000" r="-40000"/>
          </a:stretch>
        </a:blipFill>
      </dgm:spPr>
    </dgm:pt>
    <dgm:pt modelId="{1DD672E0-6CEB-4E40-A04B-D386CB9416B4}" type="pres">
      <dgm:prSet presAssocID="{FF708FAD-61F1-467D-A962-000C80F28A10}" presName="childNode" presStyleLbl="node1" presStyleIdx="0" presStyleCnt="1">
        <dgm:presLayoutVars>
          <dgm:bulletEnabled val="1"/>
        </dgm:presLayoutVars>
      </dgm:prSet>
      <dgm:spPr/>
    </dgm:pt>
    <dgm:pt modelId="{2DA73385-E028-452F-9DC3-172781CA85C5}" type="pres">
      <dgm:prSet presAssocID="{FF708FAD-61F1-467D-A962-000C80F28A10}" presName="parentNode" presStyleLbl="revTx" presStyleIdx="0" presStyleCnt="1">
        <dgm:presLayoutVars>
          <dgm:chMax val="0"/>
          <dgm:bulletEnabled val="1"/>
        </dgm:presLayoutVars>
      </dgm:prSet>
      <dgm:spPr/>
    </dgm:pt>
  </dgm:ptLst>
  <dgm:cxnLst>
    <dgm:cxn modelId="{22E5D609-32CC-4D5C-8DB7-E48FC1CD0CE2}" type="presOf" srcId="{BA220693-E931-4358-A2E2-718ECDD3CB8E}" destId="{ECE58D3F-2FA3-46E4-BAD3-76EEADD38532}" srcOrd="0" destOrd="0" presId="urn:microsoft.com/office/officeart/2005/8/layout/hList2#13"/>
    <dgm:cxn modelId="{924D9A17-1834-4779-A346-76F2D2C34F1D}" type="presOf" srcId="{FF708FAD-61F1-467D-A962-000C80F28A10}" destId="{2DA73385-E028-452F-9DC3-172781CA85C5}" srcOrd="0" destOrd="0" presId="urn:microsoft.com/office/officeart/2005/8/layout/hList2#13"/>
    <dgm:cxn modelId="{6B639B23-3A0D-4E33-B9B2-E4218BA7A5C9}" type="presOf" srcId="{61C8DED6-5BF3-4F07-BC07-C1A57E31569C}" destId="{1DD672E0-6CEB-4E40-A04B-D386CB9416B4}" srcOrd="0" destOrd="2" presId="urn:microsoft.com/office/officeart/2005/8/layout/hList2#13"/>
    <dgm:cxn modelId="{F5672734-FB40-4894-B240-9D302D115790}" type="presOf" srcId="{7D5F01B3-0800-4B75-8676-E76102A0D0FB}" destId="{1DD672E0-6CEB-4E40-A04B-D386CB9416B4}" srcOrd="0" destOrd="4" presId="urn:microsoft.com/office/officeart/2005/8/layout/hList2#13"/>
    <dgm:cxn modelId="{3E28FA60-8957-4806-BCCF-D0CBD52A1254}" srcId="{FF708FAD-61F1-467D-A962-000C80F28A10}" destId="{8696D7CE-275D-4BB6-A9A1-9E1C806E30A0}" srcOrd="0" destOrd="0" parTransId="{C17E3A97-EA36-491D-AEEE-5135ADFEA520}" sibTransId="{EC6190E6-7E11-4886-A045-E4C76BFA6771}"/>
    <dgm:cxn modelId="{E0C55C68-7030-4E66-9BB8-C1A00081C552}" srcId="{FF708FAD-61F1-467D-A962-000C80F28A10}" destId="{61C8DED6-5BF3-4F07-BC07-C1A57E31569C}" srcOrd="2" destOrd="0" parTransId="{5508A872-EDE0-4AD1-93A7-BC2D5BCA0E3C}" sibTransId="{85D92623-9021-496C-B2AD-0DDCC557DDE1}"/>
    <dgm:cxn modelId="{B1FA954F-0AE2-4A38-BB0B-638C47FF0A55}" type="presOf" srcId="{CBEB1661-DD42-4C9D-8D42-CAE6D33BACC3}" destId="{1DD672E0-6CEB-4E40-A04B-D386CB9416B4}" srcOrd="0" destOrd="3" presId="urn:microsoft.com/office/officeart/2005/8/layout/hList2#13"/>
    <dgm:cxn modelId="{DC042A83-5290-4184-B67B-8DD43E30E030}" srcId="{FF708FAD-61F1-467D-A962-000C80F28A10}" destId="{CBEB1661-DD42-4C9D-8D42-CAE6D33BACC3}" srcOrd="3" destOrd="0" parTransId="{226BF4B0-8D71-4A71-9AD8-465CA80D7724}" sibTransId="{0BD13690-41C7-4DA1-97BD-EC5049629F73}"/>
    <dgm:cxn modelId="{5269CBAE-56F8-444A-94F4-3A264DFE51AF}" srcId="{BA220693-E931-4358-A2E2-718ECDD3CB8E}" destId="{FF708FAD-61F1-467D-A962-000C80F28A10}" srcOrd="0" destOrd="0" parTransId="{77F8B8CC-6C4E-4DD8-B5E6-E8ED538A6DAE}" sibTransId="{A01239FC-5357-4DE6-B85B-AD861068CB7F}"/>
    <dgm:cxn modelId="{8637D6BF-DA2E-43F2-BBE0-4CE048C342E6}" srcId="{FF708FAD-61F1-467D-A962-000C80F28A10}" destId="{7D5F01B3-0800-4B75-8676-E76102A0D0FB}" srcOrd="4" destOrd="0" parTransId="{BFE5DD94-9EFC-438D-B5B0-5395ED393551}" sibTransId="{E07B800C-17AC-42BC-953D-20229BDDA21B}"/>
    <dgm:cxn modelId="{804053C1-1091-4EDE-9A01-8E4A14C7765E}" type="presOf" srcId="{8696D7CE-275D-4BB6-A9A1-9E1C806E30A0}" destId="{1DD672E0-6CEB-4E40-A04B-D386CB9416B4}" srcOrd="0" destOrd="0" presId="urn:microsoft.com/office/officeart/2005/8/layout/hList2#13"/>
    <dgm:cxn modelId="{4FE82BDC-B120-44BF-A22D-BF2EFA5698A6}" srcId="{FF708FAD-61F1-467D-A962-000C80F28A10}" destId="{7D3F32CE-A476-4909-9885-E9C45ABED8D0}" srcOrd="1" destOrd="0" parTransId="{38C7BA2E-FC51-429C-846E-29A94727714C}" sibTransId="{1E565D5A-8C1A-40CB-83BD-6E5D84E9F473}"/>
    <dgm:cxn modelId="{48AE1CFE-781F-4816-A902-74754295CBFF}" type="presOf" srcId="{7D3F32CE-A476-4909-9885-E9C45ABED8D0}" destId="{1DD672E0-6CEB-4E40-A04B-D386CB9416B4}" srcOrd="0" destOrd="1" presId="urn:microsoft.com/office/officeart/2005/8/layout/hList2#13"/>
    <dgm:cxn modelId="{26CABFFC-1DDD-433F-A80B-7B7E2D76DB8E}" type="presParOf" srcId="{ECE58D3F-2FA3-46E4-BAD3-76EEADD38532}" destId="{5E62D7FD-4E58-4579-955D-9CA24524F5C0}" srcOrd="0" destOrd="0" presId="urn:microsoft.com/office/officeart/2005/8/layout/hList2#13"/>
    <dgm:cxn modelId="{DF2831C4-6FE8-4550-B165-C0604AF5C2A4}" type="presParOf" srcId="{5E62D7FD-4E58-4579-955D-9CA24524F5C0}" destId="{B0398647-7285-473F-8C33-81626123B2CC}" srcOrd="0" destOrd="0" presId="urn:microsoft.com/office/officeart/2005/8/layout/hList2#13"/>
    <dgm:cxn modelId="{F0A1F643-17C3-4C2B-88A9-9A6D182747CD}" type="presParOf" srcId="{5E62D7FD-4E58-4579-955D-9CA24524F5C0}" destId="{1DD672E0-6CEB-4E40-A04B-D386CB9416B4}" srcOrd="1" destOrd="0" presId="urn:microsoft.com/office/officeart/2005/8/layout/hList2#13"/>
    <dgm:cxn modelId="{7A625763-8C64-4984-A07D-4A3587296D40}" type="presParOf" srcId="{5E62D7FD-4E58-4579-955D-9CA24524F5C0}" destId="{2DA73385-E028-452F-9DC3-172781CA85C5}" srcOrd="2" destOrd="0" presId="urn:microsoft.com/office/officeart/2005/8/layout/hList2#1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3AA4419A-C3BC-4F65-942E-0A0BFD6D63E7}"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s-HN"/>
        </a:p>
      </dgm:t>
    </dgm:pt>
    <dgm:pt modelId="{017779F4-D893-42EA-BC01-6611F3CDC939}">
      <dgm:prSet phldrT="[Texto]"/>
      <dgm:spPr/>
      <dgm:t>
        <a:bodyPr/>
        <a:lstStyle/>
        <a:p>
          <a:endParaRPr lang="es-ES" dirty="0"/>
        </a:p>
        <a:p>
          <a:endParaRPr lang="es-HN" dirty="0"/>
        </a:p>
      </dgm:t>
    </dgm:pt>
    <dgm:pt modelId="{138FE1D0-F580-4AAA-9574-936F213D97A0}" type="parTrans" cxnId="{5212DDDD-D6FB-4ED6-B4C4-77DFC7AF4BFB}">
      <dgm:prSet/>
      <dgm:spPr/>
      <dgm:t>
        <a:bodyPr/>
        <a:lstStyle/>
        <a:p>
          <a:endParaRPr lang="es-HN"/>
        </a:p>
      </dgm:t>
    </dgm:pt>
    <dgm:pt modelId="{55AC99D3-C9DC-4607-9124-32D235158A2F}" type="sibTrans" cxnId="{5212DDDD-D6FB-4ED6-B4C4-77DFC7AF4BFB}">
      <dgm:prSet/>
      <dgm:spPr/>
      <dgm:t>
        <a:bodyPr/>
        <a:lstStyle/>
        <a:p>
          <a:endParaRPr lang="es-HN"/>
        </a:p>
      </dgm:t>
    </dgm:pt>
    <dgm:pt modelId="{8B0AA915-F325-4826-B005-A134D6A10FB9}">
      <dgm:prSet custT="1"/>
      <dgm:spPr>
        <a:solidFill>
          <a:srgbClr val="0070C0"/>
        </a:solidFill>
      </dgm:spPr>
      <dgm:t>
        <a:bodyPr/>
        <a:lstStyle/>
        <a:p>
          <a:r>
            <a:rPr lang="es-ES" sz="3200" dirty="0"/>
            <a:t>Iniciales</a:t>
          </a:r>
          <a:endParaRPr lang="es-HN" sz="3200" dirty="0"/>
        </a:p>
      </dgm:t>
    </dgm:pt>
    <dgm:pt modelId="{2A45D26B-221F-462D-AF43-FF1DE40D5056}" type="parTrans" cxnId="{F7A2A9A1-727A-4324-93C0-44011EB024A9}">
      <dgm:prSet/>
      <dgm:spPr/>
      <dgm:t>
        <a:bodyPr/>
        <a:lstStyle/>
        <a:p>
          <a:endParaRPr lang="es-HN"/>
        </a:p>
      </dgm:t>
    </dgm:pt>
    <dgm:pt modelId="{8F2CAEA5-77E0-4062-9223-0BE40F092C85}" type="sibTrans" cxnId="{F7A2A9A1-727A-4324-93C0-44011EB024A9}">
      <dgm:prSet/>
      <dgm:spPr/>
      <dgm:t>
        <a:bodyPr/>
        <a:lstStyle/>
        <a:p>
          <a:endParaRPr lang="es-HN"/>
        </a:p>
      </dgm:t>
    </dgm:pt>
    <dgm:pt modelId="{66AAFBCD-5AA9-40B4-A874-9EC135C0721A}">
      <dgm:prSet custT="1"/>
      <dgm:spPr>
        <a:solidFill>
          <a:srgbClr val="0070C0"/>
        </a:solidFill>
      </dgm:spPr>
      <dgm:t>
        <a:bodyPr/>
        <a:lstStyle/>
        <a:p>
          <a:r>
            <a:rPr lang="es-ES" sz="3200" dirty="0"/>
            <a:t>De Capacidad</a:t>
          </a:r>
          <a:endParaRPr lang="es-HN" sz="3200" dirty="0"/>
        </a:p>
      </dgm:t>
    </dgm:pt>
    <dgm:pt modelId="{3EA5CD51-9019-4473-9E1D-1F8351CDF8D6}" type="parTrans" cxnId="{F73C8BB5-B3C9-4FE2-81ED-A4A21D404C1C}">
      <dgm:prSet/>
      <dgm:spPr/>
      <dgm:t>
        <a:bodyPr/>
        <a:lstStyle/>
        <a:p>
          <a:endParaRPr lang="es-HN"/>
        </a:p>
      </dgm:t>
    </dgm:pt>
    <dgm:pt modelId="{7540C9FB-C183-4801-AED0-F59005CE4014}" type="sibTrans" cxnId="{F73C8BB5-B3C9-4FE2-81ED-A4A21D404C1C}">
      <dgm:prSet/>
      <dgm:spPr/>
      <dgm:t>
        <a:bodyPr/>
        <a:lstStyle/>
        <a:p>
          <a:endParaRPr lang="es-HN"/>
        </a:p>
      </dgm:t>
    </dgm:pt>
    <dgm:pt modelId="{598A793E-EE61-422D-8829-AB5E81EA0EB2}">
      <dgm:prSet custT="1"/>
      <dgm:spPr>
        <a:solidFill>
          <a:srgbClr val="0070C0"/>
        </a:solidFill>
      </dgm:spPr>
      <dgm:t>
        <a:bodyPr/>
        <a:lstStyle/>
        <a:p>
          <a:r>
            <a:rPr lang="es-ES" sz="3200" dirty="0"/>
            <a:t>De Conflicto</a:t>
          </a:r>
          <a:endParaRPr lang="es-HN" sz="3200" dirty="0"/>
        </a:p>
      </dgm:t>
    </dgm:pt>
    <dgm:pt modelId="{9F3089F6-E8F1-40BC-95E2-F0F554387BA2}" type="parTrans" cxnId="{973FED6A-90A9-4188-84B2-B8AF8952FC6E}">
      <dgm:prSet/>
      <dgm:spPr/>
      <dgm:t>
        <a:bodyPr/>
        <a:lstStyle/>
        <a:p>
          <a:endParaRPr lang="es-HN"/>
        </a:p>
      </dgm:t>
    </dgm:pt>
    <dgm:pt modelId="{99749D98-C3AF-49F1-A041-9C4A6F9D9F2A}" type="sibTrans" cxnId="{973FED6A-90A9-4188-84B2-B8AF8952FC6E}">
      <dgm:prSet/>
      <dgm:spPr/>
      <dgm:t>
        <a:bodyPr/>
        <a:lstStyle/>
        <a:p>
          <a:endParaRPr lang="es-HN"/>
        </a:p>
      </dgm:t>
    </dgm:pt>
    <dgm:pt modelId="{9CC4C318-64B6-4BE8-A987-CF09F31FD2D6}">
      <dgm:prSet custT="1"/>
      <dgm:spPr>
        <a:solidFill>
          <a:srgbClr val="0070C0"/>
        </a:solidFill>
      </dgm:spPr>
      <dgm:t>
        <a:bodyPr/>
        <a:lstStyle/>
        <a:p>
          <a:endParaRPr lang="es-HN" sz="3200" dirty="0"/>
        </a:p>
      </dgm:t>
    </dgm:pt>
    <dgm:pt modelId="{56FE848C-4CC8-4319-8833-35C2004B7630}" type="parTrans" cxnId="{4CFEA0D3-811E-4E2C-952D-7203763C2E7A}">
      <dgm:prSet/>
      <dgm:spPr/>
      <dgm:t>
        <a:bodyPr/>
        <a:lstStyle/>
        <a:p>
          <a:endParaRPr lang="es-HN"/>
        </a:p>
      </dgm:t>
    </dgm:pt>
    <dgm:pt modelId="{C6019B16-F985-4C81-B775-3B02147C72A5}" type="sibTrans" cxnId="{4CFEA0D3-811E-4E2C-952D-7203763C2E7A}">
      <dgm:prSet/>
      <dgm:spPr/>
      <dgm:t>
        <a:bodyPr/>
        <a:lstStyle/>
        <a:p>
          <a:endParaRPr lang="es-HN"/>
        </a:p>
      </dgm:t>
    </dgm:pt>
    <dgm:pt modelId="{9398A9C1-CAC9-4A84-A3AB-366E30794859}" type="pres">
      <dgm:prSet presAssocID="{3AA4419A-C3BC-4F65-942E-0A0BFD6D63E7}" presName="linearFlow" presStyleCnt="0">
        <dgm:presLayoutVars>
          <dgm:dir/>
          <dgm:animLvl val="lvl"/>
          <dgm:resizeHandles/>
        </dgm:presLayoutVars>
      </dgm:prSet>
      <dgm:spPr/>
    </dgm:pt>
    <dgm:pt modelId="{86E4A6E2-096C-4C01-8E4C-F424C7A1508B}" type="pres">
      <dgm:prSet presAssocID="{017779F4-D893-42EA-BC01-6611F3CDC939}" presName="compositeNode" presStyleCnt="0">
        <dgm:presLayoutVars>
          <dgm:bulletEnabled val="1"/>
        </dgm:presLayoutVars>
      </dgm:prSet>
      <dgm:spPr/>
    </dgm:pt>
    <dgm:pt modelId="{7377A333-488D-4B0D-BCCC-ED02B80CC68D}" type="pres">
      <dgm:prSet presAssocID="{017779F4-D893-42EA-BC01-6611F3CDC939}" presName="imag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7000" r="-17000"/>
          </a:stretch>
        </a:blipFill>
      </dgm:spPr>
    </dgm:pt>
    <dgm:pt modelId="{E7D8ACC7-C85B-478C-A453-69C2AE60F813}" type="pres">
      <dgm:prSet presAssocID="{017779F4-D893-42EA-BC01-6611F3CDC939}" presName="childNode" presStyleLbl="node1" presStyleIdx="0" presStyleCnt="1">
        <dgm:presLayoutVars>
          <dgm:bulletEnabled val="1"/>
        </dgm:presLayoutVars>
      </dgm:prSet>
      <dgm:spPr/>
    </dgm:pt>
    <dgm:pt modelId="{0495F18A-2728-42B1-88DF-965DBF82458C}" type="pres">
      <dgm:prSet presAssocID="{017779F4-D893-42EA-BC01-6611F3CDC939}" presName="parentNode" presStyleLbl="revTx" presStyleIdx="0" presStyleCnt="1">
        <dgm:presLayoutVars>
          <dgm:chMax val="0"/>
          <dgm:bulletEnabled val="1"/>
        </dgm:presLayoutVars>
      </dgm:prSet>
      <dgm:spPr/>
    </dgm:pt>
  </dgm:ptLst>
  <dgm:cxnLst>
    <dgm:cxn modelId="{6D647418-E90B-42D9-816F-F87C322A6802}" type="presOf" srcId="{8B0AA915-F325-4826-B005-A134D6A10FB9}" destId="{E7D8ACC7-C85B-478C-A453-69C2AE60F813}" srcOrd="0" destOrd="1" presId="urn:microsoft.com/office/officeart/2005/8/layout/hList2"/>
    <dgm:cxn modelId="{DE5F2233-A8B6-432F-A512-638CAE7BCB57}" type="presOf" srcId="{017779F4-D893-42EA-BC01-6611F3CDC939}" destId="{0495F18A-2728-42B1-88DF-965DBF82458C}" srcOrd="0" destOrd="0" presId="urn:microsoft.com/office/officeart/2005/8/layout/hList2"/>
    <dgm:cxn modelId="{973FED6A-90A9-4188-84B2-B8AF8952FC6E}" srcId="{017779F4-D893-42EA-BC01-6611F3CDC939}" destId="{598A793E-EE61-422D-8829-AB5E81EA0EB2}" srcOrd="3" destOrd="0" parTransId="{9F3089F6-E8F1-40BC-95E2-F0F554387BA2}" sibTransId="{99749D98-C3AF-49F1-A041-9C4A6F9D9F2A}"/>
    <dgm:cxn modelId="{9419386E-4EFC-4095-B898-C69386B5390B}" type="presOf" srcId="{9CC4C318-64B6-4BE8-A987-CF09F31FD2D6}" destId="{E7D8ACC7-C85B-478C-A453-69C2AE60F813}" srcOrd="0" destOrd="0" presId="urn:microsoft.com/office/officeart/2005/8/layout/hList2"/>
    <dgm:cxn modelId="{F7A2A9A1-727A-4324-93C0-44011EB024A9}" srcId="{017779F4-D893-42EA-BC01-6611F3CDC939}" destId="{8B0AA915-F325-4826-B005-A134D6A10FB9}" srcOrd="1" destOrd="0" parTransId="{2A45D26B-221F-462D-AF43-FF1DE40D5056}" sibTransId="{8F2CAEA5-77E0-4062-9223-0BE40F092C85}"/>
    <dgm:cxn modelId="{F73C8BB5-B3C9-4FE2-81ED-A4A21D404C1C}" srcId="{017779F4-D893-42EA-BC01-6611F3CDC939}" destId="{66AAFBCD-5AA9-40B4-A874-9EC135C0721A}" srcOrd="2" destOrd="0" parTransId="{3EA5CD51-9019-4473-9E1D-1F8351CDF8D6}" sibTransId="{7540C9FB-C183-4801-AED0-F59005CE4014}"/>
    <dgm:cxn modelId="{8ECE7ACF-978B-4CBE-8B27-01CEBDE77D87}" type="presOf" srcId="{3AA4419A-C3BC-4F65-942E-0A0BFD6D63E7}" destId="{9398A9C1-CAC9-4A84-A3AB-366E30794859}" srcOrd="0" destOrd="0" presId="urn:microsoft.com/office/officeart/2005/8/layout/hList2"/>
    <dgm:cxn modelId="{4CFEA0D3-811E-4E2C-952D-7203763C2E7A}" srcId="{017779F4-D893-42EA-BC01-6611F3CDC939}" destId="{9CC4C318-64B6-4BE8-A987-CF09F31FD2D6}" srcOrd="0" destOrd="0" parTransId="{56FE848C-4CC8-4319-8833-35C2004B7630}" sibTransId="{C6019B16-F985-4C81-B775-3B02147C72A5}"/>
    <dgm:cxn modelId="{5212DDDD-D6FB-4ED6-B4C4-77DFC7AF4BFB}" srcId="{3AA4419A-C3BC-4F65-942E-0A0BFD6D63E7}" destId="{017779F4-D893-42EA-BC01-6611F3CDC939}" srcOrd="0" destOrd="0" parTransId="{138FE1D0-F580-4AAA-9574-936F213D97A0}" sibTransId="{55AC99D3-C9DC-4607-9124-32D235158A2F}"/>
    <dgm:cxn modelId="{E6785DE8-FCAD-46FF-9467-98FD8F5D4D86}" type="presOf" srcId="{598A793E-EE61-422D-8829-AB5E81EA0EB2}" destId="{E7D8ACC7-C85B-478C-A453-69C2AE60F813}" srcOrd="0" destOrd="3" presId="urn:microsoft.com/office/officeart/2005/8/layout/hList2"/>
    <dgm:cxn modelId="{0C8C8AEC-19E3-4D25-AC89-EED0DC8381BC}" type="presOf" srcId="{66AAFBCD-5AA9-40B4-A874-9EC135C0721A}" destId="{E7D8ACC7-C85B-478C-A453-69C2AE60F813}" srcOrd="0" destOrd="2" presId="urn:microsoft.com/office/officeart/2005/8/layout/hList2"/>
    <dgm:cxn modelId="{BE191E91-0EDF-434B-9441-301587788DEE}" type="presParOf" srcId="{9398A9C1-CAC9-4A84-A3AB-366E30794859}" destId="{86E4A6E2-096C-4C01-8E4C-F424C7A1508B}" srcOrd="0" destOrd="0" presId="urn:microsoft.com/office/officeart/2005/8/layout/hList2"/>
    <dgm:cxn modelId="{335B7F14-8DFE-42C2-99B6-EC22D5E35E95}" type="presParOf" srcId="{86E4A6E2-096C-4C01-8E4C-F424C7A1508B}" destId="{7377A333-488D-4B0D-BCCC-ED02B80CC68D}" srcOrd="0" destOrd="0" presId="urn:microsoft.com/office/officeart/2005/8/layout/hList2"/>
    <dgm:cxn modelId="{CFCB53E8-97A8-43BD-9EB3-4BE900906C9A}" type="presParOf" srcId="{86E4A6E2-096C-4C01-8E4C-F424C7A1508B}" destId="{E7D8ACC7-C85B-478C-A453-69C2AE60F813}" srcOrd="1" destOrd="0" presId="urn:microsoft.com/office/officeart/2005/8/layout/hList2"/>
    <dgm:cxn modelId="{9A54D346-EEF7-48F6-9F1B-CAC4F329EE01}" type="presParOf" srcId="{86E4A6E2-096C-4C01-8E4C-F424C7A1508B}" destId="{0495F18A-2728-42B1-88DF-965DBF82458C}"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015666A7-479F-4C11-B668-EB7213368177}" type="doc">
      <dgm:prSet loTypeId="urn:microsoft.com/office/officeart/2005/8/layout/hList2#8" loCatId="list" qsTypeId="urn:microsoft.com/office/officeart/2005/8/quickstyle/simple5" qsCatId="simple" csTypeId="urn:microsoft.com/office/officeart/2005/8/colors/accent1_2" csCatId="accent1" phldr="1"/>
      <dgm:spPr/>
      <dgm:t>
        <a:bodyPr/>
        <a:lstStyle/>
        <a:p>
          <a:endParaRPr lang="es-ES"/>
        </a:p>
      </dgm:t>
    </dgm:pt>
    <dgm:pt modelId="{69F4C516-5F02-477C-863B-C25D1F2B07EA}">
      <dgm:prSet phldrT="[Texto]"/>
      <dgm:spPr/>
      <dgm:t>
        <a:bodyPr/>
        <a:lstStyle/>
        <a:p>
          <a:endParaRPr lang="es-ES" dirty="0"/>
        </a:p>
        <a:p>
          <a:endParaRPr lang="es-ES" dirty="0"/>
        </a:p>
      </dgm:t>
    </dgm:pt>
    <dgm:pt modelId="{D31E15C7-6007-458F-86C1-53951FC9A821}" type="parTrans" cxnId="{DBE749AE-19F7-474F-9182-5A63A3703FBE}">
      <dgm:prSet/>
      <dgm:spPr/>
      <dgm:t>
        <a:bodyPr/>
        <a:lstStyle/>
        <a:p>
          <a:endParaRPr lang="es-ES"/>
        </a:p>
      </dgm:t>
    </dgm:pt>
    <dgm:pt modelId="{5F5576C4-453F-4AB4-AD3D-2E2EC1BFD6C3}" type="sibTrans" cxnId="{DBE749AE-19F7-474F-9182-5A63A3703FBE}">
      <dgm:prSet/>
      <dgm:spPr/>
      <dgm:t>
        <a:bodyPr/>
        <a:lstStyle/>
        <a:p>
          <a:endParaRPr lang="es-ES"/>
        </a:p>
      </dgm:t>
    </dgm:pt>
    <dgm:pt modelId="{2296D345-FA31-4966-B5DD-22C8A03E1CC3}">
      <dgm:prSet phldrT="[Texto]" custT="1"/>
      <dgm:spPr>
        <a:solidFill>
          <a:srgbClr val="006699"/>
        </a:solidFill>
      </dgm:spPr>
      <dgm:t>
        <a:bodyPr/>
        <a:lstStyle/>
        <a:p>
          <a:r>
            <a:rPr lang="es-MX" sz="2300" dirty="0">
              <a:solidFill>
                <a:schemeClr val="bg1"/>
              </a:solidFill>
            </a:rPr>
            <a:t>La unidad de control tiene que detectar los fallos y procesarlos.</a:t>
          </a:r>
          <a:endParaRPr lang="es-ES" sz="2300" dirty="0">
            <a:solidFill>
              <a:schemeClr val="bg1"/>
            </a:solidFill>
          </a:endParaRPr>
        </a:p>
      </dgm:t>
    </dgm:pt>
    <dgm:pt modelId="{CC981289-19F9-40E9-B423-7E7B62520192}" type="parTrans" cxnId="{433B0955-475B-4A5F-AE2D-3DBBF0A375E8}">
      <dgm:prSet/>
      <dgm:spPr/>
      <dgm:t>
        <a:bodyPr/>
        <a:lstStyle/>
        <a:p>
          <a:endParaRPr lang="es-ES"/>
        </a:p>
      </dgm:t>
    </dgm:pt>
    <dgm:pt modelId="{DFD6A353-2D03-4578-AE9B-61D9C1D42F8E}" type="sibTrans" cxnId="{433B0955-475B-4A5F-AE2D-3DBBF0A375E8}">
      <dgm:prSet/>
      <dgm:spPr/>
      <dgm:t>
        <a:bodyPr/>
        <a:lstStyle/>
        <a:p>
          <a:endParaRPr lang="es-ES"/>
        </a:p>
      </dgm:t>
    </dgm:pt>
    <dgm:pt modelId="{592C1F6F-DB00-4DC6-958A-950145B55A5E}">
      <dgm:prSet custT="1"/>
      <dgm:spPr>
        <a:solidFill>
          <a:srgbClr val="006699"/>
        </a:solidFill>
      </dgm:spPr>
      <dgm:t>
        <a:bodyPr/>
        <a:lstStyle/>
        <a:p>
          <a:r>
            <a:rPr lang="es-MX" sz="2300" dirty="0">
              <a:solidFill>
                <a:schemeClr val="bg1"/>
              </a:solidFill>
            </a:rPr>
            <a:t>El procesamiento de un fallo de cache bloquea el procesador, congelando el valor de todos los registros temporales y los accesibles por el programador. </a:t>
          </a:r>
        </a:p>
      </dgm:t>
    </dgm:pt>
    <dgm:pt modelId="{D58C346D-769B-4D11-8CA7-4D61E2294898}" type="parTrans" cxnId="{75569EBF-C36C-40A0-8B4D-9AD36BBE206A}">
      <dgm:prSet/>
      <dgm:spPr/>
      <dgm:t>
        <a:bodyPr/>
        <a:lstStyle/>
        <a:p>
          <a:endParaRPr lang="es-MX"/>
        </a:p>
      </dgm:t>
    </dgm:pt>
    <dgm:pt modelId="{31974180-8F72-458F-A2F4-F7AF4A3B0385}" type="sibTrans" cxnId="{75569EBF-C36C-40A0-8B4D-9AD36BBE206A}">
      <dgm:prSet/>
      <dgm:spPr/>
      <dgm:t>
        <a:bodyPr/>
        <a:lstStyle/>
        <a:p>
          <a:endParaRPr lang="es-MX"/>
        </a:p>
      </dgm:t>
    </dgm:pt>
    <dgm:pt modelId="{B1093F26-273D-4612-8476-53C36CDC955C}">
      <dgm:prSet custT="1"/>
      <dgm:spPr>
        <a:solidFill>
          <a:srgbClr val="006699"/>
        </a:solidFill>
      </dgm:spPr>
      <dgm:t>
        <a:bodyPr/>
        <a:lstStyle/>
        <a:p>
          <a:r>
            <a:rPr lang="es-MX" sz="2300" dirty="0">
              <a:solidFill>
                <a:schemeClr val="bg1"/>
              </a:solidFill>
            </a:rPr>
            <a:t>Un controlador separado se encarga del fallo de cache, buscando los datos en memoria.</a:t>
          </a:r>
        </a:p>
      </dgm:t>
    </dgm:pt>
    <dgm:pt modelId="{FD084391-61D0-4556-BF3A-06F84B520158}" type="parTrans" cxnId="{614163CD-3198-4077-AD5C-7AEC9D18A63F}">
      <dgm:prSet/>
      <dgm:spPr/>
      <dgm:t>
        <a:bodyPr/>
        <a:lstStyle/>
        <a:p>
          <a:endParaRPr lang="es-MX"/>
        </a:p>
      </dgm:t>
    </dgm:pt>
    <dgm:pt modelId="{78F57A06-8A0D-4ECB-95E0-6E25EC115092}" type="sibTrans" cxnId="{614163CD-3198-4077-AD5C-7AEC9D18A63F}">
      <dgm:prSet/>
      <dgm:spPr/>
      <dgm:t>
        <a:bodyPr/>
        <a:lstStyle/>
        <a:p>
          <a:endParaRPr lang="es-MX"/>
        </a:p>
      </dgm:t>
    </dgm:pt>
    <dgm:pt modelId="{4C7CBD5F-01AD-4971-9366-388AE58A2B9C}">
      <dgm:prSet custT="1"/>
      <dgm:spPr>
        <a:solidFill>
          <a:srgbClr val="006699"/>
        </a:solidFill>
      </dgm:spPr>
      <dgm:t>
        <a:bodyPr/>
        <a:lstStyle/>
        <a:p>
          <a:r>
            <a:rPr lang="es-MX" sz="2300" dirty="0">
              <a:solidFill>
                <a:schemeClr val="bg1"/>
              </a:solidFill>
            </a:rPr>
            <a:t>Una vez que los datos están presentes, la ejecución se reanuda en el ciclo que provoco el fallo.</a:t>
          </a:r>
        </a:p>
      </dgm:t>
    </dgm:pt>
    <dgm:pt modelId="{4AF9D385-514C-4519-87EF-8103E8C40EAC}" type="parTrans" cxnId="{6ADA4C9F-73AB-4261-9D71-44F3F0727F14}">
      <dgm:prSet/>
      <dgm:spPr/>
      <dgm:t>
        <a:bodyPr/>
        <a:lstStyle/>
        <a:p>
          <a:endParaRPr lang="es-MX"/>
        </a:p>
      </dgm:t>
    </dgm:pt>
    <dgm:pt modelId="{CA6E4ECF-A13C-483E-8212-06AB3546FF4E}" type="sibTrans" cxnId="{6ADA4C9F-73AB-4261-9D71-44F3F0727F14}">
      <dgm:prSet/>
      <dgm:spPr/>
      <dgm:t>
        <a:bodyPr/>
        <a:lstStyle/>
        <a:p>
          <a:endParaRPr lang="es-MX"/>
        </a:p>
      </dgm:t>
    </dgm:pt>
    <dgm:pt modelId="{3CFEFBF5-B1C2-4386-9900-58B8C2CE45B9}" type="pres">
      <dgm:prSet presAssocID="{015666A7-479F-4C11-B668-EB7213368177}" presName="linearFlow" presStyleCnt="0">
        <dgm:presLayoutVars>
          <dgm:dir/>
          <dgm:animLvl val="lvl"/>
          <dgm:resizeHandles/>
        </dgm:presLayoutVars>
      </dgm:prSet>
      <dgm:spPr/>
    </dgm:pt>
    <dgm:pt modelId="{41F1E5FC-2E3C-4DDE-9259-5591B0CFE113}" type="pres">
      <dgm:prSet presAssocID="{69F4C516-5F02-477C-863B-C25D1F2B07EA}" presName="compositeNode" presStyleCnt="0">
        <dgm:presLayoutVars>
          <dgm:bulletEnabled val="1"/>
        </dgm:presLayoutVars>
      </dgm:prSet>
      <dgm:spPr/>
    </dgm:pt>
    <dgm:pt modelId="{0531D447-A8B2-4FC2-8EE2-1ADC7CD0FA1F}" type="pres">
      <dgm:prSet presAssocID="{69F4C516-5F02-477C-863B-C25D1F2B07EA}" presName="image" presStyleLbl="fgImgPlace1" presStyleIdx="0" presStyleCnt="1"/>
      <dgm:spPr>
        <a:blipFill rotWithShape="1">
          <a:blip xmlns:r="http://schemas.openxmlformats.org/officeDocument/2006/relationships" r:embed="rId1"/>
          <a:stretch>
            <a:fillRect/>
          </a:stretch>
        </a:blipFill>
      </dgm:spPr>
    </dgm:pt>
    <dgm:pt modelId="{447CD10F-C6A1-42C0-8AF4-7B9D515024CD}" type="pres">
      <dgm:prSet presAssocID="{69F4C516-5F02-477C-863B-C25D1F2B07EA}" presName="childNode" presStyleLbl="node1" presStyleIdx="0" presStyleCnt="1">
        <dgm:presLayoutVars>
          <dgm:bulletEnabled val="1"/>
        </dgm:presLayoutVars>
      </dgm:prSet>
      <dgm:spPr/>
    </dgm:pt>
    <dgm:pt modelId="{A859457B-1776-4DC7-9AA5-F8F1F71E9C34}" type="pres">
      <dgm:prSet presAssocID="{69F4C516-5F02-477C-863B-C25D1F2B07EA}" presName="parentNode" presStyleLbl="revTx" presStyleIdx="0" presStyleCnt="1">
        <dgm:presLayoutVars>
          <dgm:chMax val="0"/>
          <dgm:bulletEnabled val="1"/>
        </dgm:presLayoutVars>
      </dgm:prSet>
      <dgm:spPr/>
    </dgm:pt>
  </dgm:ptLst>
  <dgm:cxnLst>
    <dgm:cxn modelId="{220DE707-58BD-4CC4-95F5-34D86F227FF3}" type="presOf" srcId="{592C1F6F-DB00-4DC6-958A-950145B55A5E}" destId="{447CD10F-C6A1-42C0-8AF4-7B9D515024CD}" srcOrd="0" destOrd="1" presId="urn:microsoft.com/office/officeart/2005/8/layout/hList2#8"/>
    <dgm:cxn modelId="{5623C03D-8D15-4434-B5C8-A6306EF1454F}" type="presOf" srcId="{2296D345-FA31-4966-B5DD-22C8A03E1CC3}" destId="{447CD10F-C6A1-42C0-8AF4-7B9D515024CD}" srcOrd="0" destOrd="0" presId="urn:microsoft.com/office/officeart/2005/8/layout/hList2#8"/>
    <dgm:cxn modelId="{433B0955-475B-4A5F-AE2D-3DBBF0A375E8}" srcId="{69F4C516-5F02-477C-863B-C25D1F2B07EA}" destId="{2296D345-FA31-4966-B5DD-22C8A03E1CC3}" srcOrd="0" destOrd="0" parTransId="{CC981289-19F9-40E9-B423-7E7B62520192}" sibTransId="{DFD6A353-2D03-4578-AE9B-61D9C1D42F8E}"/>
    <dgm:cxn modelId="{A407CB77-38CC-4092-96BC-605AD4BA9763}" type="presOf" srcId="{69F4C516-5F02-477C-863B-C25D1F2B07EA}" destId="{A859457B-1776-4DC7-9AA5-F8F1F71E9C34}" srcOrd="0" destOrd="0" presId="urn:microsoft.com/office/officeart/2005/8/layout/hList2#8"/>
    <dgm:cxn modelId="{6ADA4C9F-73AB-4261-9D71-44F3F0727F14}" srcId="{69F4C516-5F02-477C-863B-C25D1F2B07EA}" destId="{4C7CBD5F-01AD-4971-9366-388AE58A2B9C}" srcOrd="3" destOrd="0" parTransId="{4AF9D385-514C-4519-87EF-8103E8C40EAC}" sibTransId="{CA6E4ECF-A13C-483E-8212-06AB3546FF4E}"/>
    <dgm:cxn modelId="{A0AF03A0-5BFB-4D8F-8614-9EEBC768CB67}" type="presOf" srcId="{015666A7-479F-4C11-B668-EB7213368177}" destId="{3CFEFBF5-B1C2-4386-9900-58B8C2CE45B9}" srcOrd="0" destOrd="0" presId="urn:microsoft.com/office/officeart/2005/8/layout/hList2#8"/>
    <dgm:cxn modelId="{1655BCA6-66C7-452B-9151-F0062F016633}" type="presOf" srcId="{4C7CBD5F-01AD-4971-9366-388AE58A2B9C}" destId="{447CD10F-C6A1-42C0-8AF4-7B9D515024CD}" srcOrd="0" destOrd="3" presId="urn:microsoft.com/office/officeart/2005/8/layout/hList2#8"/>
    <dgm:cxn modelId="{E15070AB-0122-42A5-BF9A-62952B822C80}" type="presOf" srcId="{B1093F26-273D-4612-8476-53C36CDC955C}" destId="{447CD10F-C6A1-42C0-8AF4-7B9D515024CD}" srcOrd="0" destOrd="2" presId="urn:microsoft.com/office/officeart/2005/8/layout/hList2#8"/>
    <dgm:cxn modelId="{DBE749AE-19F7-474F-9182-5A63A3703FBE}" srcId="{015666A7-479F-4C11-B668-EB7213368177}" destId="{69F4C516-5F02-477C-863B-C25D1F2B07EA}" srcOrd="0" destOrd="0" parTransId="{D31E15C7-6007-458F-86C1-53951FC9A821}" sibTransId="{5F5576C4-453F-4AB4-AD3D-2E2EC1BFD6C3}"/>
    <dgm:cxn modelId="{75569EBF-C36C-40A0-8B4D-9AD36BBE206A}" srcId="{69F4C516-5F02-477C-863B-C25D1F2B07EA}" destId="{592C1F6F-DB00-4DC6-958A-950145B55A5E}" srcOrd="1" destOrd="0" parTransId="{D58C346D-769B-4D11-8CA7-4D61E2294898}" sibTransId="{31974180-8F72-458F-A2F4-F7AF4A3B0385}"/>
    <dgm:cxn modelId="{614163CD-3198-4077-AD5C-7AEC9D18A63F}" srcId="{69F4C516-5F02-477C-863B-C25D1F2B07EA}" destId="{B1093F26-273D-4612-8476-53C36CDC955C}" srcOrd="2" destOrd="0" parTransId="{FD084391-61D0-4556-BF3A-06F84B520158}" sibTransId="{78F57A06-8A0D-4ECB-95E0-6E25EC115092}"/>
    <dgm:cxn modelId="{1C2CD07E-E480-44BA-BA4F-8F2DF65F0077}" type="presParOf" srcId="{3CFEFBF5-B1C2-4386-9900-58B8C2CE45B9}" destId="{41F1E5FC-2E3C-4DDE-9259-5591B0CFE113}" srcOrd="0" destOrd="0" presId="urn:microsoft.com/office/officeart/2005/8/layout/hList2#8"/>
    <dgm:cxn modelId="{96DEDEC7-2BDF-4CB8-B871-CFEA89757AB1}" type="presParOf" srcId="{41F1E5FC-2E3C-4DDE-9259-5591B0CFE113}" destId="{0531D447-A8B2-4FC2-8EE2-1ADC7CD0FA1F}" srcOrd="0" destOrd="0" presId="urn:microsoft.com/office/officeart/2005/8/layout/hList2#8"/>
    <dgm:cxn modelId="{1FEF9F5F-2079-42AB-989A-ED00EEBECA77}" type="presParOf" srcId="{41F1E5FC-2E3C-4DDE-9259-5591B0CFE113}" destId="{447CD10F-C6A1-42C0-8AF4-7B9D515024CD}" srcOrd="1" destOrd="0" presId="urn:microsoft.com/office/officeart/2005/8/layout/hList2#8"/>
    <dgm:cxn modelId="{55C2F3CA-C9FC-4524-AE15-842CD16BE298}" type="presParOf" srcId="{41F1E5FC-2E3C-4DDE-9259-5591B0CFE113}" destId="{A859457B-1776-4DC7-9AA5-F8F1F71E9C34}" srcOrd="2" destOrd="0" presId="urn:microsoft.com/office/officeart/2005/8/layout/hList2#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015666A7-479F-4C11-B668-EB7213368177}" type="doc">
      <dgm:prSet loTypeId="urn:microsoft.com/office/officeart/2005/8/layout/hList2#8" loCatId="list" qsTypeId="urn:microsoft.com/office/officeart/2005/8/quickstyle/simple5" qsCatId="simple" csTypeId="urn:microsoft.com/office/officeart/2005/8/colors/accent1_2" csCatId="accent1" phldr="1"/>
      <dgm:spPr/>
      <dgm:t>
        <a:bodyPr/>
        <a:lstStyle/>
        <a:p>
          <a:endParaRPr lang="es-ES"/>
        </a:p>
      </dgm:t>
    </dgm:pt>
    <dgm:pt modelId="{69F4C516-5F02-477C-863B-C25D1F2B07EA}">
      <dgm:prSet phldrT="[Texto]"/>
      <dgm:spPr/>
      <dgm:t>
        <a:bodyPr/>
        <a:lstStyle/>
        <a:p>
          <a:endParaRPr lang="es-ES" dirty="0"/>
        </a:p>
        <a:p>
          <a:endParaRPr lang="es-ES" dirty="0"/>
        </a:p>
      </dgm:t>
    </dgm:pt>
    <dgm:pt modelId="{D31E15C7-6007-458F-86C1-53951FC9A821}" type="parTrans" cxnId="{DBE749AE-19F7-474F-9182-5A63A3703FBE}">
      <dgm:prSet/>
      <dgm:spPr/>
      <dgm:t>
        <a:bodyPr/>
        <a:lstStyle/>
        <a:p>
          <a:endParaRPr lang="es-ES"/>
        </a:p>
      </dgm:t>
    </dgm:pt>
    <dgm:pt modelId="{5F5576C4-453F-4AB4-AD3D-2E2EC1BFD6C3}" type="sibTrans" cxnId="{DBE749AE-19F7-474F-9182-5A63A3703FBE}">
      <dgm:prSet/>
      <dgm:spPr/>
      <dgm:t>
        <a:bodyPr/>
        <a:lstStyle/>
        <a:p>
          <a:endParaRPr lang="es-ES"/>
        </a:p>
      </dgm:t>
    </dgm:pt>
    <dgm:pt modelId="{2296D345-FA31-4966-B5DD-22C8A03E1CC3}">
      <dgm:prSet phldrT="[Texto]" custT="1"/>
      <dgm:spPr>
        <a:solidFill>
          <a:srgbClr val="006699"/>
        </a:solidFill>
      </dgm:spPr>
      <dgm:t>
        <a:bodyPr/>
        <a:lstStyle/>
        <a:p>
          <a:r>
            <a:rPr lang="es-ES" sz="2400" dirty="0">
              <a:solidFill>
                <a:schemeClr val="bg1"/>
              </a:solidFill>
            </a:rPr>
            <a:t>Enviar el valor del PC original (PC actual – 4) a la memoria.</a:t>
          </a:r>
        </a:p>
      </dgm:t>
    </dgm:pt>
    <dgm:pt modelId="{CC981289-19F9-40E9-B423-7E7B62520192}" type="parTrans" cxnId="{433B0955-475B-4A5F-AE2D-3DBBF0A375E8}">
      <dgm:prSet/>
      <dgm:spPr/>
      <dgm:t>
        <a:bodyPr/>
        <a:lstStyle/>
        <a:p>
          <a:endParaRPr lang="es-ES"/>
        </a:p>
      </dgm:t>
    </dgm:pt>
    <dgm:pt modelId="{DFD6A353-2D03-4578-AE9B-61D9C1D42F8E}" type="sibTrans" cxnId="{433B0955-475B-4A5F-AE2D-3DBBF0A375E8}">
      <dgm:prSet/>
      <dgm:spPr/>
      <dgm:t>
        <a:bodyPr/>
        <a:lstStyle/>
        <a:p>
          <a:endParaRPr lang="es-ES"/>
        </a:p>
      </dgm:t>
    </dgm:pt>
    <dgm:pt modelId="{48CCAE5E-D3CA-4458-804C-5B018043BDEF}">
      <dgm:prSet phldrT="[Texto]" custT="1"/>
      <dgm:spPr>
        <a:solidFill>
          <a:srgbClr val="006699"/>
        </a:solidFill>
      </dgm:spPr>
      <dgm:t>
        <a:bodyPr/>
        <a:lstStyle/>
        <a:p>
          <a:r>
            <a:rPr lang="es-ES" sz="2400" dirty="0">
              <a:solidFill>
                <a:schemeClr val="bg1"/>
              </a:solidFill>
            </a:rPr>
            <a:t>Acceder a la memoria principal para hacer una lectura y esperar a que la memoria complete el acceso.</a:t>
          </a:r>
        </a:p>
      </dgm:t>
    </dgm:pt>
    <dgm:pt modelId="{54F6B5D0-4A7A-4A2D-8F93-E6B81E4A9E6F}" type="parTrans" cxnId="{1C6D71F4-0ECE-4FAE-A831-1BCD947E9694}">
      <dgm:prSet/>
      <dgm:spPr/>
      <dgm:t>
        <a:bodyPr/>
        <a:lstStyle/>
        <a:p>
          <a:endParaRPr lang="es-MX"/>
        </a:p>
      </dgm:t>
    </dgm:pt>
    <dgm:pt modelId="{5049E18F-18C5-4E24-948A-A81C423A6274}" type="sibTrans" cxnId="{1C6D71F4-0ECE-4FAE-A831-1BCD947E9694}">
      <dgm:prSet/>
      <dgm:spPr/>
      <dgm:t>
        <a:bodyPr/>
        <a:lstStyle/>
        <a:p>
          <a:endParaRPr lang="es-MX"/>
        </a:p>
      </dgm:t>
    </dgm:pt>
    <dgm:pt modelId="{DD2ABA3A-1301-469A-B640-90285D091BFB}">
      <dgm:prSet phldrT="[Texto]" custT="1"/>
      <dgm:spPr>
        <a:solidFill>
          <a:srgbClr val="006699"/>
        </a:solidFill>
      </dgm:spPr>
      <dgm:t>
        <a:bodyPr/>
        <a:lstStyle/>
        <a:p>
          <a:r>
            <a:rPr lang="es-ES" sz="2400" dirty="0">
              <a:solidFill>
                <a:schemeClr val="bg1"/>
              </a:solidFill>
            </a:rPr>
            <a:t>Escribir el resultado en la cache.</a:t>
          </a:r>
        </a:p>
      </dgm:t>
    </dgm:pt>
    <dgm:pt modelId="{0FB09B0A-EFB1-430B-AD11-FC629F48F582}" type="parTrans" cxnId="{F6FA6E7A-14E2-4343-A350-7FBC8AE52E67}">
      <dgm:prSet/>
      <dgm:spPr/>
      <dgm:t>
        <a:bodyPr/>
        <a:lstStyle/>
        <a:p>
          <a:endParaRPr lang="es-MX"/>
        </a:p>
      </dgm:t>
    </dgm:pt>
    <dgm:pt modelId="{21BE23CF-ABE7-4164-9AC0-12636D9B19B0}" type="sibTrans" cxnId="{F6FA6E7A-14E2-4343-A350-7FBC8AE52E67}">
      <dgm:prSet/>
      <dgm:spPr/>
      <dgm:t>
        <a:bodyPr/>
        <a:lstStyle/>
        <a:p>
          <a:endParaRPr lang="es-MX"/>
        </a:p>
      </dgm:t>
    </dgm:pt>
    <dgm:pt modelId="{45CF05F8-7F91-43C8-A0A7-3B136700F91E}">
      <dgm:prSet phldrT="[Texto]" custT="1"/>
      <dgm:spPr>
        <a:solidFill>
          <a:srgbClr val="006699"/>
        </a:solidFill>
      </dgm:spPr>
      <dgm:t>
        <a:bodyPr/>
        <a:lstStyle/>
        <a:p>
          <a:r>
            <a:rPr lang="es-ES" sz="2400" dirty="0">
              <a:solidFill>
                <a:schemeClr val="bg1"/>
              </a:solidFill>
            </a:rPr>
            <a:t>Reiniciar la ejecución de la instrucción en el primer paso, que volverá  a buscar la instrucción y ahora la encontrara en la cache.</a:t>
          </a:r>
        </a:p>
      </dgm:t>
    </dgm:pt>
    <dgm:pt modelId="{1F4A5866-B39F-4073-A1E9-759395BC0F37}" type="parTrans" cxnId="{0042676D-39AF-4FD6-AD05-8674025C0512}">
      <dgm:prSet/>
      <dgm:spPr/>
      <dgm:t>
        <a:bodyPr/>
        <a:lstStyle/>
        <a:p>
          <a:endParaRPr lang="es-MX"/>
        </a:p>
      </dgm:t>
    </dgm:pt>
    <dgm:pt modelId="{5BF8D3F1-E17B-4B58-8C78-665B1AC67CE3}" type="sibTrans" cxnId="{0042676D-39AF-4FD6-AD05-8674025C0512}">
      <dgm:prSet/>
      <dgm:spPr/>
      <dgm:t>
        <a:bodyPr/>
        <a:lstStyle/>
        <a:p>
          <a:endParaRPr lang="es-MX"/>
        </a:p>
      </dgm:t>
    </dgm:pt>
    <dgm:pt modelId="{3CFEFBF5-B1C2-4386-9900-58B8C2CE45B9}" type="pres">
      <dgm:prSet presAssocID="{015666A7-479F-4C11-B668-EB7213368177}" presName="linearFlow" presStyleCnt="0">
        <dgm:presLayoutVars>
          <dgm:dir/>
          <dgm:animLvl val="lvl"/>
          <dgm:resizeHandles/>
        </dgm:presLayoutVars>
      </dgm:prSet>
      <dgm:spPr/>
    </dgm:pt>
    <dgm:pt modelId="{41F1E5FC-2E3C-4DDE-9259-5591B0CFE113}" type="pres">
      <dgm:prSet presAssocID="{69F4C516-5F02-477C-863B-C25D1F2B07EA}" presName="compositeNode" presStyleCnt="0">
        <dgm:presLayoutVars>
          <dgm:bulletEnabled val="1"/>
        </dgm:presLayoutVars>
      </dgm:prSet>
      <dgm:spPr/>
    </dgm:pt>
    <dgm:pt modelId="{0531D447-A8B2-4FC2-8EE2-1ADC7CD0FA1F}" type="pres">
      <dgm:prSet presAssocID="{69F4C516-5F02-477C-863B-C25D1F2B07EA}" presName="image" presStyleLbl="fgImgPlace1" presStyleIdx="0" presStyleCnt="1"/>
      <dgm:spPr>
        <a:blipFill rotWithShape="1">
          <a:blip xmlns:r="http://schemas.openxmlformats.org/officeDocument/2006/relationships" r:embed="rId1"/>
          <a:stretch>
            <a:fillRect/>
          </a:stretch>
        </a:blipFill>
      </dgm:spPr>
    </dgm:pt>
    <dgm:pt modelId="{447CD10F-C6A1-42C0-8AF4-7B9D515024CD}" type="pres">
      <dgm:prSet presAssocID="{69F4C516-5F02-477C-863B-C25D1F2B07EA}" presName="childNode" presStyleLbl="node1" presStyleIdx="0" presStyleCnt="1">
        <dgm:presLayoutVars>
          <dgm:bulletEnabled val="1"/>
        </dgm:presLayoutVars>
      </dgm:prSet>
      <dgm:spPr/>
    </dgm:pt>
    <dgm:pt modelId="{A859457B-1776-4DC7-9AA5-F8F1F71E9C34}" type="pres">
      <dgm:prSet presAssocID="{69F4C516-5F02-477C-863B-C25D1F2B07EA}" presName="parentNode" presStyleLbl="revTx" presStyleIdx="0" presStyleCnt="1">
        <dgm:presLayoutVars>
          <dgm:chMax val="0"/>
          <dgm:bulletEnabled val="1"/>
        </dgm:presLayoutVars>
      </dgm:prSet>
      <dgm:spPr/>
    </dgm:pt>
  </dgm:ptLst>
  <dgm:cxnLst>
    <dgm:cxn modelId="{7B4EB42D-6E48-413E-804E-2AF51415FE3F}" type="presOf" srcId="{48CCAE5E-D3CA-4458-804C-5B018043BDEF}" destId="{447CD10F-C6A1-42C0-8AF4-7B9D515024CD}" srcOrd="0" destOrd="1" presId="urn:microsoft.com/office/officeart/2005/8/layout/hList2#8"/>
    <dgm:cxn modelId="{0042676D-39AF-4FD6-AD05-8674025C0512}" srcId="{69F4C516-5F02-477C-863B-C25D1F2B07EA}" destId="{45CF05F8-7F91-43C8-A0A7-3B136700F91E}" srcOrd="3" destOrd="0" parTransId="{1F4A5866-B39F-4073-A1E9-759395BC0F37}" sibTransId="{5BF8D3F1-E17B-4B58-8C78-665B1AC67CE3}"/>
    <dgm:cxn modelId="{433B0955-475B-4A5F-AE2D-3DBBF0A375E8}" srcId="{69F4C516-5F02-477C-863B-C25D1F2B07EA}" destId="{2296D345-FA31-4966-B5DD-22C8A03E1CC3}" srcOrd="0" destOrd="0" parTransId="{CC981289-19F9-40E9-B423-7E7B62520192}" sibTransId="{DFD6A353-2D03-4578-AE9B-61D9C1D42F8E}"/>
    <dgm:cxn modelId="{F6FA6E7A-14E2-4343-A350-7FBC8AE52E67}" srcId="{69F4C516-5F02-477C-863B-C25D1F2B07EA}" destId="{DD2ABA3A-1301-469A-B640-90285D091BFB}" srcOrd="2" destOrd="0" parTransId="{0FB09B0A-EFB1-430B-AD11-FC629F48F582}" sibTransId="{21BE23CF-ABE7-4164-9AC0-12636D9B19B0}"/>
    <dgm:cxn modelId="{1ED0799B-6559-47BA-867E-06E92D0982FD}" type="presOf" srcId="{015666A7-479F-4C11-B668-EB7213368177}" destId="{3CFEFBF5-B1C2-4386-9900-58B8C2CE45B9}" srcOrd="0" destOrd="0" presId="urn:microsoft.com/office/officeart/2005/8/layout/hList2#8"/>
    <dgm:cxn modelId="{61A4539E-6927-4480-A5FA-BA1DFC5077C7}" type="presOf" srcId="{DD2ABA3A-1301-469A-B640-90285D091BFB}" destId="{447CD10F-C6A1-42C0-8AF4-7B9D515024CD}" srcOrd="0" destOrd="2" presId="urn:microsoft.com/office/officeart/2005/8/layout/hList2#8"/>
    <dgm:cxn modelId="{DBE749AE-19F7-474F-9182-5A63A3703FBE}" srcId="{015666A7-479F-4C11-B668-EB7213368177}" destId="{69F4C516-5F02-477C-863B-C25D1F2B07EA}" srcOrd="0" destOrd="0" parTransId="{D31E15C7-6007-458F-86C1-53951FC9A821}" sibTransId="{5F5576C4-453F-4AB4-AD3D-2E2EC1BFD6C3}"/>
    <dgm:cxn modelId="{C4C5BDB2-7276-4501-B6BB-F48B9ABB1E38}" type="presOf" srcId="{2296D345-FA31-4966-B5DD-22C8A03E1CC3}" destId="{447CD10F-C6A1-42C0-8AF4-7B9D515024CD}" srcOrd="0" destOrd="0" presId="urn:microsoft.com/office/officeart/2005/8/layout/hList2#8"/>
    <dgm:cxn modelId="{8AA131C0-86DD-4B74-9018-E957064BD0E5}" type="presOf" srcId="{69F4C516-5F02-477C-863B-C25D1F2B07EA}" destId="{A859457B-1776-4DC7-9AA5-F8F1F71E9C34}" srcOrd="0" destOrd="0" presId="urn:microsoft.com/office/officeart/2005/8/layout/hList2#8"/>
    <dgm:cxn modelId="{065D6AEC-7803-40F2-AAA5-784637D06636}" type="presOf" srcId="{45CF05F8-7F91-43C8-A0A7-3B136700F91E}" destId="{447CD10F-C6A1-42C0-8AF4-7B9D515024CD}" srcOrd="0" destOrd="3" presId="urn:microsoft.com/office/officeart/2005/8/layout/hList2#8"/>
    <dgm:cxn modelId="{1C6D71F4-0ECE-4FAE-A831-1BCD947E9694}" srcId="{69F4C516-5F02-477C-863B-C25D1F2B07EA}" destId="{48CCAE5E-D3CA-4458-804C-5B018043BDEF}" srcOrd="1" destOrd="0" parTransId="{54F6B5D0-4A7A-4A2D-8F93-E6B81E4A9E6F}" sibTransId="{5049E18F-18C5-4E24-948A-A81C423A6274}"/>
    <dgm:cxn modelId="{8EAF6725-6188-4646-8FF2-832CDA40D711}" type="presParOf" srcId="{3CFEFBF5-B1C2-4386-9900-58B8C2CE45B9}" destId="{41F1E5FC-2E3C-4DDE-9259-5591B0CFE113}" srcOrd="0" destOrd="0" presId="urn:microsoft.com/office/officeart/2005/8/layout/hList2#8"/>
    <dgm:cxn modelId="{0896E82A-003D-4A99-B940-C5E1B6DBACA0}" type="presParOf" srcId="{41F1E5FC-2E3C-4DDE-9259-5591B0CFE113}" destId="{0531D447-A8B2-4FC2-8EE2-1ADC7CD0FA1F}" srcOrd="0" destOrd="0" presId="urn:microsoft.com/office/officeart/2005/8/layout/hList2#8"/>
    <dgm:cxn modelId="{9880C74A-4A5E-4902-93A9-E45C17550299}" type="presParOf" srcId="{41F1E5FC-2E3C-4DDE-9259-5591B0CFE113}" destId="{447CD10F-C6A1-42C0-8AF4-7B9D515024CD}" srcOrd="1" destOrd="0" presId="urn:microsoft.com/office/officeart/2005/8/layout/hList2#8"/>
    <dgm:cxn modelId="{A462B874-76DF-4A1A-A02A-F3BB11065664}" type="presParOf" srcId="{41F1E5FC-2E3C-4DDE-9259-5591B0CFE113}" destId="{A859457B-1776-4DC7-9AA5-F8F1F71E9C34}" srcOrd="2" destOrd="0" presId="urn:microsoft.com/office/officeart/2005/8/layout/hList2#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015666A7-479F-4C11-B668-EB7213368177}" type="doc">
      <dgm:prSet loTypeId="urn:microsoft.com/office/officeart/2005/8/layout/hList2#8" loCatId="list" qsTypeId="urn:microsoft.com/office/officeart/2005/8/quickstyle/simple5" qsCatId="simple" csTypeId="urn:microsoft.com/office/officeart/2005/8/colors/accent1_2" csCatId="accent1" phldr="1"/>
      <dgm:spPr/>
      <dgm:t>
        <a:bodyPr/>
        <a:lstStyle/>
        <a:p>
          <a:endParaRPr lang="es-ES"/>
        </a:p>
      </dgm:t>
    </dgm:pt>
    <dgm:pt modelId="{69F4C516-5F02-477C-863B-C25D1F2B07EA}">
      <dgm:prSet phldrT="[Texto]"/>
      <dgm:spPr/>
      <dgm:t>
        <a:bodyPr/>
        <a:lstStyle/>
        <a:p>
          <a:endParaRPr lang="es-ES" dirty="0"/>
        </a:p>
        <a:p>
          <a:endParaRPr lang="es-ES" dirty="0"/>
        </a:p>
      </dgm:t>
    </dgm:pt>
    <dgm:pt modelId="{D31E15C7-6007-458F-86C1-53951FC9A821}" type="parTrans" cxnId="{DBE749AE-19F7-474F-9182-5A63A3703FBE}">
      <dgm:prSet/>
      <dgm:spPr/>
      <dgm:t>
        <a:bodyPr/>
        <a:lstStyle/>
        <a:p>
          <a:endParaRPr lang="es-ES"/>
        </a:p>
      </dgm:t>
    </dgm:pt>
    <dgm:pt modelId="{5F5576C4-453F-4AB4-AD3D-2E2EC1BFD6C3}" type="sibTrans" cxnId="{DBE749AE-19F7-474F-9182-5A63A3703FBE}">
      <dgm:prSet/>
      <dgm:spPr/>
      <dgm:t>
        <a:bodyPr/>
        <a:lstStyle/>
        <a:p>
          <a:endParaRPr lang="es-ES"/>
        </a:p>
      </dgm:t>
    </dgm:pt>
    <dgm:pt modelId="{2296D345-FA31-4966-B5DD-22C8A03E1CC3}">
      <dgm:prSet phldrT="[Texto]" custT="1"/>
      <dgm:spPr>
        <a:solidFill>
          <a:srgbClr val="006699"/>
        </a:solidFill>
      </dgm:spPr>
      <dgm:t>
        <a:bodyPr/>
        <a:lstStyle/>
        <a:p>
          <a:r>
            <a:rPr lang="es-ES" sz="2800" dirty="0">
              <a:solidFill>
                <a:schemeClr val="bg1"/>
              </a:solidFill>
            </a:rPr>
            <a:t>El control de la caché es esencialmente idéntico al fallo de instrucciones.</a:t>
          </a:r>
        </a:p>
      </dgm:t>
    </dgm:pt>
    <dgm:pt modelId="{CC981289-19F9-40E9-B423-7E7B62520192}" type="parTrans" cxnId="{433B0955-475B-4A5F-AE2D-3DBBF0A375E8}">
      <dgm:prSet/>
      <dgm:spPr/>
      <dgm:t>
        <a:bodyPr/>
        <a:lstStyle/>
        <a:p>
          <a:endParaRPr lang="es-ES"/>
        </a:p>
      </dgm:t>
    </dgm:pt>
    <dgm:pt modelId="{DFD6A353-2D03-4578-AE9B-61D9C1D42F8E}" type="sibTrans" cxnId="{433B0955-475B-4A5F-AE2D-3DBBF0A375E8}">
      <dgm:prSet/>
      <dgm:spPr/>
      <dgm:t>
        <a:bodyPr/>
        <a:lstStyle/>
        <a:p>
          <a:endParaRPr lang="es-ES"/>
        </a:p>
      </dgm:t>
    </dgm:pt>
    <dgm:pt modelId="{296897AC-DB4D-49F2-9C14-7339693136DD}">
      <dgm:prSet phldrT="[Texto]" custT="1"/>
      <dgm:spPr>
        <a:solidFill>
          <a:srgbClr val="006699"/>
        </a:solidFill>
      </dgm:spPr>
      <dgm:t>
        <a:bodyPr/>
        <a:lstStyle/>
        <a:p>
          <a:r>
            <a:rPr lang="es-ES" sz="2800" dirty="0">
              <a:solidFill>
                <a:schemeClr val="bg1"/>
              </a:solidFill>
            </a:rPr>
            <a:t>Simplemente el procesador se detiene hasta que la memoria responda con los datos.</a:t>
          </a:r>
        </a:p>
      </dgm:t>
    </dgm:pt>
    <dgm:pt modelId="{BEE62074-F09F-4F04-B420-34C89454EB21}" type="parTrans" cxnId="{AB636EDF-C41D-4EA7-B59C-0ABF4F7C4340}">
      <dgm:prSet/>
      <dgm:spPr/>
      <dgm:t>
        <a:bodyPr/>
        <a:lstStyle/>
        <a:p>
          <a:endParaRPr lang="es-HN"/>
        </a:p>
      </dgm:t>
    </dgm:pt>
    <dgm:pt modelId="{14F42BC1-0094-42A0-A93E-614977BF097A}" type="sibTrans" cxnId="{AB636EDF-C41D-4EA7-B59C-0ABF4F7C4340}">
      <dgm:prSet/>
      <dgm:spPr/>
      <dgm:t>
        <a:bodyPr/>
        <a:lstStyle/>
        <a:p>
          <a:endParaRPr lang="es-HN"/>
        </a:p>
      </dgm:t>
    </dgm:pt>
    <dgm:pt modelId="{6170CFDB-101E-4098-A4DF-AC9A421C88E2}">
      <dgm:prSet phldrT="[Texto]" custT="1"/>
      <dgm:spPr>
        <a:solidFill>
          <a:srgbClr val="006699"/>
        </a:solidFill>
      </dgm:spPr>
      <dgm:t>
        <a:bodyPr/>
        <a:lstStyle/>
        <a:p>
          <a:endParaRPr lang="es-ES" sz="2800" dirty="0">
            <a:solidFill>
              <a:schemeClr val="bg1"/>
            </a:solidFill>
          </a:endParaRPr>
        </a:p>
      </dgm:t>
    </dgm:pt>
    <dgm:pt modelId="{E5BE07CD-75E3-44D6-A3AE-634C659BB2F8}" type="parTrans" cxnId="{A1FF9D6B-A286-4B91-BEB6-A13A40B84229}">
      <dgm:prSet/>
      <dgm:spPr/>
      <dgm:t>
        <a:bodyPr/>
        <a:lstStyle/>
        <a:p>
          <a:endParaRPr lang="es-HN"/>
        </a:p>
      </dgm:t>
    </dgm:pt>
    <dgm:pt modelId="{448C2601-BC04-4648-8E44-164B5CD76A51}" type="sibTrans" cxnId="{A1FF9D6B-A286-4B91-BEB6-A13A40B84229}">
      <dgm:prSet/>
      <dgm:spPr/>
      <dgm:t>
        <a:bodyPr/>
        <a:lstStyle/>
        <a:p>
          <a:endParaRPr lang="es-HN"/>
        </a:p>
      </dgm:t>
    </dgm:pt>
    <dgm:pt modelId="{3CFEFBF5-B1C2-4386-9900-58B8C2CE45B9}" type="pres">
      <dgm:prSet presAssocID="{015666A7-479F-4C11-B668-EB7213368177}" presName="linearFlow" presStyleCnt="0">
        <dgm:presLayoutVars>
          <dgm:dir/>
          <dgm:animLvl val="lvl"/>
          <dgm:resizeHandles/>
        </dgm:presLayoutVars>
      </dgm:prSet>
      <dgm:spPr/>
    </dgm:pt>
    <dgm:pt modelId="{41F1E5FC-2E3C-4DDE-9259-5591B0CFE113}" type="pres">
      <dgm:prSet presAssocID="{69F4C516-5F02-477C-863B-C25D1F2B07EA}" presName="compositeNode" presStyleCnt="0">
        <dgm:presLayoutVars>
          <dgm:bulletEnabled val="1"/>
        </dgm:presLayoutVars>
      </dgm:prSet>
      <dgm:spPr/>
    </dgm:pt>
    <dgm:pt modelId="{0531D447-A8B2-4FC2-8EE2-1ADC7CD0FA1F}" type="pres">
      <dgm:prSet presAssocID="{69F4C516-5F02-477C-863B-C25D1F2B07EA}" presName="image" presStyleLbl="fgImgPlace1" presStyleIdx="0" presStyleCnt="1"/>
      <dgm:spPr>
        <a:blipFill rotWithShape="1">
          <a:blip xmlns:r="http://schemas.openxmlformats.org/officeDocument/2006/relationships" r:embed="rId1"/>
          <a:stretch>
            <a:fillRect/>
          </a:stretch>
        </a:blipFill>
      </dgm:spPr>
    </dgm:pt>
    <dgm:pt modelId="{447CD10F-C6A1-42C0-8AF4-7B9D515024CD}" type="pres">
      <dgm:prSet presAssocID="{69F4C516-5F02-477C-863B-C25D1F2B07EA}" presName="childNode" presStyleLbl="node1" presStyleIdx="0" presStyleCnt="1">
        <dgm:presLayoutVars>
          <dgm:bulletEnabled val="1"/>
        </dgm:presLayoutVars>
      </dgm:prSet>
      <dgm:spPr/>
    </dgm:pt>
    <dgm:pt modelId="{A859457B-1776-4DC7-9AA5-F8F1F71E9C34}" type="pres">
      <dgm:prSet presAssocID="{69F4C516-5F02-477C-863B-C25D1F2B07EA}" presName="parentNode" presStyleLbl="revTx" presStyleIdx="0" presStyleCnt="1">
        <dgm:presLayoutVars>
          <dgm:chMax val="0"/>
          <dgm:bulletEnabled val="1"/>
        </dgm:presLayoutVars>
      </dgm:prSet>
      <dgm:spPr/>
    </dgm:pt>
  </dgm:ptLst>
  <dgm:cxnLst>
    <dgm:cxn modelId="{A1FF9D6B-A286-4B91-BEB6-A13A40B84229}" srcId="{69F4C516-5F02-477C-863B-C25D1F2B07EA}" destId="{6170CFDB-101E-4098-A4DF-AC9A421C88E2}" srcOrd="0" destOrd="0" parTransId="{E5BE07CD-75E3-44D6-A3AE-634C659BB2F8}" sibTransId="{448C2601-BC04-4648-8E44-164B5CD76A51}"/>
    <dgm:cxn modelId="{433B0955-475B-4A5F-AE2D-3DBBF0A375E8}" srcId="{69F4C516-5F02-477C-863B-C25D1F2B07EA}" destId="{2296D345-FA31-4966-B5DD-22C8A03E1CC3}" srcOrd="1" destOrd="0" parTransId="{CC981289-19F9-40E9-B423-7E7B62520192}" sibTransId="{DFD6A353-2D03-4578-AE9B-61D9C1D42F8E}"/>
    <dgm:cxn modelId="{1ED0799B-6559-47BA-867E-06E92D0982FD}" type="presOf" srcId="{015666A7-479F-4C11-B668-EB7213368177}" destId="{3CFEFBF5-B1C2-4386-9900-58B8C2CE45B9}" srcOrd="0" destOrd="0" presId="urn:microsoft.com/office/officeart/2005/8/layout/hList2#8"/>
    <dgm:cxn modelId="{DBE749AE-19F7-474F-9182-5A63A3703FBE}" srcId="{015666A7-479F-4C11-B668-EB7213368177}" destId="{69F4C516-5F02-477C-863B-C25D1F2B07EA}" srcOrd="0" destOrd="0" parTransId="{D31E15C7-6007-458F-86C1-53951FC9A821}" sibTransId="{5F5576C4-453F-4AB4-AD3D-2E2EC1BFD6C3}"/>
    <dgm:cxn modelId="{C4C5BDB2-7276-4501-B6BB-F48B9ABB1E38}" type="presOf" srcId="{2296D345-FA31-4966-B5DD-22C8A03E1CC3}" destId="{447CD10F-C6A1-42C0-8AF4-7B9D515024CD}" srcOrd="0" destOrd="1" presId="urn:microsoft.com/office/officeart/2005/8/layout/hList2#8"/>
    <dgm:cxn modelId="{8AA131C0-86DD-4B74-9018-E957064BD0E5}" type="presOf" srcId="{69F4C516-5F02-477C-863B-C25D1F2B07EA}" destId="{A859457B-1776-4DC7-9AA5-F8F1F71E9C34}" srcOrd="0" destOrd="0" presId="urn:microsoft.com/office/officeart/2005/8/layout/hList2#8"/>
    <dgm:cxn modelId="{AB636EDF-C41D-4EA7-B59C-0ABF4F7C4340}" srcId="{69F4C516-5F02-477C-863B-C25D1F2B07EA}" destId="{296897AC-DB4D-49F2-9C14-7339693136DD}" srcOrd="2" destOrd="0" parTransId="{BEE62074-F09F-4F04-B420-34C89454EB21}" sibTransId="{14F42BC1-0094-42A0-A93E-614977BF097A}"/>
    <dgm:cxn modelId="{AEE3DCE0-3384-4D59-AA0A-C1BF9237C9B5}" type="presOf" srcId="{296897AC-DB4D-49F2-9C14-7339693136DD}" destId="{447CD10F-C6A1-42C0-8AF4-7B9D515024CD}" srcOrd="0" destOrd="2" presId="urn:microsoft.com/office/officeart/2005/8/layout/hList2#8"/>
    <dgm:cxn modelId="{539A89FB-58D3-4019-9F8E-A0627F4D8F57}" type="presOf" srcId="{6170CFDB-101E-4098-A4DF-AC9A421C88E2}" destId="{447CD10F-C6A1-42C0-8AF4-7B9D515024CD}" srcOrd="0" destOrd="0" presId="urn:microsoft.com/office/officeart/2005/8/layout/hList2#8"/>
    <dgm:cxn modelId="{8EAF6725-6188-4646-8FF2-832CDA40D711}" type="presParOf" srcId="{3CFEFBF5-B1C2-4386-9900-58B8C2CE45B9}" destId="{41F1E5FC-2E3C-4DDE-9259-5591B0CFE113}" srcOrd="0" destOrd="0" presId="urn:microsoft.com/office/officeart/2005/8/layout/hList2#8"/>
    <dgm:cxn modelId="{0896E82A-003D-4A99-B940-C5E1B6DBACA0}" type="presParOf" srcId="{41F1E5FC-2E3C-4DDE-9259-5591B0CFE113}" destId="{0531D447-A8B2-4FC2-8EE2-1ADC7CD0FA1F}" srcOrd="0" destOrd="0" presId="urn:microsoft.com/office/officeart/2005/8/layout/hList2#8"/>
    <dgm:cxn modelId="{9880C74A-4A5E-4902-93A9-E45C17550299}" type="presParOf" srcId="{41F1E5FC-2E3C-4DDE-9259-5591B0CFE113}" destId="{447CD10F-C6A1-42C0-8AF4-7B9D515024CD}" srcOrd="1" destOrd="0" presId="urn:microsoft.com/office/officeart/2005/8/layout/hList2#8"/>
    <dgm:cxn modelId="{A462B874-76DF-4A1A-A02A-F3BB11065664}" type="presParOf" srcId="{41F1E5FC-2E3C-4DDE-9259-5591B0CFE113}" destId="{A859457B-1776-4DC7-9AA5-F8F1F71E9C34}" srcOrd="2" destOrd="0" presId="urn:microsoft.com/office/officeart/2005/8/layout/hList2#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015666A7-479F-4C11-B668-EB7213368177}" type="doc">
      <dgm:prSet loTypeId="urn:microsoft.com/office/officeart/2005/8/layout/hList2#8" loCatId="list" qsTypeId="urn:microsoft.com/office/officeart/2005/8/quickstyle/simple5" qsCatId="simple" csTypeId="urn:microsoft.com/office/officeart/2005/8/colors/accent1_2" csCatId="accent1" phldr="1"/>
      <dgm:spPr/>
      <dgm:t>
        <a:bodyPr/>
        <a:lstStyle/>
        <a:p>
          <a:endParaRPr lang="es-ES"/>
        </a:p>
      </dgm:t>
    </dgm:pt>
    <dgm:pt modelId="{69F4C516-5F02-477C-863B-C25D1F2B07EA}">
      <dgm:prSet phldrT="[Texto]"/>
      <dgm:spPr/>
      <dgm:t>
        <a:bodyPr/>
        <a:lstStyle/>
        <a:p>
          <a:endParaRPr lang="es-ES" dirty="0"/>
        </a:p>
        <a:p>
          <a:endParaRPr lang="es-ES" dirty="0"/>
        </a:p>
      </dgm:t>
    </dgm:pt>
    <dgm:pt modelId="{D31E15C7-6007-458F-86C1-53951FC9A821}" type="parTrans" cxnId="{DBE749AE-19F7-474F-9182-5A63A3703FBE}">
      <dgm:prSet/>
      <dgm:spPr/>
      <dgm:t>
        <a:bodyPr/>
        <a:lstStyle/>
        <a:p>
          <a:endParaRPr lang="es-ES"/>
        </a:p>
      </dgm:t>
    </dgm:pt>
    <dgm:pt modelId="{5F5576C4-453F-4AB4-AD3D-2E2EC1BFD6C3}" type="sibTrans" cxnId="{DBE749AE-19F7-474F-9182-5A63A3703FBE}">
      <dgm:prSet/>
      <dgm:spPr/>
      <dgm:t>
        <a:bodyPr/>
        <a:lstStyle/>
        <a:p>
          <a:endParaRPr lang="es-ES"/>
        </a:p>
      </dgm:t>
    </dgm:pt>
    <dgm:pt modelId="{2296D345-FA31-4966-B5DD-22C8A03E1CC3}">
      <dgm:prSet phldrT="[Texto]" custT="1"/>
      <dgm:spPr>
        <a:solidFill>
          <a:schemeClr val="tx2">
            <a:lumMod val="50000"/>
          </a:schemeClr>
        </a:solidFill>
      </dgm:spPr>
      <dgm:t>
        <a:bodyPr/>
        <a:lstStyle/>
        <a:p>
          <a:r>
            <a:rPr lang="es-ES" sz="2400" dirty="0">
              <a:solidFill>
                <a:schemeClr val="bg1"/>
              </a:solidFill>
            </a:rPr>
            <a:t>Esta estrategia no ayuda a los fallos por instrucción.</a:t>
          </a:r>
        </a:p>
      </dgm:t>
    </dgm:pt>
    <dgm:pt modelId="{CC981289-19F9-40E9-B423-7E7B62520192}" type="parTrans" cxnId="{433B0955-475B-4A5F-AE2D-3DBBF0A375E8}">
      <dgm:prSet/>
      <dgm:spPr/>
      <dgm:t>
        <a:bodyPr/>
        <a:lstStyle/>
        <a:p>
          <a:endParaRPr lang="es-ES"/>
        </a:p>
      </dgm:t>
    </dgm:pt>
    <dgm:pt modelId="{DFD6A353-2D03-4578-AE9B-61D9C1D42F8E}" type="sibTrans" cxnId="{433B0955-475B-4A5F-AE2D-3DBBF0A375E8}">
      <dgm:prSet/>
      <dgm:spPr/>
      <dgm:t>
        <a:bodyPr/>
        <a:lstStyle/>
        <a:p>
          <a:endParaRPr lang="es-ES"/>
        </a:p>
      </dgm:t>
    </dgm:pt>
    <dgm:pt modelId="{4AAAE395-4825-4788-9287-DBBDC1E98559}">
      <dgm:prSet phldrT="[Texto]" custT="1"/>
      <dgm:spPr>
        <a:solidFill>
          <a:schemeClr val="tx2">
            <a:lumMod val="50000"/>
          </a:schemeClr>
        </a:solidFill>
      </dgm:spPr>
      <dgm:t>
        <a:bodyPr/>
        <a:lstStyle/>
        <a:p>
          <a:r>
            <a:rPr lang="es-ES" sz="2400" dirty="0">
              <a:solidFill>
                <a:schemeClr val="bg1"/>
              </a:solidFill>
            </a:rPr>
            <a:t>En el caso de fallos por datos, se puede permitir al procesador que continúe buscando y ejecutando instrucciones hasta que necesite el dato que se esta buscando (bloqueo en uso).</a:t>
          </a:r>
        </a:p>
      </dgm:t>
    </dgm:pt>
    <dgm:pt modelId="{657418BA-3516-4CAC-B8E6-5607A534C3BE}" type="parTrans" cxnId="{D624BD1C-5E7E-4DF6-B5A3-73C7AD3C640D}">
      <dgm:prSet/>
      <dgm:spPr/>
      <dgm:t>
        <a:bodyPr/>
        <a:lstStyle/>
        <a:p>
          <a:endParaRPr lang="es-HN"/>
        </a:p>
      </dgm:t>
    </dgm:pt>
    <dgm:pt modelId="{23996B11-9B12-4B19-BE85-100B0F2CAF16}" type="sibTrans" cxnId="{D624BD1C-5E7E-4DF6-B5A3-73C7AD3C640D}">
      <dgm:prSet/>
      <dgm:spPr/>
      <dgm:t>
        <a:bodyPr/>
        <a:lstStyle/>
        <a:p>
          <a:endParaRPr lang="es-HN"/>
        </a:p>
      </dgm:t>
    </dgm:pt>
    <dgm:pt modelId="{A9DE7BC3-3441-4FEF-AF2E-9D61A10DCEAD}">
      <dgm:prSet phldrT="[Texto]" custT="1"/>
      <dgm:spPr>
        <a:solidFill>
          <a:schemeClr val="tx2">
            <a:lumMod val="50000"/>
          </a:schemeClr>
        </a:solidFill>
      </dgm:spPr>
      <dgm:t>
        <a:bodyPr/>
        <a:lstStyle/>
        <a:p>
          <a:endParaRPr lang="es-ES" sz="2400" dirty="0">
            <a:solidFill>
              <a:schemeClr val="bg1"/>
            </a:solidFill>
          </a:endParaRPr>
        </a:p>
      </dgm:t>
    </dgm:pt>
    <dgm:pt modelId="{FE62A37B-D876-4FC2-9A0A-4559982E2A9B}" type="parTrans" cxnId="{02BBCAF5-8E89-4A09-A5D9-5B7D3BA952C1}">
      <dgm:prSet/>
      <dgm:spPr/>
      <dgm:t>
        <a:bodyPr/>
        <a:lstStyle/>
        <a:p>
          <a:endParaRPr lang="es-HN"/>
        </a:p>
      </dgm:t>
    </dgm:pt>
    <dgm:pt modelId="{009D97C2-1D3D-4C1F-A3EF-7D6FC09D5031}" type="sibTrans" cxnId="{02BBCAF5-8E89-4A09-A5D9-5B7D3BA952C1}">
      <dgm:prSet/>
      <dgm:spPr/>
      <dgm:t>
        <a:bodyPr/>
        <a:lstStyle/>
        <a:p>
          <a:endParaRPr lang="es-HN"/>
        </a:p>
      </dgm:t>
    </dgm:pt>
    <dgm:pt modelId="{F4CFD179-ED9E-4576-AE8C-62BC9B34118E}">
      <dgm:prSet phldrT="[Texto]" custT="1"/>
      <dgm:spPr>
        <a:solidFill>
          <a:schemeClr val="tx2">
            <a:lumMod val="50000"/>
          </a:schemeClr>
        </a:solidFill>
      </dgm:spPr>
      <dgm:t>
        <a:bodyPr/>
        <a:lstStyle/>
        <a:p>
          <a:endParaRPr lang="es-ES" sz="2400" dirty="0">
            <a:solidFill>
              <a:schemeClr val="bg1"/>
            </a:solidFill>
          </a:endParaRPr>
        </a:p>
      </dgm:t>
    </dgm:pt>
    <dgm:pt modelId="{26B192CE-937E-4918-A082-0E5EA6845D7C}" type="parTrans" cxnId="{9250088A-EC95-4C20-893B-DAD00D9BC74B}">
      <dgm:prSet/>
      <dgm:spPr/>
      <dgm:t>
        <a:bodyPr/>
        <a:lstStyle/>
        <a:p>
          <a:endParaRPr lang="es-HN"/>
        </a:p>
      </dgm:t>
    </dgm:pt>
    <dgm:pt modelId="{84C00AF3-02A3-4122-A1E2-1AAF3C45E720}" type="sibTrans" cxnId="{9250088A-EC95-4C20-893B-DAD00D9BC74B}">
      <dgm:prSet/>
      <dgm:spPr/>
      <dgm:t>
        <a:bodyPr/>
        <a:lstStyle/>
        <a:p>
          <a:endParaRPr lang="es-HN"/>
        </a:p>
      </dgm:t>
    </dgm:pt>
    <dgm:pt modelId="{0CE9F6EB-C7C4-4F65-A2C5-2BF4E97BDF53}">
      <dgm:prSet phldrT="[Texto]" custT="1"/>
      <dgm:spPr>
        <a:solidFill>
          <a:schemeClr val="tx2">
            <a:lumMod val="50000"/>
          </a:schemeClr>
        </a:solidFill>
      </dgm:spPr>
      <dgm:t>
        <a:bodyPr/>
        <a:lstStyle/>
        <a:p>
          <a:endParaRPr lang="es-ES" sz="2400" dirty="0">
            <a:solidFill>
              <a:schemeClr val="bg1"/>
            </a:solidFill>
          </a:endParaRPr>
        </a:p>
      </dgm:t>
    </dgm:pt>
    <dgm:pt modelId="{590E86B8-23C2-4899-967B-88E90F363327}" type="parTrans" cxnId="{F1132B88-1878-4A77-BF97-24E778278A99}">
      <dgm:prSet/>
      <dgm:spPr/>
      <dgm:t>
        <a:bodyPr/>
        <a:lstStyle/>
        <a:p>
          <a:endParaRPr lang="es-HN"/>
        </a:p>
      </dgm:t>
    </dgm:pt>
    <dgm:pt modelId="{446ECC80-3C03-4C8F-97E9-B81C32C7B720}" type="sibTrans" cxnId="{F1132B88-1878-4A77-BF97-24E778278A99}">
      <dgm:prSet/>
      <dgm:spPr/>
      <dgm:t>
        <a:bodyPr/>
        <a:lstStyle/>
        <a:p>
          <a:endParaRPr lang="es-HN"/>
        </a:p>
      </dgm:t>
    </dgm:pt>
    <dgm:pt modelId="{3CFEFBF5-B1C2-4386-9900-58B8C2CE45B9}" type="pres">
      <dgm:prSet presAssocID="{015666A7-479F-4C11-B668-EB7213368177}" presName="linearFlow" presStyleCnt="0">
        <dgm:presLayoutVars>
          <dgm:dir/>
          <dgm:animLvl val="lvl"/>
          <dgm:resizeHandles/>
        </dgm:presLayoutVars>
      </dgm:prSet>
      <dgm:spPr/>
    </dgm:pt>
    <dgm:pt modelId="{41F1E5FC-2E3C-4DDE-9259-5591B0CFE113}" type="pres">
      <dgm:prSet presAssocID="{69F4C516-5F02-477C-863B-C25D1F2B07EA}" presName="compositeNode" presStyleCnt="0">
        <dgm:presLayoutVars>
          <dgm:bulletEnabled val="1"/>
        </dgm:presLayoutVars>
      </dgm:prSet>
      <dgm:spPr/>
    </dgm:pt>
    <dgm:pt modelId="{0531D447-A8B2-4FC2-8EE2-1ADC7CD0FA1F}" type="pres">
      <dgm:prSet presAssocID="{69F4C516-5F02-477C-863B-C25D1F2B07EA}" presName="image" presStyleLbl="fgImgPlace1" presStyleIdx="0" presStyleCnt="1"/>
      <dgm:spPr>
        <a:blipFill rotWithShape="1">
          <a:blip xmlns:r="http://schemas.openxmlformats.org/officeDocument/2006/relationships" r:embed="rId1"/>
          <a:stretch>
            <a:fillRect/>
          </a:stretch>
        </a:blipFill>
      </dgm:spPr>
    </dgm:pt>
    <dgm:pt modelId="{447CD10F-C6A1-42C0-8AF4-7B9D515024CD}" type="pres">
      <dgm:prSet presAssocID="{69F4C516-5F02-477C-863B-C25D1F2B07EA}" presName="childNode" presStyleLbl="node1" presStyleIdx="0" presStyleCnt="1">
        <dgm:presLayoutVars>
          <dgm:bulletEnabled val="1"/>
        </dgm:presLayoutVars>
      </dgm:prSet>
      <dgm:spPr/>
    </dgm:pt>
    <dgm:pt modelId="{A859457B-1776-4DC7-9AA5-F8F1F71E9C34}" type="pres">
      <dgm:prSet presAssocID="{69F4C516-5F02-477C-863B-C25D1F2B07EA}" presName="parentNode" presStyleLbl="revTx" presStyleIdx="0" presStyleCnt="1">
        <dgm:presLayoutVars>
          <dgm:chMax val="0"/>
          <dgm:bulletEnabled val="1"/>
        </dgm:presLayoutVars>
      </dgm:prSet>
      <dgm:spPr/>
    </dgm:pt>
  </dgm:ptLst>
  <dgm:cxnLst>
    <dgm:cxn modelId="{D624BD1C-5E7E-4DF6-B5A3-73C7AD3C640D}" srcId="{69F4C516-5F02-477C-863B-C25D1F2B07EA}" destId="{4AAAE395-4825-4788-9287-DBBDC1E98559}" srcOrd="4" destOrd="0" parTransId="{657418BA-3516-4CAC-B8E6-5607A534C3BE}" sibTransId="{23996B11-9B12-4B19-BE85-100B0F2CAF16}"/>
    <dgm:cxn modelId="{5F3BBA5B-3514-4756-86B9-58CFBC2A6F22}" type="presOf" srcId="{A9DE7BC3-3441-4FEF-AF2E-9D61A10DCEAD}" destId="{447CD10F-C6A1-42C0-8AF4-7B9D515024CD}" srcOrd="0" destOrd="0" presId="urn:microsoft.com/office/officeart/2005/8/layout/hList2#8"/>
    <dgm:cxn modelId="{84B03B62-F06E-42C2-A75E-3428AEACD688}" type="presOf" srcId="{69F4C516-5F02-477C-863B-C25D1F2B07EA}" destId="{A859457B-1776-4DC7-9AA5-F8F1F71E9C34}" srcOrd="0" destOrd="0" presId="urn:microsoft.com/office/officeart/2005/8/layout/hList2#8"/>
    <dgm:cxn modelId="{B2A6764F-A70C-4108-87E0-301880FE8F9B}" type="presOf" srcId="{F4CFD179-ED9E-4576-AE8C-62BC9B34118E}" destId="{447CD10F-C6A1-42C0-8AF4-7B9D515024CD}" srcOrd="0" destOrd="1" presId="urn:microsoft.com/office/officeart/2005/8/layout/hList2#8"/>
    <dgm:cxn modelId="{EE53AF71-281D-4BE2-BF2C-2F994BFFBBDF}" type="presOf" srcId="{0CE9F6EB-C7C4-4F65-A2C5-2BF4E97BDF53}" destId="{447CD10F-C6A1-42C0-8AF4-7B9D515024CD}" srcOrd="0" destOrd="2" presId="urn:microsoft.com/office/officeart/2005/8/layout/hList2#8"/>
    <dgm:cxn modelId="{74FE1F54-0FB0-4B35-A012-3CD0C3A1602E}" type="presOf" srcId="{015666A7-479F-4C11-B668-EB7213368177}" destId="{3CFEFBF5-B1C2-4386-9900-58B8C2CE45B9}" srcOrd="0" destOrd="0" presId="urn:microsoft.com/office/officeart/2005/8/layout/hList2#8"/>
    <dgm:cxn modelId="{433B0955-475B-4A5F-AE2D-3DBBF0A375E8}" srcId="{69F4C516-5F02-477C-863B-C25D1F2B07EA}" destId="{2296D345-FA31-4966-B5DD-22C8A03E1CC3}" srcOrd="3" destOrd="0" parTransId="{CC981289-19F9-40E9-B423-7E7B62520192}" sibTransId="{DFD6A353-2D03-4578-AE9B-61D9C1D42F8E}"/>
    <dgm:cxn modelId="{F8BD9982-F14F-4C8C-B40A-CA1172778E41}" type="presOf" srcId="{2296D345-FA31-4966-B5DD-22C8A03E1CC3}" destId="{447CD10F-C6A1-42C0-8AF4-7B9D515024CD}" srcOrd="0" destOrd="3" presId="urn:microsoft.com/office/officeart/2005/8/layout/hList2#8"/>
    <dgm:cxn modelId="{F1132B88-1878-4A77-BF97-24E778278A99}" srcId="{69F4C516-5F02-477C-863B-C25D1F2B07EA}" destId="{0CE9F6EB-C7C4-4F65-A2C5-2BF4E97BDF53}" srcOrd="2" destOrd="0" parTransId="{590E86B8-23C2-4899-967B-88E90F363327}" sibTransId="{446ECC80-3C03-4C8F-97E9-B81C32C7B720}"/>
    <dgm:cxn modelId="{9250088A-EC95-4C20-893B-DAD00D9BC74B}" srcId="{69F4C516-5F02-477C-863B-C25D1F2B07EA}" destId="{F4CFD179-ED9E-4576-AE8C-62BC9B34118E}" srcOrd="1" destOrd="0" parTransId="{26B192CE-937E-4918-A082-0E5EA6845D7C}" sibTransId="{84C00AF3-02A3-4122-A1E2-1AAF3C45E720}"/>
    <dgm:cxn modelId="{DBE749AE-19F7-474F-9182-5A63A3703FBE}" srcId="{015666A7-479F-4C11-B668-EB7213368177}" destId="{69F4C516-5F02-477C-863B-C25D1F2B07EA}" srcOrd="0" destOrd="0" parTransId="{D31E15C7-6007-458F-86C1-53951FC9A821}" sibTransId="{5F5576C4-453F-4AB4-AD3D-2E2EC1BFD6C3}"/>
    <dgm:cxn modelId="{3CF9F4BA-DA27-4FD3-9426-9773E06900FA}" type="presOf" srcId="{4AAAE395-4825-4788-9287-DBBDC1E98559}" destId="{447CD10F-C6A1-42C0-8AF4-7B9D515024CD}" srcOrd="0" destOrd="4" presId="urn:microsoft.com/office/officeart/2005/8/layout/hList2#8"/>
    <dgm:cxn modelId="{02BBCAF5-8E89-4A09-A5D9-5B7D3BA952C1}" srcId="{69F4C516-5F02-477C-863B-C25D1F2B07EA}" destId="{A9DE7BC3-3441-4FEF-AF2E-9D61A10DCEAD}" srcOrd="0" destOrd="0" parTransId="{FE62A37B-D876-4FC2-9A0A-4559982E2A9B}" sibTransId="{009D97C2-1D3D-4C1F-A3EF-7D6FC09D5031}"/>
    <dgm:cxn modelId="{AE28E793-579A-4AB5-9D2D-C1BE4094B3C9}" type="presParOf" srcId="{3CFEFBF5-B1C2-4386-9900-58B8C2CE45B9}" destId="{41F1E5FC-2E3C-4DDE-9259-5591B0CFE113}" srcOrd="0" destOrd="0" presId="urn:microsoft.com/office/officeart/2005/8/layout/hList2#8"/>
    <dgm:cxn modelId="{CACC8F6F-CF77-4691-824E-61EBDFDE21CA}" type="presParOf" srcId="{41F1E5FC-2E3C-4DDE-9259-5591B0CFE113}" destId="{0531D447-A8B2-4FC2-8EE2-1ADC7CD0FA1F}" srcOrd="0" destOrd="0" presId="urn:microsoft.com/office/officeart/2005/8/layout/hList2#8"/>
    <dgm:cxn modelId="{803BCCF6-A46E-42E5-9AC8-4F445FC9C783}" type="presParOf" srcId="{41F1E5FC-2E3C-4DDE-9259-5591B0CFE113}" destId="{447CD10F-C6A1-42C0-8AF4-7B9D515024CD}" srcOrd="1" destOrd="0" presId="urn:microsoft.com/office/officeart/2005/8/layout/hList2#8"/>
    <dgm:cxn modelId="{1FA640B2-7D07-4A12-A0AB-82EB907BC1F3}" type="presParOf" srcId="{41F1E5FC-2E3C-4DDE-9259-5591B0CFE113}" destId="{A859457B-1776-4DC7-9AA5-F8F1F71E9C34}" srcOrd="2" destOrd="0" presId="urn:microsoft.com/office/officeart/2005/8/layout/hList2#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D77F2E5D-1B9F-4B10-9C98-C9D69C09FBED}" type="doc">
      <dgm:prSet loTypeId="urn:microsoft.com/office/officeart/2005/8/layout/lProcess2" loCatId="list" qsTypeId="urn:microsoft.com/office/officeart/2005/8/quickstyle/simple5" qsCatId="simple" csTypeId="urn:microsoft.com/office/officeart/2005/8/colors/accent1_2" csCatId="accent1" phldr="1"/>
      <dgm:spPr/>
      <dgm:t>
        <a:bodyPr/>
        <a:lstStyle/>
        <a:p>
          <a:endParaRPr lang="es-MX"/>
        </a:p>
      </dgm:t>
    </dgm:pt>
    <dgm:pt modelId="{B9EE53B6-EAF9-4591-BBCF-5094AEBDB2F5}">
      <dgm:prSet phldrT="[Texto]"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s-MX" sz="3200" dirty="0">
              <a:solidFill>
                <a:srgbClr val="006699"/>
              </a:solidFill>
            </a:rPr>
            <a:t>Existen dos aspectos a considerar en relación con la operación de escritura en un sistema con memoria cache:</a:t>
          </a:r>
        </a:p>
      </dgm:t>
    </dgm:pt>
    <dgm:pt modelId="{9156BEE2-C1F6-4CDB-8D7B-AD42CAAC192A}" type="parTrans" cxnId="{D9B866B6-7CC0-4624-A1F6-D2E0114A3CC6}">
      <dgm:prSet/>
      <dgm:spPr/>
      <dgm:t>
        <a:bodyPr/>
        <a:lstStyle/>
        <a:p>
          <a:endParaRPr lang="es-MX"/>
        </a:p>
      </dgm:t>
    </dgm:pt>
    <dgm:pt modelId="{85654135-1009-404F-9104-07972B9E2318}" type="sibTrans" cxnId="{D9B866B6-7CC0-4624-A1F6-D2E0114A3CC6}">
      <dgm:prSet/>
      <dgm:spPr/>
      <dgm:t>
        <a:bodyPr/>
        <a:lstStyle/>
        <a:p>
          <a:endParaRPr lang="es-MX"/>
        </a:p>
      </dgm:t>
    </dgm:pt>
    <dgm:pt modelId="{F7518130-3AAB-49AB-A666-69350DD6E6EE}">
      <dgm:prSet phldrT="[Texto]" custT="1"/>
      <dgm:spPr>
        <a:solidFill>
          <a:srgbClr val="006699"/>
        </a:solidFill>
      </dgm:spPr>
      <dgm:t>
        <a:bodyPr/>
        <a:lstStyle/>
        <a:p>
          <a:r>
            <a:rPr lang="es-MX" sz="4000"/>
            <a:t>Coherencia de cache</a:t>
          </a:r>
          <a:endParaRPr lang="es-MX" sz="4000" dirty="0"/>
        </a:p>
      </dgm:t>
    </dgm:pt>
    <dgm:pt modelId="{16FC83BB-C5AB-4374-81A0-4259A3977648}" type="parTrans" cxnId="{BEDBD99A-1D03-4C0F-B9B9-EE6EC855C671}">
      <dgm:prSet/>
      <dgm:spPr/>
      <dgm:t>
        <a:bodyPr/>
        <a:lstStyle/>
        <a:p>
          <a:endParaRPr lang="es-MX"/>
        </a:p>
      </dgm:t>
    </dgm:pt>
    <dgm:pt modelId="{3383780A-4E20-4028-86CC-A51FA3062DBC}" type="sibTrans" cxnId="{BEDBD99A-1D03-4C0F-B9B9-EE6EC855C671}">
      <dgm:prSet/>
      <dgm:spPr/>
      <dgm:t>
        <a:bodyPr/>
        <a:lstStyle/>
        <a:p>
          <a:endParaRPr lang="es-MX"/>
        </a:p>
      </dgm:t>
    </dgm:pt>
    <dgm:pt modelId="{7FDD58EA-3805-4F1D-8315-CBCB390C7DCC}">
      <dgm:prSet phldrT="[Texto]" custT="1"/>
      <dgm:spPr>
        <a:solidFill>
          <a:srgbClr val="006699"/>
        </a:solidFill>
      </dgm:spPr>
      <dgm:t>
        <a:bodyPr/>
        <a:lstStyle/>
        <a:p>
          <a:r>
            <a:rPr lang="es-MX" sz="4000" dirty="0"/>
            <a:t>Fallo de cache en escritura</a:t>
          </a:r>
        </a:p>
      </dgm:t>
    </dgm:pt>
    <dgm:pt modelId="{4D44EC96-3586-4E0F-98FC-EC2ADB43692A}" type="parTrans" cxnId="{67965C3B-F42B-45AD-98E7-1592647D60F2}">
      <dgm:prSet/>
      <dgm:spPr/>
      <dgm:t>
        <a:bodyPr/>
        <a:lstStyle/>
        <a:p>
          <a:endParaRPr lang="es-MX"/>
        </a:p>
      </dgm:t>
    </dgm:pt>
    <dgm:pt modelId="{AB2CF18F-BF4C-4B41-AFF7-F85DBA3F2196}" type="sibTrans" cxnId="{67965C3B-F42B-45AD-98E7-1592647D60F2}">
      <dgm:prSet/>
      <dgm:spPr/>
      <dgm:t>
        <a:bodyPr/>
        <a:lstStyle/>
        <a:p>
          <a:endParaRPr lang="es-MX"/>
        </a:p>
      </dgm:t>
    </dgm:pt>
    <dgm:pt modelId="{5CE3C896-7984-415D-A0AC-9BF933158BF5}" type="pres">
      <dgm:prSet presAssocID="{D77F2E5D-1B9F-4B10-9C98-C9D69C09FBED}" presName="theList" presStyleCnt="0">
        <dgm:presLayoutVars>
          <dgm:dir/>
          <dgm:animLvl val="lvl"/>
          <dgm:resizeHandles val="exact"/>
        </dgm:presLayoutVars>
      </dgm:prSet>
      <dgm:spPr/>
    </dgm:pt>
    <dgm:pt modelId="{4F26660F-C769-4011-893A-F9338A7E4EFE}" type="pres">
      <dgm:prSet presAssocID="{B9EE53B6-EAF9-4591-BBCF-5094AEBDB2F5}" presName="compNode" presStyleCnt="0"/>
      <dgm:spPr/>
    </dgm:pt>
    <dgm:pt modelId="{A7D803D9-A185-444F-98F4-06345A8A409A}" type="pres">
      <dgm:prSet presAssocID="{B9EE53B6-EAF9-4591-BBCF-5094AEBDB2F5}" presName="aNode" presStyleLbl="bgShp" presStyleIdx="0" presStyleCnt="1"/>
      <dgm:spPr/>
    </dgm:pt>
    <dgm:pt modelId="{DCC7D5C0-D510-4307-9A89-EDCD44B40E50}" type="pres">
      <dgm:prSet presAssocID="{B9EE53B6-EAF9-4591-BBCF-5094AEBDB2F5}" presName="textNode" presStyleLbl="bgShp" presStyleIdx="0" presStyleCnt="1"/>
      <dgm:spPr/>
    </dgm:pt>
    <dgm:pt modelId="{19E8602F-C0C4-4040-AE41-45E53C2A9E2C}" type="pres">
      <dgm:prSet presAssocID="{B9EE53B6-EAF9-4591-BBCF-5094AEBDB2F5}" presName="compChildNode" presStyleCnt="0"/>
      <dgm:spPr/>
    </dgm:pt>
    <dgm:pt modelId="{95B4A4C9-13ED-4B40-8BD8-D12BA3E58191}" type="pres">
      <dgm:prSet presAssocID="{B9EE53B6-EAF9-4591-BBCF-5094AEBDB2F5}" presName="theInnerList" presStyleCnt="0"/>
      <dgm:spPr/>
    </dgm:pt>
    <dgm:pt modelId="{E8162566-AC34-46D6-942A-4571CE41D541}" type="pres">
      <dgm:prSet presAssocID="{F7518130-3AAB-49AB-A666-69350DD6E6EE}" presName="childNode" presStyleLbl="node1" presStyleIdx="0" presStyleCnt="2">
        <dgm:presLayoutVars>
          <dgm:bulletEnabled val="1"/>
        </dgm:presLayoutVars>
      </dgm:prSet>
      <dgm:spPr/>
    </dgm:pt>
    <dgm:pt modelId="{DBBC5653-C8DF-4D82-BCD1-B9BF57ABCEB1}" type="pres">
      <dgm:prSet presAssocID="{F7518130-3AAB-49AB-A666-69350DD6E6EE}" presName="aSpace2" presStyleCnt="0"/>
      <dgm:spPr/>
    </dgm:pt>
    <dgm:pt modelId="{23B2D46C-D44E-4CAB-9A8B-7D2964062652}" type="pres">
      <dgm:prSet presAssocID="{7FDD58EA-3805-4F1D-8315-CBCB390C7DCC}" presName="childNode" presStyleLbl="node1" presStyleIdx="1" presStyleCnt="2" custLinFactNeighborX="472">
        <dgm:presLayoutVars>
          <dgm:bulletEnabled val="1"/>
        </dgm:presLayoutVars>
      </dgm:prSet>
      <dgm:spPr/>
    </dgm:pt>
  </dgm:ptLst>
  <dgm:cxnLst>
    <dgm:cxn modelId="{4CD2002C-37DC-4D2D-82D0-63BEBAFBB510}" type="presOf" srcId="{B9EE53B6-EAF9-4591-BBCF-5094AEBDB2F5}" destId="{DCC7D5C0-D510-4307-9A89-EDCD44B40E50}" srcOrd="1" destOrd="0" presId="urn:microsoft.com/office/officeart/2005/8/layout/lProcess2"/>
    <dgm:cxn modelId="{67965C3B-F42B-45AD-98E7-1592647D60F2}" srcId="{B9EE53B6-EAF9-4591-BBCF-5094AEBDB2F5}" destId="{7FDD58EA-3805-4F1D-8315-CBCB390C7DCC}" srcOrd="1" destOrd="0" parTransId="{4D44EC96-3586-4E0F-98FC-EC2ADB43692A}" sibTransId="{AB2CF18F-BF4C-4B41-AFF7-F85DBA3F2196}"/>
    <dgm:cxn modelId="{777EAA64-A0DE-47FF-9C16-39AB15579948}" type="presOf" srcId="{D77F2E5D-1B9F-4B10-9C98-C9D69C09FBED}" destId="{5CE3C896-7984-415D-A0AC-9BF933158BF5}" srcOrd="0" destOrd="0" presId="urn:microsoft.com/office/officeart/2005/8/layout/lProcess2"/>
    <dgm:cxn modelId="{EE702A72-78DD-47F4-B2BE-CB468C717928}" type="presOf" srcId="{F7518130-3AAB-49AB-A666-69350DD6E6EE}" destId="{E8162566-AC34-46D6-942A-4571CE41D541}" srcOrd="0" destOrd="0" presId="urn:microsoft.com/office/officeart/2005/8/layout/lProcess2"/>
    <dgm:cxn modelId="{BA67B372-7870-4EC9-9651-C6812077CF32}" type="presOf" srcId="{B9EE53B6-EAF9-4591-BBCF-5094AEBDB2F5}" destId="{A7D803D9-A185-444F-98F4-06345A8A409A}" srcOrd="0" destOrd="0" presId="urn:microsoft.com/office/officeart/2005/8/layout/lProcess2"/>
    <dgm:cxn modelId="{73E6AC5A-CA11-42BF-9EFF-761B8100CD02}" type="presOf" srcId="{7FDD58EA-3805-4F1D-8315-CBCB390C7DCC}" destId="{23B2D46C-D44E-4CAB-9A8B-7D2964062652}" srcOrd="0" destOrd="0" presId="urn:microsoft.com/office/officeart/2005/8/layout/lProcess2"/>
    <dgm:cxn modelId="{BEDBD99A-1D03-4C0F-B9B9-EE6EC855C671}" srcId="{B9EE53B6-EAF9-4591-BBCF-5094AEBDB2F5}" destId="{F7518130-3AAB-49AB-A666-69350DD6E6EE}" srcOrd="0" destOrd="0" parTransId="{16FC83BB-C5AB-4374-81A0-4259A3977648}" sibTransId="{3383780A-4E20-4028-86CC-A51FA3062DBC}"/>
    <dgm:cxn modelId="{D9B866B6-7CC0-4624-A1F6-D2E0114A3CC6}" srcId="{D77F2E5D-1B9F-4B10-9C98-C9D69C09FBED}" destId="{B9EE53B6-EAF9-4591-BBCF-5094AEBDB2F5}" srcOrd="0" destOrd="0" parTransId="{9156BEE2-C1F6-4CDB-8D7B-AD42CAAC192A}" sibTransId="{85654135-1009-404F-9104-07972B9E2318}"/>
    <dgm:cxn modelId="{BE05FECC-500B-41F5-A6AB-B1F5E92BEB7D}" type="presParOf" srcId="{5CE3C896-7984-415D-A0AC-9BF933158BF5}" destId="{4F26660F-C769-4011-893A-F9338A7E4EFE}" srcOrd="0" destOrd="0" presId="urn:microsoft.com/office/officeart/2005/8/layout/lProcess2"/>
    <dgm:cxn modelId="{95164214-07FE-4071-91C0-358B26E38084}" type="presParOf" srcId="{4F26660F-C769-4011-893A-F9338A7E4EFE}" destId="{A7D803D9-A185-444F-98F4-06345A8A409A}" srcOrd="0" destOrd="0" presId="urn:microsoft.com/office/officeart/2005/8/layout/lProcess2"/>
    <dgm:cxn modelId="{6EE1A4CD-36F5-4241-AF0C-4F406D8DB048}" type="presParOf" srcId="{4F26660F-C769-4011-893A-F9338A7E4EFE}" destId="{DCC7D5C0-D510-4307-9A89-EDCD44B40E50}" srcOrd="1" destOrd="0" presId="urn:microsoft.com/office/officeart/2005/8/layout/lProcess2"/>
    <dgm:cxn modelId="{D5992715-C61A-4F8A-A3F5-B835DEB13287}" type="presParOf" srcId="{4F26660F-C769-4011-893A-F9338A7E4EFE}" destId="{19E8602F-C0C4-4040-AE41-45E53C2A9E2C}" srcOrd="2" destOrd="0" presId="urn:microsoft.com/office/officeart/2005/8/layout/lProcess2"/>
    <dgm:cxn modelId="{1B9F334C-73F7-48D3-8082-A45CD965EF6A}" type="presParOf" srcId="{19E8602F-C0C4-4040-AE41-45E53C2A9E2C}" destId="{95B4A4C9-13ED-4B40-8BD8-D12BA3E58191}" srcOrd="0" destOrd="0" presId="urn:microsoft.com/office/officeart/2005/8/layout/lProcess2"/>
    <dgm:cxn modelId="{B9C5CC79-E83E-418E-8240-309BB4F0F0DE}" type="presParOf" srcId="{95B4A4C9-13ED-4B40-8BD8-D12BA3E58191}" destId="{E8162566-AC34-46D6-942A-4571CE41D541}" srcOrd="0" destOrd="0" presId="urn:microsoft.com/office/officeart/2005/8/layout/lProcess2"/>
    <dgm:cxn modelId="{328B7EDB-BAB9-4FBF-863C-AFDDBF1BA67F}" type="presParOf" srcId="{95B4A4C9-13ED-4B40-8BD8-D12BA3E58191}" destId="{DBBC5653-C8DF-4D82-BCD1-B9BF57ABCEB1}" srcOrd="1" destOrd="0" presId="urn:microsoft.com/office/officeart/2005/8/layout/lProcess2"/>
    <dgm:cxn modelId="{8CAE1E6A-E922-4346-83C6-276EF535271A}" type="presParOf" srcId="{95B4A4C9-13ED-4B40-8BD8-D12BA3E58191}" destId="{23B2D46C-D44E-4CAB-9A8B-7D2964062652}"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BA220693-E931-4358-A2E2-718ECDD3CB8E}" type="doc">
      <dgm:prSet loTypeId="urn:microsoft.com/office/officeart/2005/8/layout/hList2#14" loCatId="list" qsTypeId="urn:microsoft.com/office/officeart/2005/8/quickstyle/simple5" qsCatId="simple" csTypeId="urn:microsoft.com/office/officeart/2005/8/colors/accent0_3" csCatId="mainScheme" phldr="1"/>
      <dgm:spPr/>
      <dgm:t>
        <a:bodyPr/>
        <a:lstStyle/>
        <a:p>
          <a:endParaRPr lang="es-MX"/>
        </a:p>
      </dgm:t>
    </dgm:pt>
    <dgm:pt modelId="{FF708FAD-61F1-467D-A962-000C80F28A10}">
      <dgm:prSet phldrT="[Texto]"/>
      <dgm:spPr/>
      <dgm:t>
        <a:bodyPr/>
        <a:lstStyle/>
        <a:p>
          <a:endParaRPr lang="es-MX" dirty="0"/>
        </a:p>
        <a:p>
          <a:endParaRPr lang="es-MX" dirty="0"/>
        </a:p>
      </dgm:t>
    </dgm:pt>
    <dgm:pt modelId="{77F8B8CC-6C4E-4DD8-B5E6-E8ED538A6DAE}" type="parTrans" cxnId="{5269CBAE-56F8-444A-94F4-3A264DFE51AF}">
      <dgm:prSet/>
      <dgm:spPr/>
      <dgm:t>
        <a:bodyPr/>
        <a:lstStyle/>
        <a:p>
          <a:endParaRPr lang="es-MX"/>
        </a:p>
      </dgm:t>
    </dgm:pt>
    <dgm:pt modelId="{A01239FC-5357-4DE6-B85B-AD861068CB7F}" type="sibTrans" cxnId="{5269CBAE-56F8-444A-94F4-3A264DFE51AF}">
      <dgm:prSet/>
      <dgm:spPr/>
      <dgm:t>
        <a:bodyPr/>
        <a:lstStyle/>
        <a:p>
          <a:endParaRPr lang="es-MX"/>
        </a:p>
      </dgm:t>
    </dgm:pt>
    <dgm:pt modelId="{8696D7CE-275D-4BB6-A9A1-9E1C806E30A0}">
      <dgm:prSet phldrT="[Texto]" custT="1"/>
      <dgm:spPr>
        <a:solidFill>
          <a:srgbClr val="006699"/>
        </a:solidFill>
      </dgm:spPr>
      <dgm:t>
        <a:bodyPr/>
        <a:lstStyle/>
        <a:p>
          <a:pPr algn="ctr">
            <a:buFontTx/>
            <a:buNone/>
          </a:pPr>
          <a:r>
            <a:rPr lang="es-ES" sz="2800" b="0" i="0" dirty="0"/>
            <a:t>Suponga que una instrucción de almacenamiento a memoria Store, escribió los datos solo en caché ( sin cambiar la memoria principal); luego, después de escribir en la caché, la memoria tendría un valor diferente al de la memoria principal. En tal caso, se dice que la caché y la memoria son inconsistentes. </a:t>
          </a:r>
          <a:endParaRPr lang="es-MX" sz="2800" dirty="0">
            <a:solidFill>
              <a:schemeClr val="bg1"/>
            </a:solidFill>
          </a:endParaRPr>
        </a:p>
      </dgm:t>
    </dgm:pt>
    <dgm:pt modelId="{C17E3A97-EA36-491D-AEEE-5135ADFEA520}" type="parTrans" cxnId="{3E28FA60-8957-4806-BCCF-D0CBD52A1254}">
      <dgm:prSet/>
      <dgm:spPr/>
      <dgm:t>
        <a:bodyPr/>
        <a:lstStyle/>
        <a:p>
          <a:endParaRPr lang="es-MX"/>
        </a:p>
      </dgm:t>
    </dgm:pt>
    <dgm:pt modelId="{EC6190E6-7E11-4886-A045-E4C76BFA6771}" type="sibTrans" cxnId="{3E28FA60-8957-4806-BCCF-D0CBD52A1254}">
      <dgm:prSet/>
      <dgm:spPr/>
      <dgm:t>
        <a:bodyPr/>
        <a:lstStyle/>
        <a:p>
          <a:endParaRPr lang="es-MX"/>
        </a:p>
      </dgm:t>
    </dgm:pt>
    <dgm:pt modelId="{7D5F01B3-0800-4B75-8676-E76102A0D0FB}">
      <dgm:prSet custT="1"/>
      <dgm:spPr>
        <a:solidFill>
          <a:srgbClr val="006699"/>
        </a:solidFill>
      </dgm:spPr>
      <dgm:t>
        <a:bodyPr/>
        <a:lstStyle/>
        <a:p>
          <a:pPr algn="ctr"/>
          <a:endParaRPr lang="es-MX" sz="2800" dirty="0">
            <a:solidFill>
              <a:schemeClr val="bg1"/>
            </a:solidFill>
          </a:endParaRPr>
        </a:p>
      </dgm:t>
    </dgm:pt>
    <dgm:pt modelId="{BFE5DD94-9EFC-438D-B5B0-5395ED393551}" type="parTrans" cxnId="{8637D6BF-DA2E-43F2-BBE0-4CE048C342E6}">
      <dgm:prSet/>
      <dgm:spPr/>
      <dgm:t>
        <a:bodyPr/>
        <a:lstStyle/>
        <a:p>
          <a:endParaRPr lang="es-MX"/>
        </a:p>
      </dgm:t>
    </dgm:pt>
    <dgm:pt modelId="{E07B800C-17AC-42BC-953D-20229BDDA21B}" type="sibTrans" cxnId="{8637D6BF-DA2E-43F2-BBE0-4CE048C342E6}">
      <dgm:prSet/>
      <dgm:spPr/>
      <dgm:t>
        <a:bodyPr/>
        <a:lstStyle/>
        <a:p>
          <a:endParaRPr lang="es-MX"/>
        </a:p>
      </dgm:t>
    </dgm:pt>
    <dgm:pt modelId="{CBEB1661-DD42-4C9D-8D42-CAE6D33BACC3}">
      <dgm:prSet custT="1"/>
      <dgm:spPr>
        <a:solidFill>
          <a:srgbClr val="006699"/>
        </a:solidFill>
      </dgm:spPr>
      <dgm:t>
        <a:bodyPr/>
        <a:lstStyle/>
        <a:p>
          <a:pPr algn="ctr"/>
          <a:endParaRPr lang="es-MX" sz="2800" dirty="0">
            <a:solidFill>
              <a:schemeClr val="bg1"/>
            </a:solidFill>
          </a:endParaRPr>
        </a:p>
      </dgm:t>
    </dgm:pt>
    <dgm:pt modelId="{226BF4B0-8D71-4A71-9AD8-465CA80D7724}" type="parTrans" cxnId="{DC042A83-5290-4184-B67B-8DD43E30E030}">
      <dgm:prSet/>
      <dgm:spPr/>
      <dgm:t>
        <a:bodyPr/>
        <a:lstStyle/>
        <a:p>
          <a:endParaRPr lang="es-MX"/>
        </a:p>
      </dgm:t>
    </dgm:pt>
    <dgm:pt modelId="{0BD13690-41C7-4DA1-97BD-EC5049629F73}" type="sibTrans" cxnId="{DC042A83-5290-4184-B67B-8DD43E30E030}">
      <dgm:prSet/>
      <dgm:spPr/>
      <dgm:t>
        <a:bodyPr/>
        <a:lstStyle/>
        <a:p>
          <a:endParaRPr lang="es-MX"/>
        </a:p>
      </dgm:t>
    </dgm:pt>
    <dgm:pt modelId="{ECE58D3F-2FA3-46E4-BAD3-76EEADD38532}" type="pres">
      <dgm:prSet presAssocID="{BA220693-E931-4358-A2E2-718ECDD3CB8E}" presName="linearFlow" presStyleCnt="0">
        <dgm:presLayoutVars>
          <dgm:dir/>
          <dgm:animLvl val="lvl"/>
          <dgm:resizeHandles/>
        </dgm:presLayoutVars>
      </dgm:prSet>
      <dgm:spPr/>
    </dgm:pt>
    <dgm:pt modelId="{5E62D7FD-4E58-4579-955D-9CA24524F5C0}" type="pres">
      <dgm:prSet presAssocID="{FF708FAD-61F1-467D-A962-000C80F28A10}" presName="compositeNode" presStyleCnt="0">
        <dgm:presLayoutVars>
          <dgm:bulletEnabled val="1"/>
        </dgm:presLayoutVars>
      </dgm:prSet>
      <dgm:spPr/>
    </dgm:pt>
    <dgm:pt modelId="{B0398647-7285-473F-8C33-81626123B2CC}" type="pres">
      <dgm:prSet presAssocID="{FF708FAD-61F1-467D-A962-000C80F28A10}" presName="image"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49000" r="-49000"/>
          </a:stretch>
        </a:blipFill>
      </dgm:spPr>
    </dgm:pt>
    <dgm:pt modelId="{1DD672E0-6CEB-4E40-A04B-D386CB9416B4}" type="pres">
      <dgm:prSet presAssocID="{FF708FAD-61F1-467D-A962-000C80F28A10}" presName="childNode" presStyleLbl="node1" presStyleIdx="0" presStyleCnt="1">
        <dgm:presLayoutVars>
          <dgm:bulletEnabled val="1"/>
        </dgm:presLayoutVars>
      </dgm:prSet>
      <dgm:spPr/>
    </dgm:pt>
    <dgm:pt modelId="{2DA73385-E028-452F-9DC3-172781CA85C5}" type="pres">
      <dgm:prSet presAssocID="{FF708FAD-61F1-467D-A962-000C80F28A10}" presName="parentNode" presStyleLbl="revTx" presStyleIdx="0" presStyleCnt="1">
        <dgm:presLayoutVars>
          <dgm:chMax val="0"/>
          <dgm:bulletEnabled val="1"/>
        </dgm:presLayoutVars>
      </dgm:prSet>
      <dgm:spPr/>
    </dgm:pt>
  </dgm:ptLst>
  <dgm:cxnLst>
    <dgm:cxn modelId="{3E28FA60-8957-4806-BCCF-D0CBD52A1254}" srcId="{FF708FAD-61F1-467D-A962-000C80F28A10}" destId="{8696D7CE-275D-4BB6-A9A1-9E1C806E30A0}" srcOrd="0" destOrd="0" parTransId="{C17E3A97-EA36-491D-AEEE-5135ADFEA520}" sibTransId="{EC6190E6-7E11-4886-A045-E4C76BFA6771}"/>
    <dgm:cxn modelId="{92C14159-ED3F-4803-B0E2-230B7A0733D9}" type="presOf" srcId="{7D5F01B3-0800-4B75-8676-E76102A0D0FB}" destId="{1DD672E0-6CEB-4E40-A04B-D386CB9416B4}" srcOrd="0" destOrd="2" presId="urn:microsoft.com/office/officeart/2005/8/layout/hList2#14"/>
    <dgm:cxn modelId="{DC042A83-5290-4184-B67B-8DD43E30E030}" srcId="{FF708FAD-61F1-467D-A962-000C80F28A10}" destId="{CBEB1661-DD42-4C9D-8D42-CAE6D33BACC3}" srcOrd="1" destOrd="0" parTransId="{226BF4B0-8D71-4A71-9AD8-465CA80D7724}" sibTransId="{0BD13690-41C7-4DA1-97BD-EC5049629F73}"/>
    <dgm:cxn modelId="{E5EDB687-22B5-44CC-BCCE-534AC976EF85}" type="presOf" srcId="{CBEB1661-DD42-4C9D-8D42-CAE6D33BACC3}" destId="{1DD672E0-6CEB-4E40-A04B-D386CB9416B4}" srcOrd="0" destOrd="1" presId="urn:microsoft.com/office/officeart/2005/8/layout/hList2#14"/>
    <dgm:cxn modelId="{B841B0AA-06C1-4286-AB3A-98479A0F398C}" type="presOf" srcId="{BA220693-E931-4358-A2E2-718ECDD3CB8E}" destId="{ECE58D3F-2FA3-46E4-BAD3-76EEADD38532}" srcOrd="0" destOrd="0" presId="urn:microsoft.com/office/officeart/2005/8/layout/hList2#14"/>
    <dgm:cxn modelId="{76A0DDAB-0518-4F08-8EC1-08F6F6D6269C}" type="presOf" srcId="{8696D7CE-275D-4BB6-A9A1-9E1C806E30A0}" destId="{1DD672E0-6CEB-4E40-A04B-D386CB9416B4}" srcOrd="0" destOrd="0" presId="urn:microsoft.com/office/officeart/2005/8/layout/hList2#14"/>
    <dgm:cxn modelId="{5269CBAE-56F8-444A-94F4-3A264DFE51AF}" srcId="{BA220693-E931-4358-A2E2-718ECDD3CB8E}" destId="{FF708FAD-61F1-467D-A962-000C80F28A10}" srcOrd="0" destOrd="0" parTransId="{77F8B8CC-6C4E-4DD8-B5E6-E8ED538A6DAE}" sibTransId="{A01239FC-5357-4DE6-B85B-AD861068CB7F}"/>
    <dgm:cxn modelId="{8637D6BF-DA2E-43F2-BBE0-4CE048C342E6}" srcId="{FF708FAD-61F1-467D-A962-000C80F28A10}" destId="{7D5F01B3-0800-4B75-8676-E76102A0D0FB}" srcOrd="2" destOrd="0" parTransId="{BFE5DD94-9EFC-438D-B5B0-5395ED393551}" sibTransId="{E07B800C-17AC-42BC-953D-20229BDDA21B}"/>
    <dgm:cxn modelId="{BD6350DC-2CC7-4D63-ABD0-4F3D47964AD7}" type="presOf" srcId="{FF708FAD-61F1-467D-A962-000C80F28A10}" destId="{2DA73385-E028-452F-9DC3-172781CA85C5}" srcOrd="0" destOrd="0" presId="urn:microsoft.com/office/officeart/2005/8/layout/hList2#14"/>
    <dgm:cxn modelId="{E7584471-60F2-472D-AE86-3DBF669D95D2}" type="presParOf" srcId="{ECE58D3F-2FA3-46E4-BAD3-76EEADD38532}" destId="{5E62D7FD-4E58-4579-955D-9CA24524F5C0}" srcOrd="0" destOrd="0" presId="urn:microsoft.com/office/officeart/2005/8/layout/hList2#14"/>
    <dgm:cxn modelId="{DC3E323A-35CB-4F21-A3EC-CF39819C497E}" type="presParOf" srcId="{5E62D7FD-4E58-4579-955D-9CA24524F5C0}" destId="{B0398647-7285-473F-8C33-81626123B2CC}" srcOrd="0" destOrd="0" presId="urn:microsoft.com/office/officeart/2005/8/layout/hList2#14"/>
    <dgm:cxn modelId="{10D5CCD0-B1F2-4BFE-944A-A7340641D507}" type="presParOf" srcId="{5E62D7FD-4E58-4579-955D-9CA24524F5C0}" destId="{1DD672E0-6CEB-4E40-A04B-D386CB9416B4}" srcOrd="1" destOrd="0" presId="urn:microsoft.com/office/officeart/2005/8/layout/hList2#14"/>
    <dgm:cxn modelId="{BFC5FFB7-0DF1-40BD-AB6E-43F8ED4448CC}" type="presParOf" srcId="{5E62D7FD-4E58-4579-955D-9CA24524F5C0}" destId="{2DA73385-E028-452F-9DC3-172781CA85C5}" srcOrd="2" destOrd="0" presId="urn:microsoft.com/office/officeart/2005/8/layout/hList2#1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BA220693-E931-4358-A2E2-718ECDD3CB8E}" type="doc">
      <dgm:prSet loTypeId="urn:microsoft.com/office/officeart/2005/8/layout/hList2#14" loCatId="list" qsTypeId="urn:microsoft.com/office/officeart/2005/8/quickstyle/simple5" qsCatId="simple" csTypeId="urn:microsoft.com/office/officeart/2005/8/colors/accent0_3" csCatId="mainScheme" phldr="1"/>
      <dgm:spPr/>
      <dgm:t>
        <a:bodyPr/>
        <a:lstStyle/>
        <a:p>
          <a:endParaRPr lang="es-MX"/>
        </a:p>
      </dgm:t>
    </dgm:pt>
    <dgm:pt modelId="{FF708FAD-61F1-467D-A962-000C80F28A10}">
      <dgm:prSet phldrT="[Texto]"/>
      <dgm:spPr/>
      <dgm:t>
        <a:bodyPr/>
        <a:lstStyle/>
        <a:p>
          <a:endParaRPr lang="es-MX" dirty="0"/>
        </a:p>
        <a:p>
          <a:endParaRPr lang="es-MX" dirty="0"/>
        </a:p>
      </dgm:t>
    </dgm:pt>
    <dgm:pt modelId="{77F8B8CC-6C4E-4DD8-B5E6-E8ED538A6DAE}" type="parTrans" cxnId="{5269CBAE-56F8-444A-94F4-3A264DFE51AF}">
      <dgm:prSet/>
      <dgm:spPr/>
      <dgm:t>
        <a:bodyPr/>
        <a:lstStyle/>
        <a:p>
          <a:endParaRPr lang="es-MX"/>
        </a:p>
      </dgm:t>
    </dgm:pt>
    <dgm:pt modelId="{A01239FC-5357-4DE6-B85B-AD861068CB7F}" type="sibTrans" cxnId="{5269CBAE-56F8-444A-94F4-3A264DFE51AF}">
      <dgm:prSet/>
      <dgm:spPr/>
      <dgm:t>
        <a:bodyPr/>
        <a:lstStyle/>
        <a:p>
          <a:endParaRPr lang="es-MX"/>
        </a:p>
      </dgm:t>
    </dgm:pt>
    <dgm:pt modelId="{8696D7CE-275D-4BB6-A9A1-9E1C806E30A0}">
      <dgm:prSet phldrT="[Texto]" custT="1"/>
      <dgm:spPr>
        <a:solidFill>
          <a:schemeClr val="tx2">
            <a:lumMod val="50000"/>
          </a:schemeClr>
        </a:solidFill>
        <a:ln>
          <a:solidFill>
            <a:schemeClr val="accent1"/>
          </a:solidFill>
        </a:ln>
      </dgm:spPr>
      <dgm:t>
        <a:bodyPr/>
        <a:lstStyle/>
        <a:p>
          <a:pPr algn="ctr"/>
          <a:endParaRPr lang="es-MX" sz="2000" dirty="0">
            <a:solidFill>
              <a:schemeClr val="bg1"/>
            </a:solidFill>
          </a:endParaRPr>
        </a:p>
      </dgm:t>
    </dgm:pt>
    <dgm:pt modelId="{C17E3A97-EA36-491D-AEEE-5135ADFEA520}" type="parTrans" cxnId="{3E28FA60-8957-4806-BCCF-D0CBD52A1254}">
      <dgm:prSet/>
      <dgm:spPr/>
      <dgm:t>
        <a:bodyPr/>
        <a:lstStyle/>
        <a:p>
          <a:endParaRPr lang="es-MX"/>
        </a:p>
      </dgm:t>
    </dgm:pt>
    <dgm:pt modelId="{EC6190E6-7E11-4886-A045-E4C76BFA6771}" type="sibTrans" cxnId="{3E28FA60-8957-4806-BCCF-D0CBD52A1254}">
      <dgm:prSet/>
      <dgm:spPr/>
      <dgm:t>
        <a:bodyPr/>
        <a:lstStyle/>
        <a:p>
          <a:endParaRPr lang="es-MX"/>
        </a:p>
      </dgm:t>
    </dgm:pt>
    <dgm:pt modelId="{7D5F01B3-0800-4B75-8676-E76102A0D0FB}">
      <dgm:prSet custT="1"/>
      <dgm:spPr>
        <a:solidFill>
          <a:schemeClr val="tx2">
            <a:lumMod val="50000"/>
          </a:schemeClr>
        </a:solidFill>
        <a:ln>
          <a:solidFill>
            <a:schemeClr val="accent1"/>
          </a:solidFill>
        </a:ln>
      </dgm:spPr>
      <dgm:t>
        <a:bodyPr/>
        <a:lstStyle/>
        <a:p>
          <a:pPr algn="ctr"/>
          <a:endParaRPr lang="es-MX" sz="2000" dirty="0">
            <a:solidFill>
              <a:schemeClr val="bg1"/>
            </a:solidFill>
          </a:endParaRPr>
        </a:p>
      </dgm:t>
    </dgm:pt>
    <dgm:pt modelId="{BFE5DD94-9EFC-438D-B5B0-5395ED393551}" type="parTrans" cxnId="{8637D6BF-DA2E-43F2-BBE0-4CE048C342E6}">
      <dgm:prSet/>
      <dgm:spPr/>
      <dgm:t>
        <a:bodyPr/>
        <a:lstStyle/>
        <a:p>
          <a:endParaRPr lang="es-MX"/>
        </a:p>
      </dgm:t>
    </dgm:pt>
    <dgm:pt modelId="{E07B800C-17AC-42BC-953D-20229BDDA21B}" type="sibTrans" cxnId="{8637D6BF-DA2E-43F2-BBE0-4CE048C342E6}">
      <dgm:prSet/>
      <dgm:spPr/>
      <dgm:t>
        <a:bodyPr/>
        <a:lstStyle/>
        <a:p>
          <a:endParaRPr lang="es-MX"/>
        </a:p>
      </dgm:t>
    </dgm:pt>
    <dgm:pt modelId="{CBEB1661-DD42-4C9D-8D42-CAE6D33BACC3}">
      <dgm:prSet custT="1"/>
      <dgm:spPr>
        <a:solidFill>
          <a:schemeClr val="tx2">
            <a:lumMod val="50000"/>
          </a:schemeClr>
        </a:solidFill>
        <a:ln>
          <a:solidFill>
            <a:schemeClr val="accent1"/>
          </a:solidFill>
        </a:ln>
      </dgm:spPr>
      <dgm:t>
        <a:bodyPr/>
        <a:lstStyle/>
        <a:p>
          <a:pPr algn="ctr"/>
          <a:endParaRPr lang="es-MX" sz="2000" dirty="0">
            <a:solidFill>
              <a:schemeClr val="bg1"/>
            </a:solidFill>
          </a:endParaRPr>
        </a:p>
      </dgm:t>
    </dgm:pt>
    <dgm:pt modelId="{226BF4B0-8D71-4A71-9AD8-465CA80D7724}" type="parTrans" cxnId="{DC042A83-5290-4184-B67B-8DD43E30E030}">
      <dgm:prSet/>
      <dgm:spPr/>
      <dgm:t>
        <a:bodyPr/>
        <a:lstStyle/>
        <a:p>
          <a:endParaRPr lang="es-MX"/>
        </a:p>
      </dgm:t>
    </dgm:pt>
    <dgm:pt modelId="{0BD13690-41C7-4DA1-97BD-EC5049629F73}" type="sibTrans" cxnId="{DC042A83-5290-4184-B67B-8DD43E30E030}">
      <dgm:prSet/>
      <dgm:spPr/>
      <dgm:t>
        <a:bodyPr/>
        <a:lstStyle/>
        <a:p>
          <a:endParaRPr lang="es-MX"/>
        </a:p>
      </dgm:t>
    </dgm:pt>
    <dgm:pt modelId="{29960BCD-09D8-43A6-BAB2-7CE27AB84C87}">
      <dgm:prSet custT="1"/>
      <dgm:spPr>
        <a:solidFill>
          <a:schemeClr val="tx2">
            <a:lumMod val="50000"/>
          </a:schemeClr>
        </a:solidFill>
        <a:ln>
          <a:solidFill>
            <a:schemeClr val="accent1"/>
          </a:solidFill>
        </a:ln>
      </dgm:spPr>
      <dgm:t>
        <a:bodyPr/>
        <a:lstStyle/>
        <a:p>
          <a:r>
            <a:rPr lang="es-MX" sz="2000" dirty="0">
              <a:solidFill>
                <a:schemeClr val="bg1"/>
              </a:solidFill>
            </a:rPr>
            <a:t>Todas las escrituras se realizan tanto en la cache como en la memoria principal.</a:t>
          </a:r>
        </a:p>
      </dgm:t>
    </dgm:pt>
    <dgm:pt modelId="{6909BB4B-DC05-4985-B046-383603510875}" type="parTrans" cxnId="{C4B6583B-1C5C-4B21-B55F-E6B6D188FECF}">
      <dgm:prSet/>
      <dgm:spPr/>
      <dgm:t>
        <a:bodyPr/>
        <a:lstStyle/>
        <a:p>
          <a:endParaRPr lang="es-MX"/>
        </a:p>
      </dgm:t>
    </dgm:pt>
    <dgm:pt modelId="{0FC5CECA-74DF-40CD-8315-DC7BAE5A8B74}" type="sibTrans" cxnId="{C4B6583B-1C5C-4B21-B55F-E6B6D188FECF}">
      <dgm:prSet/>
      <dgm:spPr/>
      <dgm:t>
        <a:bodyPr/>
        <a:lstStyle/>
        <a:p>
          <a:endParaRPr lang="es-MX"/>
        </a:p>
      </dgm:t>
    </dgm:pt>
    <dgm:pt modelId="{A8A36034-AB18-4824-A086-E42E39CF4E45}">
      <dgm:prSet custT="1"/>
      <dgm:spPr>
        <a:solidFill>
          <a:schemeClr val="tx2">
            <a:lumMod val="50000"/>
          </a:schemeClr>
        </a:solidFill>
        <a:ln>
          <a:solidFill>
            <a:schemeClr val="accent1"/>
          </a:solidFill>
        </a:ln>
      </dgm:spPr>
      <dgm:t>
        <a:bodyPr/>
        <a:lstStyle/>
        <a:p>
          <a:r>
            <a:rPr lang="es-MX" sz="2000">
              <a:solidFill>
                <a:schemeClr val="bg1"/>
              </a:solidFill>
            </a:rPr>
            <a:t>Simplifica el problema de coherencia en entornos multiprocesadores.</a:t>
          </a:r>
          <a:endParaRPr lang="es-MX" sz="2000" dirty="0">
            <a:solidFill>
              <a:schemeClr val="bg1"/>
            </a:solidFill>
          </a:endParaRPr>
        </a:p>
      </dgm:t>
    </dgm:pt>
    <dgm:pt modelId="{A0539572-B112-4D55-B486-2E4ED06DDCA8}" type="parTrans" cxnId="{F7A1629D-CE84-4E31-955F-0200F4BDA2DF}">
      <dgm:prSet/>
      <dgm:spPr/>
      <dgm:t>
        <a:bodyPr/>
        <a:lstStyle/>
        <a:p>
          <a:endParaRPr lang="es-MX"/>
        </a:p>
      </dgm:t>
    </dgm:pt>
    <dgm:pt modelId="{353F04AC-3E30-4965-8D59-86DDEF69D010}" type="sibTrans" cxnId="{F7A1629D-CE84-4E31-955F-0200F4BDA2DF}">
      <dgm:prSet/>
      <dgm:spPr/>
      <dgm:t>
        <a:bodyPr/>
        <a:lstStyle/>
        <a:p>
          <a:endParaRPr lang="es-MX"/>
        </a:p>
      </dgm:t>
    </dgm:pt>
    <dgm:pt modelId="{7E4FB4EA-FCFE-46EE-A855-3C7DA45C88FB}">
      <dgm:prSet custT="1"/>
      <dgm:spPr>
        <a:solidFill>
          <a:schemeClr val="tx2">
            <a:lumMod val="50000"/>
          </a:schemeClr>
        </a:solidFill>
        <a:ln>
          <a:solidFill>
            <a:schemeClr val="accent1"/>
          </a:solidFill>
        </a:ln>
      </dgm:spPr>
      <dgm:t>
        <a:bodyPr/>
        <a:lstStyle/>
        <a:p>
          <a:r>
            <a:rPr lang="es-MX" sz="2000" dirty="0">
              <a:solidFill>
                <a:schemeClr val="bg1"/>
              </a:solidFill>
            </a:rPr>
            <a:t>El inconveniente que presenta es el tráfico que genera en los buses del sistema.</a:t>
          </a:r>
        </a:p>
      </dgm:t>
    </dgm:pt>
    <dgm:pt modelId="{83984D2A-8A24-47A5-8374-2F3833601FA8}" type="parTrans" cxnId="{868AC55D-A2FE-4E15-BD9F-A97F073BDC31}">
      <dgm:prSet/>
      <dgm:spPr/>
      <dgm:t>
        <a:bodyPr/>
        <a:lstStyle/>
        <a:p>
          <a:endParaRPr lang="es-MX"/>
        </a:p>
      </dgm:t>
    </dgm:pt>
    <dgm:pt modelId="{ABE03B75-5FD3-4D2A-AD5E-C951C4CCF3AF}" type="sibTrans" cxnId="{868AC55D-A2FE-4E15-BD9F-A97F073BDC31}">
      <dgm:prSet/>
      <dgm:spPr/>
      <dgm:t>
        <a:bodyPr/>
        <a:lstStyle/>
        <a:p>
          <a:endParaRPr lang="es-MX"/>
        </a:p>
      </dgm:t>
    </dgm:pt>
    <dgm:pt modelId="{532814BB-C0A0-46E3-90C0-8DE88005C106}">
      <dgm:prSet custT="1"/>
      <dgm:spPr>
        <a:solidFill>
          <a:schemeClr val="tx2">
            <a:lumMod val="50000"/>
          </a:schemeClr>
        </a:solidFill>
        <a:ln>
          <a:solidFill>
            <a:schemeClr val="accent1"/>
          </a:solidFill>
        </a:ln>
      </dgm:spPr>
      <dgm:t>
        <a:bodyPr/>
        <a:lstStyle/>
        <a:p>
          <a:r>
            <a:rPr lang="es-MX" sz="2000">
              <a:solidFill>
                <a:schemeClr val="bg1"/>
              </a:solidFill>
            </a:rPr>
            <a:t>La escritura en cache y memoria principal se realiza en paralelo, es decir no supone un tiempo adicional.  </a:t>
          </a:r>
          <a:endParaRPr lang="es-MX" sz="2000" dirty="0">
            <a:solidFill>
              <a:schemeClr val="bg1"/>
            </a:solidFill>
          </a:endParaRPr>
        </a:p>
      </dgm:t>
    </dgm:pt>
    <dgm:pt modelId="{BF18D75E-7E18-4399-AEC6-D5437F2C285B}" type="parTrans" cxnId="{2C2E57BC-BDF5-4F98-B904-D488D7CF6632}">
      <dgm:prSet/>
      <dgm:spPr/>
      <dgm:t>
        <a:bodyPr/>
        <a:lstStyle/>
        <a:p>
          <a:endParaRPr lang="es-MX"/>
        </a:p>
      </dgm:t>
    </dgm:pt>
    <dgm:pt modelId="{28AE36BA-F4A0-4E93-9F3F-D8A9E89D4CEB}" type="sibTrans" cxnId="{2C2E57BC-BDF5-4F98-B904-D488D7CF6632}">
      <dgm:prSet/>
      <dgm:spPr/>
      <dgm:t>
        <a:bodyPr/>
        <a:lstStyle/>
        <a:p>
          <a:endParaRPr lang="es-MX"/>
        </a:p>
      </dgm:t>
    </dgm:pt>
    <dgm:pt modelId="{BC261B84-9083-4804-AF95-A50DB3A1AFDC}">
      <dgm:prSet custT="1"/>
      <dgm:spPr>
        <a:solidFill>
          <a:schemeClr val="tx2">
            <a:lumMod val="50000"/>
          </a:schemeClr>
        </a:solidFill>
        <a:ln>
          <a:solidFill>
            <a:schemeClr val="accent1"/>
          </a:solidFill>
        </a:ln>
      </dgm:spPr>
      <dgm:t>
        <a:bodyPr/>
        <a:lstStyle/>
        <a:p>
          <a:endParaRPr lang="es-MX" sz="2000" dirty="0">
            <a:solidFill>
              <a:schemeClr val="bg1"/>
            </a:solidFill>
          </a:endParaRPr>
        </a:p>
      </dgm:t>
    </dgm:pt>
    <dgm:pt modelId="{B24E8600-3B3B-484C-A2A9-2B2975E54356}" type="parTrans" cxnId="{7FCBE468-C9F5-4EE8-A49E-8C93A31961D4}">
      <dgm:prSet/>
      <dgm:spPr/>
      <dgm:t>
        <a:bodyPr/>
        <a:lstStyle/>
        <a:p>
          <a:endParaRPr lang="es-HN"/>
        </a:p>
      </dgm:t>
    </dgm:pt>
    <dgm:pt modelId="{953A1D2D-9FC4-4A7F-9A53-1A460D19FCB2}" type="sibTrans" cxnId="{7FCBE468-C9F5-4EE8-A49E-8C93A31961D4}">
      <dgm:prSet/>
      <dgm:spPr/>
      <dgm:t>
        <a:bodyPr/>
        <a:lstStyle/>
        <a:p>
          <a:endParaRPr lang="es-HN"/>
        </a:p>
      </dgm:t>
    </dgm:pt>
    <dgm:pt modelId="{580FBE1B-B24A-4B60-95FB-360AD0E618CB}">
      <dgm:prSet custT="1"/>
      <dgm:spPr>
        <a:solidFill>
          <a:schemeClr val="tx2">
            <a:lumMod val="50000"/>
          </a:schemeClr>
        </a:solidFill>
        <a:ln>
          <a:solidFill>
            <a:schemeClr val="accent1"/>
          </a:solidFill>
        </a:ln>
      </dgm:spPr>
      <dgm:t>
        <a:bodyPr/>
        <a:lstStyle/>
        <a:p>
          <a:endParaRPr lang="es-MX" sz="2000" dirty="0">
            <a:solidFill>
              <a:schemeClr val="bg1"/>
            </a:solidFill>
          </a:endParaRPr>
        </a:p>
      </dgm:t>
    </dgm:pt>
    <dgm:pt modelId="{33D444D1-998C-44B6-AB64-84001847EE33}" type="parTrans" cxnId="{DA920C58-8579-45FC-B4A4-E53CCE94A7B1}">
      <dgm:prSet/>
      <dgm:spPr/>
      <dgm:t>
        <a:bodyPr/>
        <a:lstStyle/>
        <a:p>
          <a:endParaRPr lang="es-HN"/>
        </a:p>
      </dgm:t>
    </dgm:pt>
    <dgm:pt modelId="{DE30E761-1CF2-4816-ABF7-1C06A59D676F}" type="sibTrans" cxnId="{DA920C58-8579-45FC-B4A4-E53CCE94A7B1}">
      <dgm:prSet/>
      <dgm:spPr/>
      <dgm:t>
        <a:bodyPr/>
        <a:lstStyle/>
        <a:p>
          <a:endParaRPr lang="es-HN"/>
        </a:p>
      </dgm:t>
    </dgm:pt>
    <dgm:pt modelId="{ECE58D3F-2FA3-46E4-BAD3-76EEADD38532}" type="pres">
      <dgm:prSet presAssocID="{BA220693-E931-4358-A2E2-718ECDD3CB8E}" presName="linearFlow" presStyleCnt="0">
        <dgm:presLayoutVars>
          <dgm:dir/>
          <dgm:animLvl val="lvl"/>
          <dgm:resizeHandles/>
        </dgm:presLayoutVars>
      </dgm:prSet>
      <dgm:spPr/>
    </dgm:pt>
    <dgm:pt modelId="{5E62D7FD-4E58-4579-955D-9CA24524F5C0}" type="pres">
      <dgm:prSet presAssocID="{FF708FAD-61F1-467D-A962-000C80F28A10}" presName="compositeNode" presStyleCnt="0">
        <dgm:presLayoutVars>
          <dgm:bulletEnabled val="1"/>
        </dgm:presLayoutVars>
      </dgm:prSet>
      <dgm:spPr/>
    </dgm:pt>
    <dgm:pt modelId="{B0398647-7285-473F-8C33-81626123B2CC}" type="pres">
      <dgm:prSet presAssocID="{FF708FAD-61F1-467D-A962-000C80F28A10}" presName="imag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7000" r="-17000"/>
          </a:stretch>
        </a:blipFill>
      </dgm:spPr>
    </dgm:pt>
    <dgm:pt modelId="{1DD672E0-6CEB-4E40-A04B-D386CB9416B4}" type="pres">
      <dgm:prSet presAssocID="{FF708FAD-61F1-467D-A962-000C80F28A10}" presName="childNode" presStyleLbl="node1" presStyleIdx="0" presStyleCnt="1">
        <dgm:presLayoutVars>
          <dgm:bulletEnabled val="1"/>
        </dgm:presLayoutVars>
      </dgm:prSet>
      <dgm:spPr/>
    </dgm:pt>
    <dgm:pt modelId="{2DA73385-E028-452F-9DC3-172781CA85C5}" type="pres">
      <dgm:prSet presAssocID="{FF708FAD-61F1-467D-A962-000C80F28A10}" presName="parentNode" presStyleLbl="revTx" presStyleIdx="0" presStyleCnt="1">
        <dgm:presLayoutVars>
          <dgm:chMax val="0"/>
          <dgm:bulletEnabled val="1"/>
        </dgm:presLayoutVars>
      </dgm:prSet>
      <dgm:spPr/>
    </dgm:pt>
  </dgm:ptLst>
  <dgm:cxnLst>
    <dgm:cxn modelId="{84DDF405-4CE7-45EA-8DAC-827EF9CD70C3}" type="presOf" srcId="{A8A36034-AB18-4824-A086-E42E39CF4E45}" destId="{1DD672E0-6CEB-4E40-A04B-D386CB9416B4}" srcOrd="0" destOrd="4" presId="urn:microsoft.com/office/officeart/2005/8/layout/hList2#14"/>
    <dgm:cxn modelId="{9DF0D52E-B1AC-4496-8E1A-345E70D0F0A5}" type="presOf" srcId="{29960BCD-09D8-43A6-BAB2-7CE27AB84C87}" destId="{1DD672E0-6CEB-4E40-A04B-D386CB9416B4}" srcOrd="0" destOrd="3" presId="urn:microsoft.com/office/officeart/2005/8/layout/hList2#14"/>
    <dgm:cxn modelId="{C4B6583B-1C5C-4B21-B55F-E6B6D188FECF}" srcId="{FF708FAD-61F1-467D-A962-000C80F28A10}" destId="{29960BCD-09D8-43A6-BAB2-7CE27AB84C87}" srcOrd="3" destOrd="0" parTransId="{6909BB4B-DC05-4985-B046-383603510875}" sibTransId="{0FC5CECA-74DF-40CD-8315-DC7BAE5A8B74}"/>
    <dgm:cxn modelId="{2A68115D-FCC4-4F1E-BAA2-03133E9B03B1}" type="presOf" srcId="{532814BB-C0A0-46E3-90C0-8DE88005C106}" destId="{1DD672E0-6CEB-4E40-A04B-D386CB9416B4}" srcOrd="0" destOrd="6" presId="urn:microsoft.com/office/officeart/2005/8/layout/hList2#14"/>
    <dgm:cxn modelId="{868AC55D-A2FE-4E15-BD9F-A97F073BDC31}" srcId="{FF708FAD-61F1-467D-A962-000C80F28A10}" destId="{7E4FB4EA-FCFE-46EE-A855-3C7DA45C88FB}" srcOrd="5" destOrd="0" parTransId="{83984D2A-8A24-47A5-8374-2F3833601FA8}" sibTransId="{ABE03B75-5FD3-4D2A-AD5E-C951C4CCF3AF}"/>
    <dgm:cxn modelId="{3E28FA60-8957-4806-BCCF-D0CBD52A1254}" srcId="{FF708FAD-61F1-467D-A962-000C80F28A10}" destId="{8696D7CE-275D-4BB6-A9A1-9E1C806E30A0}" srcOrd="0" destOrd="0" parTransId="{C17E3A97-EA36-491D-AEEE-5135ADFEA520}" sibTransId="{EC6190E6-7E11-4886-A045-E4C76BFA6771}"/>
    <dgm:cxn modelId="{575B8D44-8BF7-4964-91DD-3511C1435D5A}" type="presOf" srcId="{BC261B84-9083-4804-AF95-A50DB3A1AFDC}" destId="{1DD672E0-6CEB-4E40-A04B-D386CB9416B4}" srcOrd="0" destOrd="1" presId="urn:microsoft.com/office/officeart/2005/8/layout/hList2#14"/>
    <dgm:cxn modelId="{7FCBE468-C9F5-4EE8-A49E-8C93A31961D4}" srcId="{FF708FAD-61F1-467D-A962-000C80F28A10}" destId="{BC261B84-9083-4804-AF95-A50DB3A1AFDC}" srcOrd="1" destOrd="0" parTransId="{B24E8600-3B3B-484C-A2A9-2B2975E54356}" sibTransId="{953A1D2D-9FC4-4A7F-9A53-1A460D19FCB2}"/>
    <dgm:cxn modelId="{DA920C58-8579-45FC-B4A4-E53CCE94A7B1}" srcId="{FF708FAD-61F1-467D-A962-000C80F28A10}" destId="{580FBE1B-B24A-4B60-95FB-360AD0E618CB}" srcOrd="2" destOrd="0" parTransId="{33D444D1-998C-44B6-AB64-84001847EE33}" sibTransId="{DE30E761-1CF2-4816-ABF7-1C06A59D676F}"/>
    <dgm:cxn modelId="{92C14159-ED3F-4803-B0E2-230B7A0733D9}" type="presOf" srcId="{7D5F01B3-0800-4B75-8676-E76102A0D0FB}" destId="{1DD672E0-6CEB-4E40-A04B-D386CB9416B4}" srcOrd="0" destOrd="8" presId="urn:microsoft.com/office/officeart/2005/8/layout/hList2#14"/>
    <dgm:cxn modelId="{DC042A83-5290-4184-B67B-8DD43E30E030}" srcId="{FF708FAD-61F1-467D-A962-000C80F28A10}" destId="{CBEB1661-DD42-4C9D-8D42-CAE6D33BACC3}" srcOrd="7" destOrd="0" parTransId="{226BF4B0-8D71-4A71-9AD8-465CA80D7724}" sibTransId="{0BD13690-41C7-4DA1-97BD-EC5049629F73}"/>
    <dgm:cxn modelId="{E5EDB687-22B5-44CC-BCCE-534AC976EF85}" type="presOf" srcId="{CBEB1661-DD42-4C9D-8D42-CAE6D33BACC3}" destId="{1DD672E0-6CEB-4E40-A04B-D386CB9416B4}" srcOrd="0" destOrd="7" presId="urn:microsoft.com/office/officeart/2005/8/layout/hList2#14"/>
    <dgm:cxn modelId="{F7A1629D-CE84-4E31-955F-0200F4BDA2DF}" srcId="{FF708FAD-61F1-467D-A962-000C80F28A10}" destId="{A8A36034-AB18-4824-A086-E42E39CF4E45}" srcOrd="4" destOrd="0" parTransId="{A0539572-B112-4D55-B486-2E4ED06DDCA8}" sibTransId="{353F04AC-3E30-4965-8D59-86DDEF69D010}"/>
    <dgm:cxn modelId="{B841B0AA-06C1-4286-AB3A-98479A0F398C}" type="presOf" srcId="{BA220693-E931-4358-A2E2-718ECDD3CB8E}" destId="{ECE58D3F-2FA3-46E4-BAD3-76EEADD38532}" srcOrd="0" destOrd="0" presId="urn:microsoft.com/office/officeart/2005/8/layout/hList2#14"/>
    <dgm:cxn modelId="{76A0DDAB-0518-4F08-8EC1-08F6F6D6269C}" type="presOf" srcId="{8696D7CE-275D-4BB6-A9A1-9E1C806E30A0}" destId="{1DD672E0-6CEB-4E40-A04B-D386CB9416B4}" srcOrd="0" destOrd="0" presId="urn:microsoft.com/office/officeart/2005/8/layout/hList2#14"/>
    <dgm:cxn modelId="{5269CBAE-56F8-444A-94F4-3A264DFE51AF}" srcId="{BA220693-E931-4358-A2E2-718ECDD3CB8E}" destId="{FF708FAD-61F1-467D-A962-000C80F28A10}" srcOrd="0" destOrd="0" parTransId="{77F8B8CC-6C4E-4DD8-B5E6-E8ED538A6DAE}" sibTransId="{A01239FC-5357-4DE6-B85B-AD861068CB7F}"/>
    <dgm:cxn modelId="{2C2E57BC-BDF5-4F98-B904-D488D7CF6632}" srcId="{FF708FAD-61F1-467D-A962-000C80F28A10}" destId="{532814BB-C0A0-46E3-90C0-8DE88005C106}" srcOrd="6" destOrd="0" parTransId="{BF18D75E-7E18-4399-AEC6-D5437F2C285B}" sibTransId="{28AE36BA-F4A0-4E93-9F3F-D8A9E89D4CEB}"/>
    <dgm:cxn modelId="{8637D6BF-DA2E-43F2-BBE0-4CE048C342E6}" srcId="{FF708FAD-61F1-467D-A962-000C80F28A10}" destId="{7D5F01B3-0800-4B75-8676-E76102A0D0FB}" srcOrd="8" destOrd="0" parTransId="{BFE5DD94-9EFC-438D-B5B0-5395ED393551}" sibTransId="{E07B800C-17AC-42BC-953D-20229BDDA21B}"/>
    <dgm:cxn modelId="{DB9956C5-084C-40D6-B7EB-56F47A690E56}" type="presOf" srcId="{7E4FB4EA-FCFE-46EE-A855-3C7DA45C88FB}" destId="{1DD672E0-6CEB-4E40-A04B-D386CB9416B4}" srcOrd="0" destOrd="5" presId="urn:microsoft.com/office/officeart/2005/8/layout/hList2#14"/>
    <dgm:cxn modelId="{BD6350DC-2CC7-4D63-ABD0-4F3D47964AD7}" type="presOf" srcId="{FF708FAD-61F1-467D-A962-000C80F28A10}" destId="{2DA73385-E028-452F-9DC3-172781CA85C5}" srcOrd="0" destOrd="0" presId="urn:microsoft.com/office/officeart/2005/8/layout/hList2#14"/>
    <dgm:cxn modelId="{E095A9F4-C378-406B-B31A-3D63510022E5}" type="presOf" srcId="{580FBE1B-B24A-4B60-95FB-360AD0E618CB}" destId="{1DD672E0-6CEB-4E40-A04B-D386CB9416B4}" srcOrd="0" destOrd="2" presId="urn:microsoft.com/office/officeart/2005/8/layout/hList2#14"/>
    <dgm:cxn modelId="{E7584471-60F2-472D-AE86-3DBF669D95D2}" type="presParOf" srcId="{ECE58D3F-2FA3-46E4-BAD3-76EEADD38532}" destId="{5E62D7FD-4E58-4579-955D-9CA24524F5C0}" srcOrd="0" destOrd="0" presId="urn:microsoft.com/office/officeart/2005/8/layout/hList2#14"/>
    <dgm:cxn modelId="{DC3E323A-35CB-4F21-A3EC-CF39819C497E}" type="presParOf" srcId="{5E62D7FD-4E58-4579-955D-9CA24524F5C0}" destId="{B0398647-7285-473F-8C33-81626123B2CC}" srcOrd="0" destOrd="0" presId="urn:microsoft.com/office/officeart/2005/8/layout/hList2#14"/>
    <dgm:cxn modelId="{10D5CCD0-B1F2-4BFE-944A-A7340641D507}" type="presParOf" srcId="{5E62D7FD-4E58-4579-955D-9CA24524F5C0}" destId="{1DD672E0-6CEB-4E40-A04B-D386CB9416B4}" srcOrd="1" destOrd="0" presId="urn:microsoft.com/office/officeart/2005/8/layout/hList2#14"/>
    <dgm:cxn modelId="{BFC5FFB7-0DF1-40BD-AB6E-43F8ED4448CC}" type="presParOf" srcId="{5E62D7FD-4E58-4579-955D-9CA24524F5C0}" destId="{2DA73385-E028-452F-9DC3-172781CA85C5}" srcOrd="2" destOrd="0" presId="urn:microsoft.com/office/officeart/2005/8/layout/hList2#1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D77F2E5D-1B9F-4B10-9C98-C9D69C09FBED}" type="doc">
      <dgm:prSet loTypeId="urn:microsoft.com/office/officeart/2005/8/layout/lProcess2" loCatId="list" qsTypeId="urn:microsoft.com/office/officeart/2005/8/quickstyle/simple5" qsCatId="simple" csTypeId="urn:microsoft.com/office/officeart/2005/8/colors/accent0_3" csCatId="mainScheme" phldr="1"/>
      <dgm:spPr/>
      <dgm:t>
        <a:bodyPr/>
        <a:lstStyle/>
        <a:p>
          <a:endParaRPr lang="es-MX"/>
        </a:p>
      </dgm:t>
    </dgm:pt>
    <dgm:pt modelId="{B9EE53B6-EAF9-4591-BBCF-5094AEBDB2F5}">
      <dgm:prSet phldrT="[Texto]" custT="1"/>
      <dgm:spPr>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s-MX" sz="3600" b="1" dirty="0">
              <a:solidFill>
                <a:srgbClr val="002060"/>
              </a:solidFill>
            </a:rPr>
            <a:t>FALLO DE CACHE EN ESCRITURA</a:t>
          </a:r>
        </a:p>
      </dgm:t>
    </dgm:pt>
    <dgm:pt modelId="{9156BEE2-C1F6-4CDB-8D7B-AD42CAAC192A}" type="parTrans" cxnId="{D9B866B6-7CC0-4624-A1F6-D2E0114A3CC6}">
      <dgm:prSet/>
      <dgm:spPr/>
      <dgm:t>
        <a:bodyPr/>
        <a:lstStyle/>
        <a:p>
          <a:endParaRPr lang="es-MX"/>
        </a:p>
      </dgm:t>
    </dgm:pt>
    <dgm:pt modelId="{85654135-1009-404F-9104-07972B9E2318}" type="sibTrans" cxnId="{D9B866B6-7CC0-4624-A1F6-D2E0114A3CC6}">
      <dgm:prSet/>
      <dgm:spPr/>
      <dgm:t>
        <a:bodyPr/>
        <a:lstStyle/>
        <a:p>
          <a:endParaRPr lang="es-MX"/>
        </a:p>
      </dgm:t>
    </dgm:pt>
    <dgm:pt modelId="{F7518130-3AAB-49AB-A666-69350DD6E6EE}">
      <dgm:prSet phldrT="[Texto]" custT="1"/>
      <dgm:spPr>
        <a:solidFill>
          <a:schemeClr val="tx2">
            <a:lumMod val="50000"/>
          </a:schemeClr>
        </a:solidFill>
      </dgm:spPr>
      <dgm:t>
        <a:bodyPr/>
        <a:lstStyle/>
        <a:p>
          <a:r>
            <a:rPr lang="es-MX" sz="2800" dirty="0"/>
            <a:t>Un dispositivo de Entrada modifica el dato en memoria principal con un nuevo valor, con lo que entonces el dato de la cache se vuelve obsoleto.</a:t>
          </a:r>
        </a:p>
      </dgm:t>
    </dgm:pt>
    <dgm:pt modelId="{16FC83BB-C5AB-4374-81A0-4259A3977648}" type="parTrans" cxnId="{BEDBD99A-1D03-4C0F-B9B9-EE6EC855C671}">
      <dgm:prSet/>
      <dgm:spPr/>
      <dgm:t>
        <a:bodyPr/>
        <a:lstStyle/>
        <a:p>
          <a:endParaRPr lang="es-MX"/>
        </a:p>
      </dgm:t>
    </dgm:pt>
    <dgm:pt modelId="{3383780A-4E20-4028-86CC-A51FA3062DBC}" type="sibTrans" cxnId="{BEDBD99A-1D03-4C0F-B9B9-EE6EC855C671}">
      <dgm:prSet/>
      <dgm:spPr/>
      <dgm:t>
        <a:bodyPr/>
        <a:lstStyle/>
        <a:p>
          <a:endParaRPr lang="es-MX"/>
        </a:p>
      </dgm:t>
    </dgm:pt>
    <dgm:pt modelId="{5CE3C896-7984-415D-A0AC-9BF933158BF5}" type="pres">
      <dgm:prSet presAssocID="{D77F2E5D-1B9F-4B10-9C98-C9D69C09FBED}" presName="theList" presStyleCnt="0">
        <dgm:presLayoutVars>
          <dgm:dir/>
          <dgm:animLvl val="lvl"/>
          <dgm:resizeHandles val="exact"/>
        </dgm:presLayoutVars>
      </dgm:prSet>
      <dgm:spPr/>
    </dgm:pt>
    <dgm:pt modelId="{4F26660F-C769-4011-893A-F9338A7E4EFE}" type="pres">
      <dgm:prSet presAssocID="{B9EE53B6-EAF9-4591-BBCF-5094AEBDB2F5}" presName="compNode" presStyleCnt="0"/>
      <dgm:spPr/>
    </dgm:pt>
    <dgm:pt modelId="{A7D803D9-A185-444F-98F4-06345A8A409A}" type="pres">
      <dgm:prSet presAssocID="{B9EE53B6-EAF9-4591-BBCF-5094AEBDB2F5}" presName="aNode" presStyleLbl="bgShp" presStyleIdx="0" presStyleCnt="1"/>
      <dgm:spPr/>
    </dgm:pt>
    <dgm:pt modelId="{DCC7D5C0-D510-4307-9A89-EDCD44B40E50}" type="pres">
      <dgm:prSet presAssocID="{B9EE53B6-EAF9-4591-BBCF-5094AEBDB2F5}" presName="textNode" presStyleLbl="bgShp" presStyleIdx="0" presStyleCnt="1"/>
      <dgm:spPr/>
    </dgm:pt>
    <dgm:pt modelId="{19E8602F-C0C4-4040-AE41-45E53C2A9E2C}" type="pres">
      <dgm:prSet presAssocID="{B9EE53B6-EAF9-4591-BBCF-5094AEBDB2F5}" presName="compChildNode" presStyleCnt="0"/>
      <dgm:spPr/>
    </dgm:pt>
    <dgm:pt modelId="{95B4A4C9-13ED-4B40-8BD8-D12BA3E58191}" type="pres">
      <dgm:prSet presAssocID="{B9EE53B6-EAF9-4591-BBCF-5094AEBDB2F5}" presName="theInnerList" presStyleCnt="0"/>
      <dgm:spPr/>
    </dgm:pt>
    <dgm:pt modelId="{E8162566-AC34-46D6-942A-4571CE41D541}" type="pres">
      <dgm:prSet presAssocID="{F7518130-3AAB-49AB-A666-69350DD6E6EE}" presName="childNode" presStyleLbl="node1" presStyleIdx="0" presStyleCnt="1">
        <dgm:presLayoutVars>
          <dgm:bulletEnabled val="1"/>
        </dgm:presLayoutVars>
      </dgm:prSet>
      <dgm:spPr/>
    </dgm:pt>
  </dgm:ptLst>
  <dgm:cxnLst>
    <dgm:cxn modelId="{7A9AFC1B-FD49-4112-A5F6-40F676727695}" type="presOf" srcId="{B9EE53B6-EAF9-4591-BBCF-5094AEBDB2F5}" destId="{A7D803D9-A185-444F-98F4-06345A8A409A}" srcOrd="0" destOrd="0" presId="urn:microsoft.com/office/officeart/2005/8/layout/lProcess2"/>
    <dgm:cxn modelId="{BEDBD99A-1D03-4C0F-B9B9-EE6EC855C671}" srcId="{B9EE53B6-EAF9-4591-BBCF-5094AEBDB2F5}" destId="{F7518130-3AAB-49AB-A666-69350DD6E6EE}" srcOrd="0" destOrd="0" parTransId="{16FC83BB-C5AB-4374-81A0-4259A3977648}" sibTransId="{3383780A-4E20-4028-86CC-A51FA3062DBC}"/>
    <dgm:cxn modelId="{BF99449E-39CB-43DC-AF41-258F3377E528}" type="presOf" srcId="{B9EE53B6-EAF9-4591-BBCF-5094AEBDB2F5}" destId="{DCC7D5C0-D510-4307-9A89-EDCD44B40E50}" srcOrd="1" destOrd="0" presId="urn:microsoft.com/office/officeart/2005/8/layout/lProcess2"/>
    <dgm:cxn modelId="{FE5040AB-52AC-400B-A29E-F5AF2588AB27}" type="presOf" srcId="{D77F2E5D-1B9F-4B10-9C98-C9D69C09FBED}" destId="{5CE3C896-7984-415D-A0AC-9BF933158BF5}" srcOrd="0" destOrd="0" presId="urn:microsoft.com/office/officeart/2005/8/layout/lProcess2"/>
    <dgm:cxn modelId="{58C97DAE-D09A-406E-A077-BC71DEB2F8EE}" type="presOf" srcId="{F7518130-3AAB-49AB-A666-69350DD6E6EE}" destId="{E8162566-AC34-46D6-942A-4571CE41D541}" srcOrd="0" destOrd="0" presId="urn:microsoft.com/office/officeart/2005/8/layout/lProcess2"/>
    <dgm:cxn modelId="{D9B866B6-7CC0-4624-A1F6-D2E0114A3CC6}" srcId="{D77F2E5D-1B9F-4B10-9C98-C9D69C09FBED}" destId="{B9EE53B6-EAF9-4591-BBCF-5094AEBDB2F5}" srcOrd="0" destOrd="0" parTransId="{9156BEE2-C1F6-4CDB-8D7B-AD42CAAC192A}" sibTransId="{85654135-1009-404F-9104-07972B9E2318}"/>
    <dgm:cxn modelId="{9CF252A1-8A8A-4E07-B053-6F186E003805}" type="presParOf" srcId="{5CE3C896-7984-415D-A0AC-9BF933158BF5}" destId="{4F26660F-C769-4011-893A-F9338A7E4EFE}" srcOrd="0" destOrd="0" presId="urn:microsoft.com/office/officeart/2005/8/layout/lProcess2"/>
    <dgm:cxn modelId="{E627CE3D-80EA-4E21-A9D9-794138E1C387}" type="presParOf" srcId="{4F26660F-C769-4011-893A-F9338A7E4EFE}" destId="{A7D803D9-A185-444F-98F4-06345A8A409A}" srcOrd="0" destOrd="0" presId="urn:microsoft.com/office/officeart/2005/8/layout/lProcess2"/>
    <dgm:cxn modelId="{6DE6F232-8B08-4D00-AD29-79D05939EE10}" type="presParOf" srcId="{4F26660F-C769-4011-893A-F9338A7E4EFE}" destId="{DCC7D5C0-D510-4307-9A89-EDCD44B40E50}" srcOrd="1" destOrd="0" presId="urn:microsoft.com/office/officeart/2005/8/layout/lProcess2"/>
    <dgm:cxn modelId="{A5721B21-37B0-493E-91BB-3258BA83AF6D}" type="presParOf" srcId="{4F26660F-C769-4011-893A-F9338A7E4EFE}" destId="{19E8602F-C0C4-4040-AE41-45E53C2A9E2C}" srcOrd="2" destOrd="0" presId="urn:microsoft.com/office/officeart/2005/8/layout/lProcess2"/>
    <dgm:cxn modelId="{CEF98526-CCBF-42E5-BC24-DE87BD3064E4}" type="presParOf" srcId="{19E8602F-C0C4-4040-AE41-45E53C2A9E2C}" destId="{95B4A4C9-13ED-4B40-8BD8-D12BA3E58191}" srcOrd="0" destOrd="0" presId="urn:microsoft.com/office/officeart/2005/8/layout/lProcess2"/>
    <dgm:cxn modelId="{FB976238-94B7-471B-8017-AE73FC66F910}" type="presParOf" srcId="{95B4A4C9-13ED-4B40-8BD8-D12BA3E58191}" destId="{E8162566-AC34-46D6-942A-4571CE41D541}"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0AB321F-99A2-468A-BD93-5A2273B1B041}" type="doc">
      <dgm:prSet loTypeId="urn:microsoft.com/office/officeart/2005/8/layout/hierarchy1" loCatId="hierarchy" qsTypeId="urn:microsoft.com/office/officeart/2005/8/quickstyle/3d1" qsCatId="3D" csTypeId="urn:microsoft.com/office/officeart/2005/8/colors/accent1_2" csCatId="accent1" phldr="1"/>
      <dgm:spPr/>
      <dgm:t>
        <a:bodyPr/>
        <a:lstStyle/>
        <a:p>
          <a:endParaRPr lang="es-MX"/>
        </a:p>
      </dgm:t>
    </dgm:pt>
    <dgm:pt modelId="{ED43F9D7-58F5-4235-8E28-AEAAB15024A0}">
      <dgm:prSet phldrT="[Texto]" custT="1"/>
      <dgm:spPr/>
      <dgm:t>
        <a:bodyPr/>
        <a:lstStyle/>
        <a:p>
          <a:r>
            <a:rPr lang="es-MX" sz="2800" b="1">
              <a:solidFill>
                <a:srgbClr val="0070C0"/>
              </a:solidFill>
            </a:rPr>
            <a:t>METODOS DE ACCESO</a:t>
          </a:r>
          <a:endParaRPr lang="es-MX" sz="2800" b="1" dirty="0">
            <a:solidFill>
              <a:srgbClr val="0070C0"/>
            </a:solidFill>
          </a:endParaRPr>
        </a:p>
      </dgm:t>
    </dgm:pt>
    <dgm:pt modelId="{0BBA89B1-122C-4B12-8CAD-AE7823661FC2}" type="parTrans" cxnId="{95936B3B-EF03-474B-B486-26E9092436F9}">
      <dgm:prSet/>
      <dgm:spPr/>
      <dgm:t>
        <a:bodyPr/>
        <a:lstStyle/>
        <a:p>
          <a:endParaRPr lang="es-MX">
            <a:solidFill>
              <a:srgbClr val="002060"/>
            </a:solidFill>
          </a:endParaRPr>
        </a:p>
      </dgm:t>
    </dgm:pt>
    <dgm:pt modelId="{33B66686-A1A7-4141-B2BB-8FDB58506DCB}" type="sibTrans" cxnId="{95936B3B-EF03-474B-B486-26E9092436F9}">
      <dgm:prSet/>
      <dgm:spPr/>
      <dgm:t>
        <a:bodyPr/>
        <a:lstStyle/>
        <a:p>
          <a:endParaRPr lang="es-MX">
            <a:solidFill>
              <a:srgbClr val="002060"/>
            </a:solidFill>
          </a:endParaRPr>
        </a:p>
      </dgm:t>
    </dgm:pt>
    <dgm:pt modelId="{814EEBF1-B230-480E-B4B8-410A8F093451}">
      <dgm:prSet phldrT="[Texto]" custT="1"/>
      <dgm:spPr/>
      <dgm:t>
        <a:bodyPr/>
        <a:lstStyle/>
        <a:p>
          <a:r>
            <a:rPr lang="es-MX" sz="2000" b="1" dirty="0">
              <a:solidFill>
                <a:srgbClr val="0070C0"/>
              </a:solidFill>
            </a:rPr>
            <a:t>Secuencial</a:t>
          </a:r>
        </a:p>
      </dgm:t>
    </dgm:pt>
    <dgm:pt modelId="{BF0925AF-4315-452A-9F4C-FC33AFB2D187}" type="parTrans" cxnId="{A2A810C3-1904-4770-A60B-587097D39353}">
      <dgm:prSet/>
      <dgm:spPr>
        <a:ln>
          <a:solidFill>
            <a:schemeClr val="accent1"/>
          </a:solidFill>
        </a:ln>
      </dgm:spPr>
      <dgm:t>
        <a:bodyPr/>
        <a:lstStyle/>
        <a:p>
          <a:endParaRPr lang="es-MX">
            <a:solidFill>
              <a:srgbClr val="002060"/>
            </a:solidFill>
          </a:endParaRPr>
        </a:p>
      </dgm:t>
    </dgm:pt>
    <dgm:pt modelId="{655A77B9-F4F8-46BC-B44C-636DFF1EC369}" type="sibTrans" cxnId="{A2A810C3-1904-4770-A60B-587097D39353}">
      <dgm:prSet/>
      <dgm:spPr/>
      <dgm:t>
        <a:bodyPr/>
        <a:lstStyle/>
        <a:p>
          <a:endParaRPr lang="es-MX">
            <a:solidFill>
              <a:srgbClr val="002060"/>
            </a:solidFill>
          </a:endParaRPr>
        </a:p>
      </dgm:t>
    </dgm:pt>
    <dgm:pt modelId="{A06B67FA-43C7-43B2-9C83-6FB096C2EA6A}">
      <dgm:prSet phldrT="[Texto]" custT="1"/>
      <dgm:spPr/>
      <dgm:t>
        <a:bodyPr/>
        <a:lstStyle/>
        <a:p>
          <a:r>
            <a:rPr lang="es-MX" sz="2000" b="1" dirty="0">
              <a:solidFill>
                <a:srgbClr val="0070C0"/>
              </a:solidFill>
            </a:rPr>
            <a:t>Directo</a:t>
          </a:r>
        </a:p>
      </dgm:t>
    </dgm:pt>
    <dgm:pt modelId="{3BEDEAAC-5786-4514-ADAF-207C69B98985}" type="parTrans" cxnId="{6DB6D43E-A6CF-41F9-9A3F-9B90D0053461}">
      <dgm:prSet/>
      <dgm:spPr>
        <a:ln>
          <a:solidFill>
            <a:schemeClr val="accent1"/>
          </a:solidFill>
        </a:ln>
      </dgm:spPr>
      <dgm:t>
        <a:bodyPr/>
        <a:lstStyle/>
        <a:p>
          <a:endParaRPr lang="es-MX">
            <a:solidFill>
              <a:srgbClr val="002060"/>
            </a:solidFill>
          </a:endParaRPr>
        </a:p>
      </dgm:t>
    </dgm:pt>
    <dgm:pt modelId="{8580FA44-585D-4937-BFDF-E4CCD57C1D8D}" type="sibTrans" cxnId="{6DB6D43E-A6CF-41F9-9A3F-9B90D0053461}">
      <dgm:prSet/>
      <dgm:spPr/>
      <dgm:t>
        <a:bodyPr/>
        <a:lstStyle/>
        <a:p>
          <a:endParaRPr lang="es-MX">
            <a:solidFill>
              <a:srgbClr val="002060"/>
            </a:solidFill>
          </a:endParaRPr>
        </a:p>
      </dgm:t>
    </dgm:pt>
    <dgm:pt modelId="{0EA239E4-EB20-4DDA-9CEE-32CD5E306CA1}">
      <dgm:prSet custT="1"/>
      <dgm:spPr/>
      <dgm:t>
        <a:bodyPr/>
        <a:lstStyle/>
        <a:p>
          <a:r>
            <a:rPr lang="es-MX" sz="2000" b="1" dirty="0">
              <a:solidFill>
                <a:srgbClr val="0070C0"/>
              </a:solidFill>
            </a:rPr>
            <a:t>Aleatorio</a:t>
          </a:r>
        </a:p>
      </dgm:t>
    </dgm:pt>
    <dgm:pt modelId="{57AFD473-B97D-4AD6-867B-2BB772E24ACD}" type="parTrans" cxnId="{107B304A-3102-4E11-A326-9329547F39B8}">
      <dgm:prSet/>
      <dgm:spPr>
        <a:solidFill>
          <a:srgbClr val="0070C0"/>
        </a:solidFill>
      </dgm:spPr>
      <dgm:t>
        <a:bodyPr/>
        <a:lstStyle/>
        <a:p>
          <a:endParaRPr lang="es-MX">
            <a:solidFill>
              <a:srgbClr val="002060"/>
            </a:solidFill>
          </a:endParaRPr>
        </a:p>
      </dgm:t>
    </dgm:pt>
    <dgm:pt modelId="{B5C35AEF-460B-4267-8348-D74FF43A5B40}" type="sibTrans" cxnId="{107B304A-3102-4E11-A326-9329547F39B8}">
      <dgm:prSet/>
      <dgm:spPr/>
      <dgm:t>
        <a:bodyPr/>
        <a:lstStyle/>
        <a:p>
          <a:endParaRPr lang="es-MX">
            <a:solidFill>
              <a:srgbClr val="002060"/>
            </a:solidFill>
          </a:endParaRPr>
        </a:p>
      </dgm:t>
    </dgm:pt>
    <dgm:pt modelId="{A3717C91-2978-4E42-AE33-261DD1B4CC38}">
      <dgm:prSet custT="1"/>
      <dgm:spPr/>
      <dgm:t>
        <a:bodyPr/>
        <a:lstStyle/>
        <a:p>
          <a:r>
            <a:rPr lang="es-MX" sz="2000" b="1" dirty="0">
              <a:solidFill>
                <a:srgbClr val="0070C0"/>
              </a:solidFill>
            </a:rPr>
            <a:t>Asociativo</a:t>
          </a:r>
        </a:p>
      </dgm:t>
    </dgm:pt>
    <dgm:pt modelId="{E9C45871-5344-45A7-B941-9109069F5F41}" type="parTrans" cxnId="{A5D796DD-B713-48C7-BDD0-4BE97420FCB0}">
      <dgm:prSet/>
      <dgm:spPr>
        <a:ln>
          <a:solidFill>
            <a:schemeClr val="accent1"/>
          </a:solidFill>
        </a:ln>
      </dgm:spPr>
      <dgm:t>
        <a:bodyPr/>
        <a:lstStyle/>
        <a:p>
          <a:endParaRPr lang="es-MX">
            <a:solidFill>
              <a:srgbClr val="002060"/>
            </a:solidFill>
          </a:endParaRPr>
        </a:p>
      </dgm:t>
    </dgm:pt>
    <dgm:pt modelId="{F87E35FB-6216-4F92-A25A-2C0D3D10140B}" type="sibTrans" cxnId="{A5D796DD-B713-48C7-BDD0-4BE97420FCB0}">
      <dgm:prSet/>
      <dgm:spPr/>
      <dgm:t>
        <a:bodyPr/>
        <a:lstStyle/>
        <a:p>
          <a:endParaRPr lang="es-MX">
            <a:solidFill>
              <a:srgbClr val="002060"/>
            </a:solidFill>
          </a:endParaRPr>
        </a:p>
      </dgm:t>
    </dgm:pt>
    <dgm:pt modelId="{090D4220-949F-4B27-B581-DA8E888BABDC}" type="pres">
      <dgm:prSet presAssocID="{30AB321F-99A2-468A-BD93-5A2273B1B041}" presName="hierChild1" presStyleCnt="0">
        <dgm:presLayoutVars>
          <dgm:chPref val="1"/>
          <dgm:dir/>
          <dgm:animOne val="branch"/>
          <dgm:animLvl val="lvl"/>
          <dgm:resizeHandles/>
        </dgm:presLayoutVars>
      </dgm:prSet>
      <dgm:spPr/>
    </dgm:pt>
    <dgm:pt modelId="{63F466CB-C08F-4AB4-A26E-20494721ED97}" type="pres">
      <dgm:prSet presAssocID="{ED43F9D7-58F5-4235-8E28-AEAAB15024A0}" presName="hierRoot1" presStyleCnt="0"/>
      <dgm:spPr/>
    </dgm:pt>
    <dgm:pt modelId="{3F505300-CEB9-4465-9626-65D217D7A7E7}" type="pres">
      <dgm:prSet presAssocID="{ED43F9D7-58F5-4235-8E28-AEAAB15024A0}" presName="composite" presStyleCnt="0"/>
      <dgm:spPr/>
    </dgm:pt>
    <dgm:pt modelId="{DA6B40A6-A5CA-46D6-8183-AE444871D502}" type="pres">
      <dgm:prSet presAssocID="{ED43F9D7-58F5-4235-8E28-AEAAB15024A0}" presName="background" presStyleLbl="node0" presStyleIdx="0" presStyleCnt="1"/>
      <dgm:spPr/>
    </dgm:pt>
    <dgm:pt modelId="{9F3145B1-FEEF-4582-9FA5-CED745AAC382}" type="pres">
      <dgm:prSet presAssocID="{ED43F9D7-58F5-4235-8E28-AEAAB15024A0}" presName="text" presStyleLbl="fgAcc0" presStyleIdx="0" presStyleCnt="1" custScaleX="231422">
        <dgm:presLayoutVars>
          <dgm:chPref val="3"/>
        </dgm:presLayoutVars>
      </dgm:prSet>
      <dgm:spPr/>
    </dgm:pt>
    <dgm:pt modelId="{DE96913D-8080-4425-9076-93746F79ECB3}" type="pres">
      <dgm:prSet presAssocID="{ED43F9D7-58F5-4235-8E28-AEAAB15024A0}" presName="hierChild2" presStyleCnt="0"/>
      <dgm:spPr/>
    </dgm:pt>
    <dgm:pt modelId="{FC9A4BFE-279F-4FB3-B5E6-B6BB207FE9DA}" type="pres">
      <dgm:prSet presAssocID="{BF0925AF-4315-452A-9F4C-FC33AFB2D187}" presName="Name10" presStyleLbl="parChTrans1D2" presStyleIdx="0" presStyleCnt="4"/>
      <dgm:spPr/>
    </dgm:pt>
    <dgm:pt modelId="{ECA96D08-6402-4E05-AB13-A4B71F274AB1}" type="pres">
      <dgm:prSet presAssocID="{814EEBF1-B230-480E-B4B8-410A8F093451}" presName="hierRoot2" presStyleCnt="0"/>
      <dgm:spPr/>
    </dgm:pt>
    <dgm:pt modelId="{B13D5E02-C482-4D9A-9838-EED4B71D302C}" type="pres">
      <dgm:prSet presAssocID="{814EEBF1-B230-480E-B4B8-410A8F093451}" presName="composite2" presStyleCnt="0"/>
      <dgm:spPr/>
    </dgm:pt>
    <dgm:pt modelId="{F3F944FF-E502-41F7-B381-5FB8C3872176}" type="pres">
      <dgm:prSet presAssocID="{814EEBF1-B230-480E-B4B8-410A8F093451}" presName="background2" presStyleLbl="node2" presStyleIdx="0" presStyleCnt="4"/>
      <dgm:spPr/>
    </dgm:pt>
    <dgm:pt modelId="{3F975315-8DBA-4A2F-BE9C-6DAAF92E8B08}" type="pres">
      <dgm:prSet presAssocID="{814EEBF1-B230-480E-B4B8-410A8F093451}" presName="text2" presStyleLbl="fgAcc2" presStyleIdx="0" presStyleCnt="4">
        <dgm:presLayoutVars>
          <dgm:chPref val="3"/>
        </dgm:presLayoutVars>
      </dgm:prSet>
      <dgm:spPr/>
    </dgm:pt>
    <dgm:pt modelId="{5E43D622-5342-47B8-86B4-E72EBCEE33B3}" type="pres">
      <dgm:prSet presAssocID="{814EEBF1-B230-480E-B4B8-410A8F093451}" presName="hierChild3" presStyleCnt="0"/>
      <dgm:spPr/>
    </dgm:pt>
    <dgm:pt modelId="{11CF9549-379C-433D-9546-4BF5C44AB1E5}" type="pres">
      <dgm:prSet presAssocID="{3BEDEAAC-5786-4514-ADAF-207C69B98985}" presName="Name10" presStyleLbl="parChTrans1D2" presStyleIdx="1" presStyleCnt="4"/>
      <dgm:spPr/>
    </dgm:pt>
    <dgm:pt modelId="{EA941F00-C4A0-49EC-BB65-0EFD1EBFD81F}" type="pres">
      <dgm:prSet presAssocID="{A06B67FA-43C7-43B2-9C83-6FB096C2EA6A}" presName="hierRoot2" presStyleCnt="0"/>
      <dgm:spPr/>
    </dgm:pt>
    <dgm:pt modelId="{8EF9B72C-DD8B-44D5-82C0-EFC3A31894B2}" type="pres">
      <dgm:prSet presAssocID="{A06B67FA-43C7-43B2-9C83-6FB096C2EA6A}" presName="composite2" presStyleCnt="0"/>
      <dgm:spPr/>
    </dgm:pt>
    <dgm:pt modelId="{D3FB91D5-9147-4D05-868C-68538BDB3F02}" type="pres">
      <dgm:prSet presAssocID="{A06B67FA-43C7-43B2-9C83-6FB096C2EA6A}" presName="background2" presStyleLbl="node2" presStyleIdx="1" presStyleCnt="4"/>
      <dgm:spPr/>
    </dgm:pt>
    <dgm:pt modelId="{440BA521-DB9D-4E77-9478-BFD8CC3058E2}" type="pres">
      <dgm:prSet presAssocID="{A06B67FA-43C7-43B2-9C83-6FB096C2EA6A}" presName="text2" presStyleLbl="fgAcc2" presStyleIdx="1" presStyleCnt="4">
        <dgm:presLayoutVars>
          <dgm:chPref val="3"/>
        </dgm:presLayoutVars>
      </dgm:prSet>
      <dgm:spPr/>
    </dgm:pt>
    <dgm:pt modelId="{3D499AB9-2810-4C35-9E54-F8EACB78FDC9}" type="pres">
      <dgm:prSet presAssocID="{A06B67FA-43C7-43B2-9C83-6FB096C2EA6A}" presName="hierChild3" presStyleCnt="0"/>
      <dgm:spPr/>
    </dgm:pt>
    <dgm:pt modelId="{942B32DA-48F5-4147-92A5-6737C09BB740}" type="pres">
      <dgm:prSet presAssocID="{57AFD473-B97D-4AD6-867B-2BB772E24ACD}" presName="Name10" presStyleLbl="parChTrans1D2" presStyleIdx="2" presStyleCnt="4"/>
      <dgm:spPr/>
    </dgm:pt>
    <dgm:pt modelId="{9E02772A-1C18-4AC9-A5A7-19521D655F94}" type="pres">
      <dgm:prSet presAssocID="{0EA239E4-EB20-4DDA-9CEE-32CD5E306CA1}" presName="hierRoot2" presStyleCnt="0"/>
      <dgm:spPr/>
    </dgm:pt>
    <dgm:pt modelId="{BAAFDF73-0875-49A6-BD2E-A0EA22CC029C}" type="pres">
      <dgm:prSet presAssocID="{0EA239E4-EB20-4DDA-9CEE-32CD5E306CA1}" presName="composite2" presStyleCnt="0"/>
      <dgm:spPr/>
    </dgm:pt>
    <dgm:pt modelId="{B1135E7F-DE39-4966-87EC-6966F8FD2D2D}" type="pres">
      <dgm:prSet presAssocID="{0EA239E4-EB20-4DDA-9CEE-32CD5E306CA1}" presName="background2" presStyleLbl="node2" presStyleIdx="2" presStyleCnt="4"/>
      <dgm:spPr/>
    </dgm:pt>
    <dgm:pt modelId="{4A07164E-D657-4F4D-AD56-A3620431EF9F}" type="pres">
      <dgm:prSet presAssocID="{0EA239E4-EB20-4DDA-9CEE-32CD5E306CA1}" presName="text2" presStyleLbl="fgAcc2" presStyleIdx="2" presStyleCnt="4">
        <dgm:presLayoutVars>
          <dgm:chPref val="3"/>
        </dgm:presLayoutVars>
      </dgm:prSet>
      <dgm:spPr/>
    </dgm:pt>
    <dgm:pt modelId="{642BCBD6-91AC-4591-A8E7-FE367A5D603E}" type="pres">
      <dgm:prSet presAssocID="{0EA239E4-EB20-4DDA-9CEE-32CD5E306CA1}" presName="hierChild3" presStyleCnt="0"/>
      <dgm:spPr/>
    </dgm:pt>
    <dgm:pt modelId="{E67ABFE7-1C84-439C-9295-243B6BAECB9C}" type="pres">
      <dgm:prSet presAssocID="{E9C45871-5344-45A7-B941-9109069F5F41}" presName="Name10" presStyleLbl="parChTrans1D2" presStyleIdx="3" presStyleCnt="4"/>
      <dgm:spPr/>
    </dgm:pt>
    <dgm:pt modelId="{E350F1D4-46E4-40FF-BA7E-2E483FBC2EF9}" type="pres">
      <dgm:prSet presAssocID="{A3717C91-2978-4E42-AE33-261DD1B4CC38}" presName="hierRoot2" presStyleCnt="0"/>
      <dgm:spPr/>
    </dgm:pt>
    <dgm:pt modelId="{D6BA0061-3935-461C-961E-15A610C58F58}" type="pres">
      <dgm:prSet presAssocID="{A3717C91-2978-4E42-AE33-261DD1B4CC38}" presName="composite2" presStyleCnt="0"/>
      <dgm:spPr/>
    </dgm:pt>
    <dgm:pt modelId="{711FE53F-1E75-46CF-89BF-B23D2CADDE9F}" type="pres">
      <dgm:prSet presAssocID="{A3717C91-2978-4E42-AE33-261DD1B4CC38}" presName="background2" presStyleLbl="node2" presStyleIdx="3" presStyleCnt="4"/>
      <dgm:spPr/>
    </dgm:pt>
    <dgm:pt modelId="{1C150555-1840-480E-8054-CDA2D585F34D}" type="pres">
      <dgm:prSet presAssocID="{A3717C91-2978-4E42-AE33-261DD1B4CC38}" presName="text2" presStyleLbl="fgAcc2" presStyleIdx="3" presStyleCnt="4">
        <dgm:presLayoutVars>
          <dgm:chPref val="3"/>
        </dgm:presLayoutVars>
      </dgm:prSet>
      <dgm:spPr/>
    </dgm:pt>
    <dgm:pt modelId="{50042757-9446-44DF-A37C-4C63C2767C25}" type="pres">
      <dgm:prSet presAssocID="{A3717C91-2978-4E42-AE33-261DD1B4CC38}" presName="hierChild3" presStyleCnt="0"/>
      <dgm:spPr/>
    </dgm:pt>
  </dgm:ptLst>
  <dgm:cxnLst>
    <dgm:cxn modelId="{60667D06-3253-4BC2-8F79-944BE32937ED}" type="presOf" srcId="{ED43F9D7-58F5-4235-8E28-AEAAB15024A0}" destId="{9F3145B1-FEEF-4582-9FA5-CED745AAC382}" srcOrd="0" destOrd="0" presId="urn:microsoft.com/office/officeart/2005/8/layout/hierarchy1"/>
    <dgm:cxn modelId="{3615451B-5F22-48E3-AD0F-14A32115A8E0}" type="presOf" srcId="{30AB321F-99A2-468A-BD93-5A2273B1B041}" destId="{090D4220-949F-4B27-B581-DA8E888BABDC}" srcOrd="0" destOrd="0" presId="urn:microsoft.com/office/officeart/2005/8/layout/hierarchy1"/>
    <dgm:cxn modelId="{BB54FD32-DB05-41C6-BB82-DF46C8A059BC}" type="presOf" srcId="{A06B67FA-43C7-43B2-9C83-6FB096C2EA6A}" destId="{440BA521-DB9D-4E77-9478-BFD8CC3058E2}" srcOrd="0" destOrd="0" presId="urn:microsoft.com/office/officeart/2005/8/layout/hierarchy1"/>
    <dgm:cxn modelId="{95936B3B-EF03-474B-B486-26E9092436F9}" srcId="{30AB321F-99A2-468A-BD93-5A2273B1B041}" destId="{ED43F9D7-58F5-4235-8E28-AEAAB15024A0}" srcOrd="0" destOrd="0" parTransId="{0BBA89B1-122C-4B12-8CAD-AE7823661FC2}" sibTransId="{33B66686-A1A7-4141-B2BB-8FDB58506DCB}"/>
    <dgm:cxn modelId="{6DB6D43E-A6CF-41F9-9A3F-9B90D0053461}" srcId="{ED43F9D7-58F5-4235-8E28-AEAAB15024A0}" destId="{A06B67FA-43C7-43B2-9C83-6FB096C2EA6A}" srcOrd="1" destOrd="0" parTransId="{3BEDEAAC-5786-4514-ADAF-207C69B98985}" sibTransId="{8580FA44-585D-4937-BFDF-E4CCD57C1D8D}"/>
    <dgm:cxn modelId="{107B304A-3102-4E11-A326-9329547F39B8}" srcId="{ED43F9D7-58F5-4235-8E28-AEAAB15024A0}" destId="{0EA239E4-EB20-4DDA-9CEE-32CD5E306CA1}" srcOrd="2" destOrd="0" parTransId="{57AFD473-B97D-4AD6-867B-2BB772E24ACD}" sibTransId="{B5C35AEF-460B-4267-8348-D74FF43A5B40}"/>
    <dgm:cxn modelId="{0F781B7F-4642-48FE-81B8-90045891C22E}" type="presOf" srcId="{E9C45871-5344-45A7-B941-9109069F5F41}" destId="{E67ABFE7-1C84-439C-9295-243B6BAECB9C}" srcOrd="0" destOrd="0" presId="urn:microsoft.com/office/officeart/2005/8/layout/hierarchy1"/>
    <dgm:cxn modelId="{615B9E9B-C4E6-41C0-A694-7E206454CE65}" type="presOf" srcId="{57AFD473-B97D-4AD6-867B-2BB772E24ACD}" destId="{942B32DA-48F5-4147-92A5-6737C09BB740}" srcOrd="0" destOrd="0" presId="urn:microsoft.com/office/officeart/2005/8/layout/hierarchy1"/>
    <dgm:cxn modelId="{A2A810C3-1904-4770-A60B-587097D39353}" srcId="{ED43F9D7-58F5-4235-8E28-AEAAB15024A0}" destId="{814EEBF1-B230-480E-B4B8-410A8F093451}" srcOrd="0" destOrd="0" parTransId="{BF0925AF-4315-452A-9F4C-FC33AFB2D187}" sibTransId="{655A77B9-F4F8-46BC-B44C-636DFF1EC369}"/>
    <dgm:cxn modelId="{5D51F4CD-8CF0-4810-929A-E2263DA08945}" type="presOf" srcId="{A3717C91-2978-4E42-AE33-261DD1B4CC38}" destId="{1C150555-1840-480E-8054-CDA2D585F34D}" srcOrd="0" destOrd="0" presId="urn:microsoft.com/office/officeart/2005/8/layout/hierarchy1"/>
    <dgm:cxn modelId="{7D58F9CD-140E-4579-BA41-6E6316782057}" type="presOf" srcId="{814EEBF1-B230-480E-B4B8-410A8F093451}" destId="{3F975315-8DBA-4A2F-BE9C-6DAAF92E8B08}" srcOrd="0" destOrd="0" presId="urn:microsoft.com/office/officeart/2005/8/layout/hierarchy1"/>
    <dgm:cxn modelId="{A5D796DD-B713-48C7-BDD0-4BE97420FCB0}" srcId="{ED43F9D7-58F5-4235-8E28-AEAAB15024A0}" destId="{A3717C91-2978-4E42-AE33-261DD1B4CC38}" srcOrd="3" destOrd="0" parTransId="{E9C45871-5344-45A7-B941-9109069F5F41}" sibTransId="{F87E35FB-6216-4F92-A25A-2C0D3D10140B}"/>
    <dgm:cxn modelId="{912E8CE9-044A-4946-A219-FAC564BA0321}" type="presOf" srcId="{BF0925AF-4315-452A-9F4C-FC33AFB2D187}" destId="{FC9A4BFE-279F-4FB3-B5E6-B6BB207FE9DA}" srcOrd="0" destOrd="0" presId="urn:microsoft.com/office/officeart/2005/8/layout/hierarchy1"/>
    <dgm:cxn modelId="{F4B392EB-93C7-4126-BB84-CC6BE18D1C5F}" type="presOf" srcId="{3BEDEAAC-5786-4514-ADAF-207C69B98985}" destId="{11CF9549-379C-433D-9546-4BF5C44AB1E5}" srcOrd="0" destOrd="0" presId="urn:microsoft.com/office/officeart/2005/8/layout/hierarchy1"/>
    <dgm:cxn modelId="{9CD7D9F3-BA52-46C8-B671-B56866D6BFFF}" type="presOf" srcId="{0EA239E4-EB20-4DDA-9CEE-32CD5E306CA1}" destId="{4A07164E-D657-4F4D-AD56-A3620431EF9F}" srcOrd="0" destOrd="0" presId="urn:microsoft.com/office/officeart/2005/8/layout/hierarchy1"/>
    <dgm:cxn modelId="{C4C6A666-8DBE-47B9-8A68-99E425BA8FC8}" type="presParOf" srcId="{090D4220-949F-4B27-B581-DA8E888BABDC}" destId="{63F466CB-C08F-4AB4-A26E-20494721ED97}" srcOrd="0" destOrd="0" presId="urn:microsoft.com/office/officeart/2005/8/layout/hierarchy1"/>
    <dgm:cxn modelId="{F791B66A-61ED-4F25-8167-FD229D74ABAF}" type="presParOf" srcId="{63F466CB-C08F-4AB4-A26E-20494721ED97}" destId="{3F505300-CEB9-4465-9626-65D217D7A7E7}" srcOrd="0" destOrd="0" presId="urn:microsoft.com/office/officeart/2005/8/layout/hierarchy1"/>
    <dgm:cxn modelId="{CEDB6703-EEEA-41A1-94B0-9BF1FAF79331}" type="presParOf" srcId="{3F505300-CEB9-4465-9626-65D217D7A7E7}" destId="{DA6B40A6-A5CA-46D6-8183-AE444871D502}" srcOrd="0" destOrd="0" presId="urn:microsoft.com/office/officeart/2005/8/layout/hierarchy1"/>
    <dgm:cxn modelId="{10AEE59D-D663-44CC-8231-32628403AF16}" type="presParOf" srcId="{3F505300-CEB9-4465-9626-65D217D7A7E7}" destId="{9F3145B1-FEEF-4582-9FA5-CED745AAC382}" srcOrd="1" destOrd="0" presId="urn:microsoft.com/office/officeart/2005/8/layout/hierarchy1"/>
    <dgm:cxn modelId="{D7F18C57-9E4E-4C3E-AE58-8392B2FB81D4}" type="presParOf" srcId="{63F466CB-C08F-4AB4-A26E-20494721ED97}" destId="{DE96913D-8080-4425-9076-93746F79ECB3}" srcOrd="1" destOrd="0" presId="urn:microsoft.com/office/officeart/2005/8/layout/hierarchy1"/>
    <dgm:cxn modelId="{22AE50CF-34E7-45A9-B22F-ECB72FBD0491}" type="presParOf" srcId="{DE96913D-8080-4425-9076-93746F79ECB3}" destId="{FC9A4BFE-279F-4FB3-B5E6-B6BB207FE9DA}" srcOrd="0" destOrd="0" presId="urn:microsoft.com/office/officeart/2005/8/layout/hierarchy1"/>
    <dgm:cxn modelId="{451C84D6-62B2-4486-8E50-B24A233CECB5}" type="presParOf" srcId="{DE96913D-8080-4425-9076-93746F79ECB3}" destId="{ECA96D08-6402-4E05-AB13-A4B71F274AB1}" srcOrd="1" destOrd="0" presId="urn:microsoft.com/office/officeart/2005/8/layout/hierarchy1"/>
    <dgm:cxn modelId="{440993B4-9DCA-48F6-8804-D3EA943DE33D}" type="presParOf" srcId="{ECA96D08-6402-4E05-AB13-A4B71F274AB1}" destId="{B13D5E02-C482-4D9A-9838-EED4B71D302C}" srcOrd="0" destOrd="0" presId="urn:microsoft.com/office/officeart/2005/8/layout/hierarchy1"/>
    <dgm:cxn modelId="{7CA54502-EB08-4AA8-9CCB-67D50E496CDD}" type="presParOf" srcId="{B13D5E02-C482-4D9A-9838-EED4B71D302C}" destId="{F3F944FF-E502-41F7-B381-5FB8C3872176}" srcOrd="0" destOrd="0" presId="urn:microsoft.com/office/officeart/2005/8/layout/hierarchy1"/>
    <dgm:cxn modelId="{32637EC4-B33D-4AD5-A19F-DBA43A36C3F6}" type="presParOf" srcId="{B13D5E02-C482-4D9A-9838-EED4B71D302C}" destId="{3F975315-8DBA-4A2F-BE9C-6DAAF92E8B08}" srcOrd="1" destOrd="0" presId="urn:microsoft.com/office/officeart/2005/8/layout/hierarchy1"/>
    <dgm:cxn modelId="{E85A2E6B-15FF-4AD4-B6CD-2F66FE0B85E0}" type="presParOf" srcId="{ECA96D08-6402-4E05-AB13-A4B71F274AB1}" destId="{5E43D622-5342-47B8-86B4-E72EBCEE33B3}" srcOrd="1" destOrd="0" presId="urn:microsoft.com/office/officeart/2005/8/layout/hierarchy1"/>
    <dgm:cxn modelId="{5A2D4848-16EA-4931-95FA-609087429DA6}" type="presParOf" srcId="{DE96913D-8080-4425-9076-93746F79ECB3}" destId="{11CF9549-379C-433D-9546-4BF5C44AB1E5}" srcOrd="2" destOrd="0" presId="urn:microsoft.com/office/officeart/2005/8/layout/hierarchy1"/>
    <dgm:cxn modelId="{FC59CA04-EBD9-42AE-9714-DCF2858A6017}" type="presParOf" srcId="{DE96913D-8080-4425-9076-93746F79ECB3}" destId="{EA941F00-C4A0-49EC-BB65-0EFD1EBFD81F}" srcOrd="3" destOrd="0" presId="urn:microsoft.com/office/officeart/2005/8/layout/hierarchy1"/>
    <dgm:cxn modelId="{B76794DC-1E46-429C-947A-77B156F32F0E}" type="presParOf" srcId="{EA941F00-C4A0-49EC-BB65-0EFD1EBFD81F}" destId="{8EF9B72C-DD8B-44D5-82C0-EFC3A31894B2}" srcOrd="0" destOrd="0" presId="urn:microsoft.com/office/officeart/2005/8/layout/hierarchy1"/>
    <dgm:cxn modelId="{6AFB0D1F-6702-4D47-A41A-3B561DF926AC}" type="presParOf" srcId="{8EF9B72C-DD8B-44D5-82C0-EFC3A31894B2}" destId="{D3FB91D5-9147-4D05-868C-68538BDB3F02}" srcOrd="0" destOrd="0" presId="urn:microsoft.com/office/officeart/2005/8/layout/hierarchy1"/>
    <dgm:cxn modelId="{0FA7A5D4-BBB8-4223-AFD2-CE0AA511D487}" type="presParOf" srcId="{8EF9B72C-DD8B-44D5-82C0-EFC3A31894B2}" destId="{440BA521-DB9D-4E77-9478-BFD8CC3058E2}" srcOrd="1" destOrd="0" presId="urn:microsoft.com/office/officeart/2005/8/layout/hierarchy1"/>
    <dgm:cxn modelId="{502526C6-925F-494C-BEB5-3114B594262F}" type="presParOf" srcId="{EA941F00-C4A0-49EC-BB65-0EFD1EBFD81F}" destId="{3D499AB9-2810-4C35-9E54-F8EACB78FDC9}" srcOrd="1" destOrd="0" presId="urn:microsoft.com/office/officeart/2005/8/layout/hierarchy1"/>
    <dgm:cxn modelId="{96DF0A1F-04C0-4B67-BF3A-ABA73A675A62}" type="presParOf" srcId="{DE96913D-8080-4425-9076-93746F79ECB3}" destId="{942B32DA-48F5-4147-92A5-6737C09BB740}" srcOrd="4" destOrd="0" presId="urn:microsoft.com/office/officeart/2005/8/layout/hierarchy1"/>
    <dgm:cxn modelId="{32DBF3D5-A161-4F82-8DBE-571B73C55F15}" type="presParOf" srcId="{DE96913D-8080-4425-9076-93746F79ECB3}" destId="{9E02772A-1C18-4AC9-A5A7-19521D655F94}" srcOrd="5" destOrd="0" presId="urn:microsoft.com/office/officeart/2005/8/layout/hierarchy1"/>
    <dgm:cxn modelId="{1FF7C005-1647-43B1-8834-2B4D9EAF73A5}" type="presParOf" srcId="{9E02772A-1C18-4AC9-A5A7-19521D655F94}" destId="{BAAFDF73-0875-49A6-BD2E-A0EA22CC029C}" srcOrd="0" destOrd="0" presId="urn:microsoft.com/office/officeart/2005/8/layout/hierarchy1"/>
    <dgm:cxn modelId="{547935AB-E277-434D-B61E-5C6204731947}" type="presParOf" srcId="{BAAFDF73-0875-49A6-BD2E-A0EA22CC029C}" destId="{B1135E7F-DE39-4966-87EC-6966F8FD2D2D}" srcOrd="0" destOrd="0" presId="urn:microsoft.com/office/officeart/2005/8/layout/hierarchy1"/>
    <dgm:cxn modelId="{1E1D817A-9E74-4C18-B0C2-FE8D7E32C9D5}" type="presParOf" srcId="{BAAFDF73-0875-49A6-BD2E-A0EA22CC029C}" destId="{4A07164E-D657-4F4D-AD56-A3620431EF9F}" srcOrd="1" destOrd="0" presId="urn:microsoft.com/office/officeart/2005/8/layout/hierarchy1"/>
    <dgm:cxn modelId="{901F9BA0-A38B-4024-9B46-C2D6D63E61E9}" type="presParOf" srcId="{9E02772A-1C18-4AC9-A5A7-19521D655F94}" destId="{642BCBD6-91AC-4591-A8E7-FE367A5D603E}" srcOrd="1" destOrd="0" presId="urn:microsoft.com/office/officeart/2005/8/layout/hierarchy1"/>
    <dgm:cxn modelId="{6FEA2054-ECAC-44BD-8BE3-09D019CDEBB0}" type="presParOf" srcId="{DE96913D-8080-4425-9076-93746F79ECB3}" destId="{E67ABFE7-1C84-439C-9295-243B6BAECB9C}" srcOrd="6" destOrd="0" presId="urn:microsoft.com/office/officeart/2005/8/layout/hierarchy1"/>
    <dgm:cxn modelId="{657195B1-3F4C-4042-89E5-FACAB56062CD}" type="presParOf" srcId="{DE96913D-8080-4425-9076-93746F79ECB3}" destId="{E350F1D4-46E4-40FF-BA7E-2E483FBC2EF9}" srcOrd="7" destOrd="0" presId="urn:microsoft.com/office/officeart/2005/8/layout/hierarchy1"/>
    <dgm:cxn modelId="{0A56282D-D560-4C77-BB3C-C0F95E31DAB5}" type="presParOf" srcId="{E350F1D4-46E4-40FF-BA7E-2E483FBC2EF9}" destId="{D6BA0061-3935-461C-961E-15A610C58F58}" srcOrd="0" destOrd="0" presId="urn:microsoft.com/office/officeart/2005/8/layout/hierarchy1"/>
    <dgm:cxn modelId="{8B882EE4-708B-479C-A251-9EF5F0E054F8}" type="presParOf" srcId="{D6BA0061-3935-461C-961E-15A610C58F58}" destId="{711FE53F-1E75-46CF-89BF-B23D2CADDE9F}" srcOrd="0" destOrd="0" presId="urn:microsoft.com/office/officeart/2005/8/layout/hierarchy1"/>
    <dgm:cxn modelId="{ACAD5AAA-646A-4E92-8366-BAD196944B3A}" type="presParOf" srcId="{D6BA0061-3935-461C-961E-15A610C58F58}" destId="{1C150555-1840-480E-8054-CDA2D585F34D}" srcOrd="1" destOrd="0" presId="urn:microsoft.com/office/officeart/2005/8/layout/hierarchy1"/>
    <dgm:cxn modelId="{DD4C7DCB-208A-412A-828C-E3B9722D865B}" type="presParOf" srcId="{E350F1D4-46E4-40FF-BA7E-2E483FBC2EF9}" destId="{50042757-9446-44DF-A37C-4C63C2767C2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BA220693-E931-4358-A2E2-718ECDD3CB8E}" type="doc">
      <dgm:prSet loTypeId="urn:microsoft.com/office/officeart/2005/8/layout/hList2#14" loCatId="list" qsTypeId="urn:microsoft.com/office/officeart/2005/8/quickstyle/simple5" qsCatId="simple" csTypeId="urn:microsoft.com/office/officeart/2005/8/colors/accent0_3" csCatId="mainScheme" phldr="1"/>
      <dgm:spPr/>
      <dgm:t>
        <a:bodyPr/>
        <a:lstStyle/>
        <a:p>
          <a:endParaRPr lang="es-MX"/>
        </a:p>
      </dgm:t>
    </dgm:pt>
    <dgm:pt modelId="{FF708FAD-61F1-467D-A962-000C80F28A10}">
      <dgm:prSet phldrT="[Texto]"/>
      <dgm:spPr/>
      <dgm:t>
        <a:bodyPr/>
        <a:lstStyle/>
        <a:p>
          <a:endParaRPr lang="es-MX" dirty="0"/>
        </a:p>
        <a:p>
          <a:endParaRPr lang="es-MX" dirty="0"/>
        </a:p>
      </dgm:t>
    </dgm:pt>
    <dgm:pt modelId="{77F8B8CC-6C4E-4DD8-B5E6-E8ED538A6DAE}" type="parTrans" cxnId="{5269CBAE-56F8-444A-94F4-3A264DFE51AF}">
      <dgm:prSet/>
      <dgm:spPr/>
      <dgm:t>
        <a:bodyPr/>
        <a:lstStyle/>
        <a:p>
          <a:endParaRPr lang="es-MX"/>
        </a:p>
      </dgm:t>
    </dgm:pt>
    <dgm:pt modelId="{A01239FC-5357-4DE6-B85B-AD861068CB7F}" type="sibTrans" cxnId="{5269CBAE-56F8-444A-94F4-3A264DFE51AF}">
      <dgm:prSet/>
      <dgm:spPr/>
      <dgm:t>
        <a:bodyPr/>
        <a:lstStyle/>
        <a:p>
          <a:endParaRPr lang="es-MX"/>
        </a:p>
      </dgm:t>
    </dgm:pt>
    <dgm:pt modelId="{8696D7CE-275D-4BB6-A9A1-9E1C806E30A0}">
      <dgm:prSet phldrT="[Texto]" custT="1"/>
      <dgm:spPr>
        <a:solidFill>
          <a:srgbClr val="006699"/>
        </a:solidFill>
        <a:ln>
          <a:solidFill>
            <a:schemeClr val="accent1"/>
          </a:solidFill>
        </a:ln>
      </dgm:spPr>
      <dgm:t>
        <a:bodyPr/>
        <a:lstStyle/>
        <a:p>
          <a:pPr algn="l"/>
          <a:r>
            <a:rPr lang="es-ES" sz="2400" b="0" i="0" dirty="0"/>
            <a:t>Primero buscamos las palabras del bloque de la memoria.</a:t>
          </a:r>
          <a:endParaRPr lang="es-MX" sz="2400" dirty="0">
            <a:solidFill>
              <a:schemeClr val="bg1"/>
            </a:solidFill>
          </a:endParaRPr>
        </a:p>
      </dgm:t>
    </dgm:pt>
    <dgm:pt modelId="{C17E3A97-EA36-491D-AEEE-5135ADFEA520}" type="parTrans" cxnId="{3E28FA60-8957-4806-BCCF-D0CBD52A1254}">
      <dgm:prSet/>
      <dgm:spPr/>
      <dgm:t>
        <a:bodyPr/>
        <a:lstStyle/>
        <a:p>
          <a:endParaRPr lang="es-MX"/>
        </a:p>
      </dgm:t>
    </dgm:pt>
    <dgm:pt modelId="{EC6190E6-7E11-4886-A045-E4C76BFA6771}" type="sibTrans" cxnId="{3E28FA60-8957-4806-BCCF-D0CBD52A1254}">
      <dgm:prSet/>
      <dgm:spPr/>
      <dgm:t>
        <a:bodyPr/>
        <a:lstStyle/>
        <a:p>
          <a:endParaRPr lang="es-MX"/>
        </a:p>
      </dgm:t>
    </dgm:pt>
    <dgm:pt modelId="{7D5F01B3-0800-4B75-8676-E76102A0D0FB}">
      <dgm:prSet custT="1"/>
      <dgm:spPr>
        <a:solidFill>
          <a:srgbClr val="006699"/>
        </a:solidFill>
        <a:ln>
          <a:solidFill>
            <a:schemeClr val="accent1"/>
          </a:solidFill>
        </a:ln>
      </dgm:spPr>
      <dgm:t>
        <a:bodyPr/>
        <a:lstStyle/>
        <a:p>
          <a:pPr algn="ctr"/>
          <a:endParaRPr lang="es-MX" sz="2400" dirty="0">
            <a:solidFill>
              <a:schemeClr val="bg1"/>
            </a:solidFill>
          </a:endParaRPr>
        </a:p>
      </dgm:t>
    </dgm:pt>
    <dgm:pt modelId="{BFE5DD94-9EFC-438D-B5B0-5395ED393551}" type="parTrans" cxnId="{8637D6BF-DA2E-43F2-BBE0-4CE048C342E6}">
      <dgm:prSet/>
      <dgm:spPr/>
      <dgm:t>
        <a:bodyPr/>
        <a:lstStyle/>
        <a:p>
          <a:endParaRPr lang="es-MX"/>
        </a:p>
      </dgm:t>
    </dgm:pt>
    <dgm:pt modelId="{E07B800C-17AC-42BC-953D-20229BDDA21B}" type="sibTrans" cxnId="{8637D6BF-DA2E-43F2-BBE0-4CE048C342E6}">
      <dgm:prSet/>
      <dgm:spPr/>
      <dgm:t>
        <a:bodyPr/>
        <a:lstStyle/>
        <a:p>
          <a:endParaRPr lang="es-MX"/>
        </a:p>
      </dgm:t>
    </dgm:pt>
    <dgm:pt modelId="{CBEB1661-DD42-4C9D-8D42-CAE6D33BACC3}">
      <dgm:prSet custT="1"/>
      <dgm:spPr>
        <a:solidFill>
          <a:srgbClr val="006699"/>
        </a:solidFill>
        <a:ln>
          <a:solidFill>
            <a:schemeClr val="accent1"/>
          </a:solidFill>
        </a:ln>
      </dgm:spPr>
      <dgm:t>
        <a:bodyPr/>
        <a:lstStyle/>
        <a:p>
          <a:pPr algn="ctr"/>
          <a:endParaRPr lang="es-MX" sz="2400" dirty="0">
            <a:solidFill>
              <a:schemeClr val="bg1"/>
            </a:solidFill>
          </a:endParaRPr>
        </a:p>
      </dgm:t>
    </dgm:pt>
    <dgm:pt modelId="{226BF4B0-8D71-4A71-9AD8-465CA80D7724}" type="parTrans" cxnId="{DC042A83-5290-4184-B67B-8DD43E30E030}">
      <dgm:prSet/>
      <dgm:spPr/>
      <dgm:t>
        <a:bodyPr/>
        <a:lstStyle/>
        <a:p>
          <a:endParaRPr lang="es-MX"/>
        </a:p>
      </dgm:t>
    </dgm:pt>
    <dgm:pt modelId="{0BD13690-41C7-4DA1-97BD-EC5049629F73}" type="sibTrans" cxnId="{DC042A83-5290-4184-B67B-8DD43E30E030}">
      <dgm:prSet/>
      <dgm:spPr/>
      <dgm:t>
        <a:bodyPr/>
        <a:lstStyle/>
        <a:p>
          <a:endParaRPr lang="es-MX"/>
        </a:p>
      </dgm:t>
    </dgm:pt>
    <dgm:pt modelId="{BC261B84-9083-4804-AF95-A50DB3A1AFDC}">
      <dgm:prSet custT="1"/>
      <dgm:spPr>
        <a:solidFill>
          <a:srgbClr val="006699"/>
        </a:solidFill>
        <a:ln>
          <a:solidFill>
            <a:schemeClr val="accent1"/>
          </a:solidFill>
        </a:ln>
      </dgm:spPr>
      <dgm:t>
        <a:bodyPr/>
        <a:lstStyle/>
        <a:p>
          <a:pPr algn="l"/>
          <a:endParaRPr lang="es-MX" sz="2400" dirty="0">
            <a:solidFill>
              <a:schemeClr val="bg1"/>
            </a:solidFill>
          </a:endParaRPr>
        </a:p>
      </dgm:t>
    </dgm:pt>
    <dgm:pt modelId="{B24E8600-3B3B-484C-A2A9-2B2975E54356}" type="parTrans" cxnId="{7FCBE468-C9F5-4EE8-A49E-8C93A31961D4}">
      <dgm:prSet/>
      <dgm:spPr/>
      <dgm:t>
        <a:bodyPr/>
        <a:lstStyle/>
        <a:p>
          <a:endParaRPr lang="es-HN"/>
        </a:p>
      </dgm:t>
    </dgm:pt>
    <dgm:pt modelId="{953A1D2D-9FC4-4A7F-9A53-1A460D19FCB2}" type="sibTrans" cxnId="{7FCBE468-C9F5-4EE8-A49E-8C93A31961D4}">
      <dgm:prSet/>
      <dgm:spPr/>
      <dgm:t>
        <a:bodyPr/>
        <a:lstStyle/>
        <a:p>
          <a:endParaRPr lang="es-HN"/>
        </a:p>
      </dgm:t>
    </dgm:pt>
    <dgm:pt modelId="{580FBE1B-B24A-4B60-95FB-360AD0E618CB}">
      <dgm:prSet custT="1"/>
      <dgm:spPr>
        <a:solidFill>
          <a:srgbClr val="006699"/>
        </a:solidFill>
        <a:ln>
          <a:solidFill>
            <a:schemeClr val="accent1"/>
          </a:solidFill>
        </a:ln>
      </dgm:spPr>
      <dgm:t>
        <a:bodyPr/>
        <a:lstStyle/>
        <a:p>
          <a:pPr algn="l"/>
          <a:endParaRPr lang="es-MX" sz="2400" dirty="0">
            <a:solidFill>
              <a:schemeClr val="bg1"/>
            </a:solidFill>
          </a:endParaRPr>
        </a:p>
      </dgm:t>
    </dgm:pt>
    <dgm:pt modelId="{33D444D1-998C-44B6-AB64-84001847EE33}" type="parTrans" cxnId="{DA920C58-8579-45FC-B4A4-E53CCE94A7B1}">
      <dgm:prSet/>
      <dgm:spPr/>
      <dgm:t>
        <a:bodyPr/>
        <a:lstStyle/>
        <a:p>
          <a:endParaRPr lang="es-HN"/>
        </a:p>
      </dgm:t>
    </dgm:pt>
    <dgm:pt modelId="{DE30E761-1CF2-4816-ABF7-1C06A59D676F}" type="sibTrans" cxnId="{DA920C58-8579-45FC-B4A4-E53CCE94A7B1}">
      <dgm:prSet/>
      <dgm:spPr/>
      <dgm:t>
        <a:bodyPr/>
        <a:lstStyle/>
        <a:p>
          <a:endParaRPr lang="es-HN"/>
        </a:p>
      </dgm:t>
    </dgm:pt>
    <dgm:pt modelId="{8E22518F-C298-4851-9B83-08A88C62B727}">
      <dgm:prSet custT="1"/>
      <dgm:spPr>
        <a:solidFill>
          <a:srgbClr val="006699"/>
        </a:solidFill>
      </dgm:spPr>
      <dgm:t>
        <a:bodyPr/>
        <a:lstStyle/>
        <a:p>
          <a:pPr algn="l"/>
          <a:r>
            <a:rPr lang="es-ES" sz="2400" b="0" i="0" dirty="0"/>
            <a:t>Después de recuperar el bloque y colocarlo en la caché, sobrescribimos, la palabra que causó el fallo en el bloque de caché. </a:t>
          </a:r>
          <a:endParaRPr lang="es-ES" sz="2400" dirty="0"/>
        </a:p>
      </dgm:t>
    </dgm:pt>
    <dgm:pt modelId="{F0E068D4-DFC0-43B3-82B9-A999CA24700F}" type="parTrans" cxnId="{98A49DF6-2B44-4FCF-A7B7-8A30841CA095}">
      <dgm:prSet/>
      <dgm:spPr/>
      <dgm:t>
        <a:bodyPr/>
        <a:lstStyle/>
        <a:p>
          <a:endParaRPr lang="es-HN"/>
        </a:p>
      </dgm:t>
    </dgm:pt>
    <dgm:pt modelId="{ACB7E535-A24C-4AF1-9460-D3727C055466}" type="sibTrans" cxnId="{98A49DF6-2B44-4FCF-A7B7-8A30841CA095}">
      <dgm:prSet/>
      <dgm:spPr/>
      <dgm:t>
        <a:bodyPr/>
        <a:lstStyle/>
        <a:p>
          <a:endParaRPr lang="es-HN"/>
        </a:p>
      </dgm:t>
    </dgm:pt>
    <dgm:pt modelId="{761F29CE-27B8-4C79-A185-FCDBDBC1AAEE}">
      <dgm:prSet custT="1"/>
      <dgm:spPr>
        <a:solidFill>
          <a:srgbClr val="006699"/>
        </a:solidFill>
      </dgm:spPr>
      <dgm:t>
        <a:bodyPr/>
        <a:lstStyle/>
        <a:p>
          <a:pPr algn="l"/>
          <a:r>
            <a:rPr lang="es-ES" sz="2400" b="0" i="0" dirty="0"/>
            <a:t>Se actualiza la palabra a memoria principal usando la dirección completa.</a:t>
          </a:r>
          <a:endParaRPr lang="es-ES" sz="2400" dirty="0"/>
        </a:p>
      </dgm:t>
    </dgm:pt>
    <dgm:pt modelId="{88BF93A1-18E6-4FB4-8EF4-265D55015CF2}" type="parTrans" cxnId="{26CB9965-26B8-47AD-B7DD-24BB6AE2CA66}">
      <dgm:prSet/>
      <dgm:spPr/>
      <dgm:t>
        <a:bodyPr/>
        <a:lstStyle/>
        <a:p>
          <a:endParaRPr lang="es-HN"/>
        </a:p>
      </dgm:t>
    </dgm:pt>
    <dgm:pt modelId="{04E4CC3D-BB6B-487C-926D-D88C7C8B89EF}" type="sibTrans" cxnId="{26CB9965-26B8-47AD-B7DD-24BB6AE2CA66}">
      <dgm:prSet/>
      <dgm:spPr/>
      <dgm:t>
        <a:bodyPr/>
        <a:lstStyle/>
        <a:p>
          <a:endParaRPr lang="es-HN"/>
        </a:p>
      </dgm:t>
    </dgm:pt>
    <dgm:pt modelId="{ECE58D3F-2FA3-46E4-BAD3-76EEADD38532}" type="pres">
      <dgm:prSet presAssocID="{BA220693-E931-4358-A2E2-718ECDD3CB8E}" presName="linearFlow" presStyleCnt="0">
        <dgm:presLayoutVars>
          <dgm:dir/>
          <dgm:animLvl val="lvl"/>
          <dgm:resizeHandles/>
        </dgm:presLayoutVars>
      </dgm:prSet>
      <dgm:spPr/>
    </dgm:pt>
    <dgm:pt modelId="{5E62D7FD-4E58-4579-955D-9CA24524F5C0}" type="pres">
      <dgm:prSet presAssocID="{FF708FAD-61F1-467D-A962-000C80F28A10}" presName="compositeNode" presStyleCnt="0">
        <dgm:presLayoutVars>
          <dgm:bulletEnabled val="1"/>
        </dgm:presLayoutVars>
      </dgm:prSet>
      <dgm:spPr/>
    </dgm:pt>
    <dgm:pt modelId="{B0398647-7285-473F-8C33-81626123B2CC}" type="pres">
      <dgm:prSet presAssocID="{FF708FAD-61F1-467D-A962-000C80F28A10}" presName="imag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7000" r="-17000"/>
          </a:stretch>
        </a:blipFill>
      </dgm:spPr>
    </dgm:pt>
    <dgm:pt modelId="{1DD672E0-6CEB-4E40-A04B-D386CB9416B4}" type="pres">
      <dgm:prSet presAssocID="{FF708FAD-61F1-467D-A962-000C80F28A10}" presName="childNode" presStyleLbl="node1" presStyleIdx="0" presStyleCnt="1" custScaleY="100215">
        <dgm:presLayoutVars>
          <dgm:bulletEnabled val="1"/>
        </dgm:presLayoutVars>
      </dgm:prSet>
      <dgm:spPr/>
    </dgm:pt>
    <dgm:pt modelId="{2DA73385-E028-452F-9DC3-172781CA85C5}" type="pres">
      <dgm:prSet presAssocID="{FF708FAD-61F1-467D-A962-000C80F28A10}" presName="parentNode" presStyleLbl="revTx" presStyleIdx="0" presStyleCnt="1">
        <dgm:presLayoutVars>
          <dgm:chMax val="0"/>
          <dgm:bulletEnabled val="1"/>
        </dgm:presLayoutVars>
      </dgm:prSet>
      <dgm:spPr/>
    </dgm:pt>
  </dgm:ptLst>
  <dgm:cxnLst>
    <dgm:cxn modelId="{FDE67723-2276-440F-8335-79713216DD22}" type="presOf" srcId="{8E22518F-C298-4851-9B83-08A88C62B727}" destId="{1DD672E0-6CEB-4E40-A04B-D386CB9416B4}" srcOrd="0" destOrd="1" presId="urn:microsoft.com/office/officeart/2005/8/layout/hList2#14"/>
    <dgm:cxn modelId="{06501D5E-E71B-4FAD-8395-0629DA74AFCE}" type="presOf" srcId="{761F29CE-27B8-4C79-A185-FCDBDBC1AAEE}" destId="{1DD672E0-6CEB-4E40-A04B-D386CB9416B4}" srcOrd="0" destOrd="2" presId="urn:microsoft.com/office/officeart/2005/8/layout/hList2#14"/>
    <dgm:cxn modelId="{3E28FA60-8957-4806-BCCF-D0CBD52A1254}" srcId="{FF708FAD-61F1-467D-A962-000C80F28A10}" destId="{8696D7CE-275D-4BB6-A9A1-9E1C806E30A0}" srcOrd="0" destOrd="0" parTransId="{C17E3A97-EA36-491D-AEEE-5135ADFEA520}" sibTransId="{EC6190E6-7E11-4886-A045-E4C76BFA6771}"/>
    <dgm:cxn modelId="{575B8D44-8BF7-4964-91DD-3511C1435D5A}" type="presOf" srcId="{BC261B84-9083-4804-AF95-A50DB3A1AFDC}" destId="{1DD672E0-6CEB-4E40-A04B-D386CB9416B4}" srcOrd="0" destOrd="3" presId="urn:microsoft.com/office/officeart/2005/8/layout/hList2#14"/>
    <dgm:cxn modelId="{26CB9965-26B8-47AD-B7DD-24BB6AE2CA66}" srcId="{FF708FAD-61F1-467D-A962-000C80F28A10}" destId="{761F29CE-27B8-4C79-A185-FCDBDBC1AAEE}" srcOrd="2" destOrd="0" parTransId="{88BF93A1-18E6-4FB4-8EF4-265D55015CF2}" sibTransId="{04E4CC3D-BB6B-487C-926D-D88C7C8B89EF}"/>
    <dgm:cxn modelId="{7FCBE468-C9F5-4EE8-A49E-8C93A31961D4}" srcId="{FF708FAD-61F1-467D-A962-000C80F28A10}" destId="{BC261B84-9083-4804-AF95-A50DB3A1AFDC}" srcOrd="3" destOrd="0" parTransId="{B24E8600-3B3B-484C-A2A9-2B2975E54356}" sibTransId="{953A1D2D-9FC4-4A7F-9A53-1A460D19FCB2}"/>
    <dgm:cxn modelId="{DA920C58-8579-45FC-B4A4-E53CCE94A7B1}" srcId="{FF708FAD-61F1-467D-A962-000C80F28A10}" destId="{580FBE1B-B24A-4B60-95FB-360AD0E618CB}" srcOrd="4" destOrd="0" parTransId="{33D444D1-998C-44B6-AB64-84001847EE33}" sibTransId="{DE30E761-1CF2-4816-ABF7-1C06A59D676F}"/>
    <dgm:cxn modelId="{92C14159-ED3F-4803-B0E2-230B7A0733D9}" type="presOf" srcId="{7D5F01B3-0800-4B75-8676-E76102A0D0FB}" destId="{1DD672E0-6CEB-4E40-A04B-D386CB9416B4}" srcOrd="0" destOrd="6" presId="urn:microsoft.com/office/officeart/2005/8/layout/hList2#14"/>
    <dgm:cxn modelId="{DC042A83-5290-4184-B67B-8DD43E30E030}" srcId="{FF708FAD-61F1-467D-A962-000C80F28A10}" destId="{CBEB1661-DD42-4C9D-8D42-CAE6D33BACC3}" srcOrd="5" destOrd="0" parTransId="{226BF4B0-8D71-4A71-9AD8-465CA80D7724}" sibTransId="{0BD13690-41C7-4DA1-97BD-EC5049629F73}"/>
    <dgm:cxn modelId="{E5EDB687-22B5-44CC-BCCE-534AC976EF85}" type="presOf" srcId="{CBEB1661-DD42-4C9D-8D42-CAE6D33BACC3}" destId="{1DD672E0-6CEB-4E40-A04B-D386CB9416B4}" srcOrd="0" destOrd="5" presId="urn:microsoft.com/office/officeart/2005/8/layout/hList2#14"/>
    <dgm:cxn modelId="{B841B0AA-06C1-4286-AB3A-98479A0F398C}" type="presOf" srcId="{BA220693-E931-4358-A2E2-718ECDD3CB8E}" destId="{ECE58D3F-2FA3-46E4-BAD3-76EEADD38532}" srcOrd="0" destOrd="0" presId="urn:microsoft.com/office/officeart/2005/8/layout/hList2#14"/>
    <dgm:cxn modelId="{76A0DDAB-0518-4F08-8EC1-08F6F6D6269C}" type="presOf" srcId="{8696D7CE-275D-4BB6-A9A1-9E1C806E30A0}" destId="{1DD672E0-6CEB-4E40-A04B-D386CB9416B4}" srcOrd="0" destOrd="0" presId="urn:microsoft.com/office/officeart/2005/8/layout/hList2#14"/>
    <dgm:cxn modelId="{5269CBAE-56F8-444A-94F4-3A264DFE51AF}" srcId="{BA220693-E931-4358-A2E2-718ECDD3CB8E}" destId="{FF708FAD-61F1-467D-A962-000C80F28A10}" srcOrd="0" destOrd="0" parTransId="{77F8B8CC-6C4E-4DD8-B5E6-E8ED538A6DAE}" sibTransId="{A01239FC-5357-4DE6-B85B-AD861068CB7F}"/>
    <dgm:cxn modelId="{8637D6BF-DA2E-43F2-BBE0-4CE048C342E6}" srcId="{FF708FAD-61F1-467D-A962-000C80F28A10}" destId="{7D5F01B3-0800-4B75-8676-E76102A0D0FB}" srcOrd="6" destOrd="0" parTransId="{BFE5DD94-9EFC-438D-B5B0-5395ED393551}" sibTransId="{E07B800C-17AC-42BC-953D-20229BDDA21B}"/>
    <dgm:cxn modelId="{BD6350DC-2CC7-4D63-ABD0-4F3D47964AD7}" type="presOf" srcId="{FF708FAD-61F1-467D-A962-000C80F28A10}" destId="{2DA73385-E028-452F-9DC3-172781CA85C5}" srcOrd="0" destOrd="0" presId="urn:microsoft.com/office/officeart/2005/8/layout/hList2#14"/>
    <dgm:cxn modelId="{E095A9F4-C378-406B-B31A-3D63510022E5}" type="presOf" srcId="{580FBE1B-B24A-4B60-95FB-360AD0E618CB}" destId="{1DD672E0-6CEB-4E40-A04B-D386CB9416B4}" srcOrd="0" destOrd="4" presId="urn:microsoft.com/office/officeart/2005/8/layout/hList2#14"/>
    <dgm:cxn modelId="{98A49DF6-2B44-4FCF-A7B7-8A30841CA095}" srcId="{FF708FAD-61F1-467D-A962-000C80F28A10}" destId="{8E22518F-C298-4851-9B83-08A88C62B727}" srcOrd="1" destOrd="0" parTransId="{F0E068D4-DFC0-43B3-82B9-A999CA24700F}" sibTransId="{ACB7E535-A24C-4AF1-9460-D3727C055466}"/>
    <dgm:cxn modelId="{E7584471-60F2-472D-AE86-3DBF669D95D2}" type="presParOf" srcId="{ECE58D3F-2FA3-46E4-BAD3-76EEADD38532}" destId="{5E62D7FD-4E58-4579-955D-9CA24524F5C0}" srcOrd="0" destOrd="0" presId="urn:microsoft.com/office/officeart/2005/8/layout/hList2#14"/>
    <dgm:cxn modelId="{DC3E323A-35CB-4F21-A3EC-CF39819C497E}" type="presParOf" srcId="{5E62D7FD-4E58-4579-955D-9CA24524F5C0}" destId="{B0398647-7285-473F-8C33-81626123B2CC}" srcOrd="0" destOrd="0" presId="urn:microsoft.com/office/officeart/2005/8/layout/hList2#14"/>
    <dgm:cxn modelId="{10D5CCD0-B1F2-4BFE-944A-A7340641D507}" type="presParOf" srcId="{5E62D7FD-4E58-4579-955D-9CA24524F5C0}" destId="{1DD672E0-6CEB-4E40-A04B-D386CB9416B4}" srcOrd="1" destOrd="0" presId="urn:microsoft.com/office/officeart/2005/8/layout/hList2#14"/>
    <dgm:cxn modelId="{BFC5FFB7-0DF1-40BD-AB6E-43F8ED4448CC}" type="presParOf" srcId="{5E62D7FD-4E58-4579-955D-9CA24524F5C0}" destId="{2DA73385-E028-452F-9DC3-172781CA85C5}" srcOrd="2" destOrd="0" presId="urn:microsoft.com/office/officeart/2005/8/layout/hList2#1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BA220693-E931-4358-A2E2-718ECDD3CB8E}" type="doc">
      <dgm:prSet loTypeId="urn:microsoft.com/office/officeart/2005/8/layout/hList2#14" loCatId="list" qsTypeId="urn:microsoft.com/office/officeart/2005/8/quickstyle/simple5" qsCatId="simple" csTypeId="urn:microsoft.com/office/officeart/2005/8/colors/accent0_3" csCatId="mainScheme" phldr="1"/>
      <dgm:spPr/>
      <dgm:t>
        <a:bodyPr/>
        <a:lstStyle/>
        <a:p>
          <a:endParaRPr lang="es-MX"/>
        </a:p>
      </dgm:t>
    </dgm:pt>
    <dgm:pt modelId="{FF708FAD-61F1-467D-A962-000C80F28A10}">
      <dgm:prSet phldrT="[Texto]"/>
      <dgm:spPr/>
      <dgm:t>
        <a:bodyPr/>
        <a:lstStyle/>
        <a:p>
          <a:endParaRPr lang="es-MX" dirty="0"/>
        </a:p>
        <a:p>
          <a:endParaRPr lang="es-MX" dirty="0"/>
        </a:p>
      </dgm:t>
    </dgm:pt>
    <dgm:pt modelId="{77F8B8CC-6C4E-4DD8-B5E6-E8ED538A6DAE}" type="parTrans" cxnId="{5269CBAE-56F8-444A-94F4-3A264DFE51AF}">
      <dgm:prSet/>
      <dgm:spPr/>
      <dgm:t>
        <a:bodyPr/>
        <a:lstStyle/>
        <a:p>
          <a:endParaRPr lang="es-MX"/>
        </a:p>
      </dgm:t>
    </dgm:pt>
    <dgm:pt modelId="{A01239FC-5357-4DE6-B85B-AD861068CB7F}" type="sibTrans" cxnId="{5269CBAE-56F8-444A-94F4-3A264DFE51AF}">
      <dgm:prSet/>
      <dgm:spPr/>
      <dgm:t>
        <a:bodyPr/>
        <a:lstStyle/>
        <a:p>
          <a:endParaRPr lang="es-MX"/>
        </a:p>
      </dgm:t>
    </dgm:pt>
    <dgm:pt modelId="{8696D7CE-275D-4BB6-A9A1-9E1C806E30A0}">
      <dgm:prSet phldrT="[Texto]" custT="1"/>
      <dgm:spPr>
        <a:solidFill>
          <a:srgbClr val="006699"/>
        </a:solidFill>
      </dgm:spPr>
      <dgm:t>
        <a:bodyPr/>
        <a:lstStyle/>
        <a:p>
          <a:pPr algn="l"/>
          <a:r>
            <a:rPr lang="es-MX" sz="2000" dirty="0">
              <a:solidFill>
                <a:schemeClr val="bg1"/>
              </a:solidFill>
            </a:rPr>
            <a:t>Almacena los datos mientras se están esperando para escribir a memoria.</a:t>
          </a:r>
        </a:p>
      </dgm:t>
    </dgm:pt>
    <dgm:pt modelId="{C17E3A97-EA36-491D-AEEE-5135ADFEA520}" type="parTrans" cxnId="{3E28FA60-8957-4806-BCCF-D0CBD52A1254}">
      <dgm:prSet/>
      <dgm:spPr/>
      <dgm:t>
        <a:bodyPr/>
        <a:lstStyle/>
        <a:p>
          <a:endParaRPr lang="es-MX"/>
        </a:p>
      </dgm:t>
    </dgm:pt>
    <dgm:pt modelId="{EC6190E6-7E11-4886-A045-E4C76BFA6771}" type="sibTrans" cxnId="{3E28FA60-8957-4806-BCCF-D0CBD52A1254}">
      <dgm:prSet/>
      <dgm:spPr/>
      <dgm:t>
        <a:bodyPr/>
        <a:lstStyle/>
        <a:p>
          <a:endParaRPr lang="es-MX"/>
        </a:p>
      </dgm:t>
    </dgm:pt>
    <dgm:pt modelId="{7D5F01B3-0800-4B75-8676-E76102A0D0FB}">
      <dgm:prSet custT="1"/>
      <dgm:spPr>
        <a:solidFill>
          <a:srgbClr val="006699"/>
        </a:solidFill>
      </dgm:spPr>
      <dgm:t>
        <a:bodyPr/>
        <a:lstStyle/>
        <a:p>
          <a:pPr algn="ctr"/>
          <a:endParaRPr lang="es-MX" sz="2000" dirty="0">
            <a:solidFill>
              <a:schemeClr val="bg1"/>
            </a:solidFill>
          </a:endParaRPr>
        </a:p>
      </dgm:t>
    </dgm:pt>
    <dgm:pt modelId="{BFE5DD94-9EFC-438D-B5B0-5395ED393551}" type="parTrans" cxnId="{8637D6BF-DA2E-43F2-BBE0-4CE048C342E6}">
      <dgm:prSet/>
      <dgm:spPr/>
      <dgm:t>
        <a:bodyPr/>
        <a:lstStyle/>
        <a:p>
          <a:endParaRPr lang="es-MX"/>
        </a:p>
      </dgm:t>
    </dgm:pt>
    <dgm:pt modelId="{E07B800C-17AC-42BC-953D-20229BDDA21B}" type="sibTrans" cxnId="{8637D6BF-DA2E-43F2-BBE0-4CE048C342E6}">
      <dgm:prSet/>
      <dgm:spPr/>
      <dgm:t>
        <a:bodyPr/>
        <a:lstStyle/>
        <a:p>
          <a:endParaRPr lang="es-MX"/>
        </a:p>
      </dgm:t>
    </dgm:pt>
    <dgm:pt modelId="{CBEB1661-DD42-4C9D-8D42-CAE6D33BACC3}">
      <dgm:prSet custT="1"/>
      <dgm:spPr>
        <a:solidFill>
          <a:srgbClr val="006699"/>
        </a:solidFill>
      </dgm:spPr>
      <dgm:t>
        <a:bodyPr/>
        <a:lstStyle/>
        <a:p>
          <a:pPr algn="ctr"/>
          <a:endParaRPr lang="es-MX" sz="2000" dirty="0">
            <a:solidFill>
              <a:schemeClr val="bg1"/>
            </a:solidFill>
          </a:endParaRPr>
        </a:p>
      </dgm:t>
    </dgm:pt>
    <dgm:pt modelId="{226BF4B0-8D71-4A71-9AD8-465CA80D7724}" type="parTrans" cxnId="{DC042A83-5290-4184-B67B-8DD43E30E030}">
      <dgm:prSet/>
      <dgm:spPr/>
      <dgm:t>
        <a:bodyPr/>
        <a:lstStyle/>
        <a:p>
          <a:endParaRPr lang="es-MX"/>
        </a:p>
      </dgm:t>
    </dgm:pt>
    <dgm:pt modelId="{0BD13690-41C7-4DA1-97BD-EC5049629F73}" type="sibTrans" cxnId="{DC042A83-5290-4184-B67B-8DD43E30E030}">
      <dgm:prSet/>
      <dgm:spPr/>
      <dgm:t>
        <a:bodyPr/>
        <a:lstStyle/>
        <a:p>
          <a:endParaRPr lang="es-MX"/>
        </a:p>
      </dgm:t>
    </dgm:pt>
    <dgm:pt modelId="{FA7689E2-68DC-4092-9186-A5B30A552EA5}">
      <dgm:prSet custT="1"/>
      <dgm:spPr>
        <a:solidFill>
          <a:srgbClr val="006699"/>
        </a:solidFill>
      </dgm:spPr>
      <dgm:t>
        <a:bodyPr/>
        <a:lstStyle/>
        <a:p>
          <a:pPr algn="l"/>
          <a:r>
            <a:rPr lang="es-MX" sz="2000" dirty="0">
              <a:solidFill>
                <a:schemeClr val="bg1"/>
              </a:solidFill>
            </a:rPr>
            <a:t>Después de escribir los datos en la cache y en el buffer de escrituras el procesador puede continuar la ejecución.</a:t>
          </a:r>
        </a:p>
      </dgm:t>
    </dgm:pt>
    <dgm:pt modelId="{4B515FD4-1AC4-4A8D-9ED1-3A09978AC366}" type="parTrans" cxnId="{CE346522-F47E-4423-9C0D-4A491DD0FCC9}">
      <dgm:prSet/>
      <dgm:spPr/>
      <dgm:t>
        <a:bodyPr/>
        <a:lstStyle/>
        <a:p>
          <a:endParaRPr lang="es-HN"/>
        </a:p>
      </dgm:t>
    </dgm:pt>
    <dgm:pt modelId="{D071DDD4-CB28-4971-AC57-E1B1C1C68133}" type="sibTrans" cxnId="{CE346522-F47E-4423-9C0D-4A491DD0FCC9}">
      <dgm:prSet/>
      <dgm:spPr/>
      <dgm:t>
        <a:bodyPr/>
        <a:lstStyle/>
        <a:p>
          <a:endParaRPr lang="es-HN"/>
        </a:p>
      </dgm:t>
    </dgm:pt>
    <dgm:pt modelId="{97DC868F-4BFC-4254-B78E-7980B2B53827}">
      <dgm:prSet custT="1"/>
      <dgm:spPr>
        <a:solidFill>
          <a:srgbClr val="006699"/>
        </a:solidFill>
      </dgm:spPr>
      <dgm:t>
        <a:bodyPr/>
        <a:lstStyle/>
        <a:p>
          <a:pPr algn="l"/>
          <a:r>
            <a:rPr lang="es-MX" sz="2000" dirty="0">
              <a:solidFill>
                <a:schemeClr val="bg1"/>
              </a:solidFill>
            </a:rPr>
            <a:t>Cuando una escritura a memoria finaliza, se libera la entrada al buffer de escrituras.</a:t>
          </a:r>
        </a:p>
      </dgm:t>
    </dgm:pt>
    <dgm:pt modelId="{844D05BE-48ED-4931-9A05-429DE8946E0C}" type="parTrans" cxnId="{A3D7C312-2898-4E5D-9D47-8FBAEE97D804}">
      <dgm:prSet/>
      <dgm:spPr/>
      <dgm:t>
        <a:bodyPr/>
        <a:lstStyle/>
        <a:p>
          <a:endParaRPr lang="es-HN"/>
        </a:p>
      </dgm:t>
    </dgm:pt>
    <dgm:pt modelId="{82B8A040-DEE3-476E-8460-BE8354692471}" type="sibTrans" cxnId="{A3D7C312-2898-4E5D-9D47-8FBAEE97D804}">
      <dgm:prSet/>
      <dgm:spPr/>
      <dgm:t>
        <a:bodyPr/>
        <a:lstStyle/>
        <a:p>
          <a:endParaRPr lang="es-HN"/>
        </a:p>
      </dgm:t>
    </dgm:pt>
    <dgm:pt modelId="{0186D3E0-E1EE-4294-9126-11E29E2F8767}">
      <dgm:prSet custT="1"/>
      <dgm:spPr>
        <a:solidFill>
          <a:srgbClr val="006699"/>
        </a:solidFill>
      </dgm:spPr>
      <dgm:t>
        <a:bodyPr/>
        <a:lstStyle/>
        <a:p>
          <a:pPr algn="l"/>
          <a:r>
            <a:rPr lang="es-MX" sz="2000" dirty="0">
              <a:solidFill>
                <a:schemeClr val="bg1"/>
              </a:solidFill>
            </a:rPr>
            <a:t>Si el buffer esta lleno cuando el procesador llega  a una escritura el procesador tiene que pararse hasta que haya una posición vacía en el buffer. </a:t>
          </a:r>
        </a:p>
      </dgm:t>
    </dgm:pt>
    <dgm:pt modelId="{3A7552C0-8855-4BE2-ACEE-91CD8BBB4F99}" type="parTrans" cxnId="{407FFD2C-39B2-4CC9-9D29-3C9324F67C1A}">
      <dgm:prSet/>
      <dgm:spPr/>
      <dgm:t>
        <a:bodyPr/>
        <a:lstStyle/>
        <a:p>
          <a:endParaRPr lang="es-HN"/>
        </a:p>
      </dgm:t>
    </dgm:pt>
    <dgm:pt modelId="{EEBEB9A4-CC35-46E1-A31D-0F99AF122F6D}" type="sibTrans" cxnId="{407FFD2C-39B2-4CC9-9D29-3C9324F67C1A}">
      <dgm:prSet/>
      <dgm:spPr/>
      <dgm:t>
        <a:bodyPr/>
        <a:lstStyle/>
        <a:p>
          <a:endParaRPr lang="es-HN"/>
        </a:p>
      </dgm:t>
    </dgm:pt>
    <dgm:pt modelId="{ECE58D3F-2FA3-46E4-BAD3-76EEADD38532}" type="pres">
      <dgm:prSet presAssocID="{BA220693-E931-4358-A2E2-718ECDD3CB8E}" presName="linearFlow" presStyleCnt="0">
        <dgm:presLayoutVars>
          <dgm:dir/>
          <dgm:animLvl val="lvl"/>
          <dgm:resizeHandles/>
        </dgm:presLayoutVars>
      </dgm:prSet>
      <dgm:spPr/>
    </dgm:pt>
    <dgm:pt modelId="{5E62D7FD-4E58-4579-955D-9CA24524F5C0}" type="pres">
      <dgm:prSet presAssocID="{FF708FAD-61F1-467D-A962-000C80F28A10}" presName="compositeNode" presStyleCnt="0">
        <dgm:presLayoutVars>
          <dgm:bulletEnabled val="1"/>
        </dgm:presLayoutVars>
      </dgm:prSet>
      <dgm:spPr/>
    </dgm:pt>
    <dgm:pt modelId="{B0398647-7285-473F-8C33-81626123B2CC}" type="pres">
      <dgm:prSet presAssocID="{FF708FAD-61F1-467D-A962-000C80F28A10}" presName="image" presStyleLbl="fgImgPlace1" presStyleIdx="0" presStyleCnt="1"/>
      <dgm:spPr>
        <a:blipFill rotWithShape="1">
          <a:blip xmlns:r="http://schemas.openxmlformats.org/officeDocument/2006/relationships" r:embed="rId1"/>
          <a:stretch>
            <a:fillRect/>
          </a:stretch>
        </a:blipFill>
      </dgm:spPr>
    </dgm:pt>
    <dgm:pt modelId="{1DD672E0-6CEB-4E40-A04B-D386CB9416B4}" type="pres">
      <dgm:prSet presAssocID="{FF708FAD-61F1-467D-A962-000C80F28A10}" presName="childNode" presStyleLbl="node1" presStyleIdx="0" presStyleCnt="1">
        <dgm:presLayoutVars>
          <dgm:bulletEnabled val="1"/>
        </dgm:presLayoutVars>
      </dgm:prSet>
      <dgm:spPr/>
    </dgm:pt>
    <dgm:pt modelId="{2DA73385-E028-452F-9DC3-172781CA85C5}" type="pres">
      <dgm:prSet presAssocID="{FF708FAD-61F1-467D-A962-000C80F28A10}" presName="parentNode" presStyleLbl="revTx" presStyleIdx="0" presStyleCnt="1">
        <dgm:presLayoutVars>
          <dgm:chMax val="0"/>
          <dgm:bulletEnabled val="1"/>
        </dgm:presLayoutVars>
      </dgm:prSet>
      <dgm:spPr/>
    </dgm:pt>
  </dgm:ptLst>
  <dgm:cxnLst>
    <dgm:cxn modelId="{A3D7C312-2898-4E5D-9D47-8FBAEE97D804}" srcId="{FF708FAD-61F1-467D-A962-000C80F28A10}" destId="{97DC868F-4BFC-4254-B78E-7980B2B53827}" srcOrd="2" destOrd="0" parTransId="{844D05BE-48ED-4931-9A05-429DE8946E0C}" sibTransId="{82B8A040-DEE3-476E-8460-BE8354692471}"/>
    <dgm:cxn modelId="{CE346522-F47E-4423-9C0D-4A491DD0FCC9}" srcId="{FF708FAD-61F1-467D-A962-000C80F28A10}" destId="{FA7689E2-68DC-4092-9186-A5B30A552EA5}" srcOrd="1" destOrd="0" parTransId="{4B515FD4-1AC4-4A8D-9ED1-3A09978AC366}" sibTransId="{D071DDD4-CB28-4971-AC57-E1B1C1C68133}"/>
    <dgm:cxn modelId="{C0709426-2B56-41D9-9751-3A8BF84E143D}" type="presOf" srcId="{8696D7CE-275D-4BB6-A9A1-9E1C806E30A0}" destId="{1DD672E0-6CEB-4E40-A04B-D386CB9416B4}" srcOrd="0" destOrd="0" presId="urn:microsoft.com/office/officeart/2005/8/layout/hList2#14"/>
    <dgm:cxn modelId="{407FFD2C-39B2-4CC9-9D29-3C9324F67C1A}" srcId="{FF708FAD-61F1-467D-A962-000C80F28A10}" destId="{0186D3E0-E1EE-4294-9126-11E29E2F8767}" srcOrd="3" destOrd="0" parTransId="{3A7552C0-8855-4BE2-ACEE-91CD8BBB4F99}" sibTransId="{EEBEB9A4-CC35-46E1-A31D-0F99AF122F6D}"/>
    <dgm:cxn modelId="{4BDDEF5C-49BC-4398-9E00-3F16366C7F9B}" type="presOf" srcId="{97DC868F-4BFC-4254-B78E-7980B2B53827}" destId="{1DD672E0-6CEB-4E40-A04B-D386CB9416B4}" srcOrd="0" destOrd="2" presId="urn:microsoft.com/office/officeart/2005/8/layout/hList2#14"/>
    <dgm:cxn modelId="{C9D09260-A656-4D81-81E9-0B544A78F3AE}" type="presOf" srcId="{FA7689E2-68DC-4092-9186-A5B30A552EA5}" destId="{1DD672E0-6CEB-4E40-A04B-D386CB9416B4}" srcOrd="0" destOrd="1" presId="urn:microsoft.com/office/officeart/2005/8/layout/hList2#14"/>
    <dgm:cxn modelId="{3E28FA60-8957-4806-BCCF-D0CBD52A1254}" srcId="{FF708FAD-61F1-467D-A962-000C80F28A10}" destId="{8696D7CE-275D-4BB6-A9A1-9E1C806E30A0}" srcOrd="0" destOrd="0" parTransId="{C17E3A97-EA36-491D-AEEE-5135ADFEA520}" sibTransId="{EC6190E6-7E11-4886-A045-E4C76BFA6771}"/>
    <dgm:cxn modelId="{1E622981-AEB2-4A69-B79F-49ACFF9C7602}" type="presOf" srcId="{BA220693-E931-4358-A2E2-718ECDD3CB8E}" destId="{ECE58D3F-2FA3-46E4-BAD3-76EEADD38532}" srcOrd="0" destOrd="0" presId="urn:microsoft.com/office/officeart/2005/8/layout/hList2#14"/>
    <dgm:cxn modelId="{DC042A83-5290-4184-B67B-8DD43E30E030}" srcId="{FF708FAD-61F1-467D-A962-000C80F28A10}" destId="{CBEB1661-DD42-4C9D-8D42-CAE6D33BACC3}" srcOrd="4" destOrd="0" parTransId="{226BF4B0-8D71-4A71-9AD8-465CA80D7724}" sibTransId="{0BD13690-41C7-4DA1-97BD-EC5049629F73}"/>
    <dgm:cxn modelId="{44ABBF87-EC0D-4941-AEF6-CFF257D34DE9}" type="presOf" srcId="{FF708FAD-61F1-467D-A962-000C80F28A10}" destId="{2DA73385-E028-452F-9DC3-172781CA85C5}" srcOrd="0" destOrd="0" presId="urn:microsoft.com/office/officeart/2005/8/layout/hList2#14"/>
    <dgm:cxn modelId="{C3262AAE-CBFC-4148-8E50-5C8AA8D994A2}" type="presOf" srcId="{CBEB1661-DD42-4C9D-8D42-CAE6D33BACC3}" destId="{1DD672E0-6CEB-4E40-A04B-D386CB9416B4}" srcOrd="0" destOrd="4" presId="urn:microsoft.com/office/officeart/2005/8/layout/hList2#14"/>
    <dgm:cxn modelId="{5269CBAE-56F8-444A-94F4-3A264DFE51AF}" srcId="{BA220693-E931-4358-A2E2-718ECDD3CB8E}" destId="{FF708FAD-61F1-467D-A962-000C80F28A10}" srcOrd="0" destOrd="0" parTransId="{77F8B8CC-6C4E-4DD8-B5E6-E8ED538A6DAE}" sibTransId="{A01239FC-5357-4DE6-B85B-AD861068CB7F}"/>
    <dgm:cxn modelId="{8637D6BF-DA2E-43F2-BBE0-4CE048C342E6}" srcId="{FF708FAD-61F1-467D-A962-000C80F28A10}" destId="{7D5F01B3-0800-4B75-8676-E76102A0D0FB}" srcOrd="5" destOrd="0" parTransId="{BFE5DD94-9EFC-438D-B5B0-5395ED393551}" sibTransId="{E07B800C-17AC-42BC-953D-20229BDDA21B}"/>
    <dgm:cxn modelId="{0D335AEB-3F28-425B-9B98-046B47612E2C}" type="presOf" srcId="{0186D3E0-E1EE-4294-9126-11E29E2F8767}" destId="{1DD672E0-6CEB-4E40-A04B-D386CB9416B4}" srcOrd="0" destOrd="3" presId="urn:microsoft.com/office/officeart/2005/8/layout/hList2#14"/>
    <dgm:cxn modelId="{E18122FA-2795-429B-A618-F6A3F3554883}" type="presOf" srcId="{7D5F01B3-0800-4B75-8676-E76102A0D0FB}" destId="{1DD672E0-6CEB-4E40-A04B-D386CB9416B4}" srcOrd="0" destOrd="5" presId="urn:microsoft.com/office/officeart/2005/8/layout/hList2#14"/>
    <dgm:cxn modelId="{0C01057D-0A7A-4C71-AC9A-2014E2A18CBA}" type="presParOf" srcId="{ECE58D3F-2FA3-46E4-BAD3-76EEADD38532}" destId="{5E62D7FD-4E58-4579-955D-9CA24524F5C0}" srcOrd="0" destOrd="0" presId="urn:microsoft.com/office/officeart/2005/8/layout/hList2#14"/>
    <dgm:cxn modelId="{DC404D51-E7C5-441D-94E4-56574CA0DAEA}" type="presParOf" srcId="{5E62D7FD-4E58-4579-955D-9CA24524F5C0}" destId="{B0398647-7285-473F-8C33-81626123B2CC}" srcOrd="0" destOrd="0" presId="urn:microsoft.com/office/officeart/2005/8/layout/hList2#14"/>
    <dgm:cxn modelId="{0C200342-66D3-4665-A69A-91C7C450EF92}" type="presParOf" srcId="{5E62D7FD-4E58-4579-955D-9CA24524F5C0}" destId="{1DD672E0-6CEB-4E40-A04B-D386CB9416B4}" srcOrd="1" destOrd="0" presId="urn:microsoft.com/office/officeart/2005/8/layout/hList2#14"/>
    <dgm:cxn modelId="{7F750D05-D91D-455A-B9A9-7FE621F2ADD1}" type="presParOf" srcId="{5E62D7FD-4E58-4579-955D-9CA24524F5C0}" destId="{2DA73385-E028-452F-9DC3-172781CA85C5}" srcOrd="2" destOrd="0" presId="urn:microsoft.com/office/officeart/2005/8/layout/hList2#1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6D4EAD72-63B7-4879-9303-B23AD4BB6EC6}" type="doc">
      <dgm:prSet loTypeId="urn:microsoft.com/office/officeart/2005/8/layout/hList2" loCatId="list" qsTypeId="urn:microsoft.com/office/officeart/2005/8/quickstyle/simple5" qsCatId="simple" csTypeId="urn:microsoft.com/office/officeart/2005/8/colors/accent1_2" csCatId="accent1" phldr="1"/>
      <dgm:spPr/>
      <dgm:t>
        <a:bodyPr/>
        <a:lstStyle/>
        <a:p>
          <a:endParaRPr lang="es-HN"/>
        </a:p>
      </dgm:t>
    </dgm:pt>
    <dgm:pt modelId="{10BE253C-74D6-416E-8D5A-1361CB6C3316}">
      <dgm:prSet phldrT="[Texto]"/>
      <dgm:spPr/>
      <dgm:t>
        <a:bodyPr/>
        <a:lstStyle/>
        <a:p>
          <a:endParaRPr lang="es-ES" dirty="0"/>
        </a:p>
        <a:p>
          <a:endParaRPr lang="es-HN" dirty="0"/>
        </a:p>
      </dgm:t>
    </dgm:pt>
    <dgm:pt modelId="{DE535362-701A-4E38-9CD7-BE0F11E11B3E}" type="parTrans" cxnId="{E9A75D1A-7DE8-4141-B06D-2E5630528101}">
      <dgm:prSet/>
      <dgm:spPr/>
      <dgm:t>
        <a:bodyPr/>
        <a:lstStyle/>
        <a:p>
          <a:endParaRPr lang="es-HN"/>
        </a:p>
      </dgm:t>
    </dgm:pt>
    <dgm:pt modelId="{E71578CF-3678-45D1-8D96-725C9B50456F}" type="sibTrans" cxnId="{E9A75D1A-7DE8-4141-B06D-2E5630528101}">
      <dgm:prSet/>
      <dgm:spPr/>
      <dgm:t>
        <a:bodyPr/>
        <a:lstStyle/>
        <a:p>
          <a:endParaRPr lang="es-HN"/>
        </a:p>
      </dgm:t>
    </dgm:pt>
    <dgm:pt modelId="{3EFF7D3F-40F1-4CC5-9E86-D492F34D2E0A}">
      <dgm:prSet custT="1"/>
      <dgm:spPr>
        <a:solidFill>
          <a:srgbClr val="006699"/>
        </a:solidFill>
      </dgm:spPr>
      <dgm:t>
        <a:bodyPr/>
        <a:lstStyle/>
        <a:p>
          <a:pPr algn="l"/>
          <a:r>
            <a:rPr lang="es-ES" sz="1800" dirty="0"/>
            <a:t>El bloque modificado se escribe en el nivel mas bajo de la jerarquía cuando se reemplaza. </a:t>
          </a:r>
          <a:endParaRPr lang="es-HN" sz="1800" dirty="0"/>
        </a:p>
      </dgm:t>
    </dgm:pt>
    <dgm:pt modelId="{ECD813F6-207D-4175-8690-2AF74D00FCC3}" type="parTrans" cxnId="{CA8A8E3E-AB64-4FDC-8FA6-827833C0DF4A}">
      <dgm:prSet/>
      <dgm:spPr/>
      <dgm:t>
        <a:bodyPr/>
        <a:lstStyle/>
        <a:p>
          <a:endParaRPr lang="es-HN"/>
        </a:p>
      </dgm:t>
    </dgm:pt>
    <dgm:pt modelId="{EE77695C-C7EA-4941-9DE8-79ED80C79EEC}" type="sibTrans" cxnId="{CA8A8E3E-AB64-4FDC-8FA6-827833C0DF4A}">
      <dgm:prSet/>
      <dgm:spPr/>
      <dgm:t>
        <a:bodyPr/>
        <a:lstStyle/>
        <a:p>
          <a:endParaRPr lang="es-HN"/>
        </a:p>
      </dgm:t>
    </dgm:pt>
    <dgm:pt modelId="{C788DE28-A27B-4321-BB85-AACF84979C3B}">
      <dgm:prSet custT="1"/>
      <dgm:spPr>
        <a:solidFill>
          <a:srgbClr val="006699"/>
        </a:solidFill>
      </dgm:spPr>
      <dgm:t>
        <a:bodyPr/>
        <a:lstStyle/>
        <a:p>
          <a:pPr algn="l"/>
          <a:r>
            <a:rPr lang="es-ES" sz="1800" dirty="0"/>
            <a:t>Cuando hay que reemplazar un bloque, si su bit de modificación (Dirty bit) esta activado entonces el bloque debe actualizarse en memoria principal.</a:t>
          </a:r>
          <a:endParaRPr lang="es-HN" sz="1800" dirty="0"/>
        </a:p>
      </dgm:t>
    </dgm:pt>
    <dgm:pt modelId="{AD80E21F-3B93-4BF3-A09C-5282D309D72E}" type="parTrans" cxnId="{8602E682-ED5F-4350-B7C9-677A1305B3F4}">
      <dgm:prSet/>
      <dgm:spPr/>
      <dgm:t>
        <a:bodyPr/>
        <a:lstStyle/>
        <a:p>
          <a:endParaRPr lang="es-HN"/>
        </a:p>
      </dgm:t>
    </dgm:pt>
    <dgm:pt modelId="{BA00BFAD-88A1-44F9-A5E5-06C0F75C4513}" type="sibTrans" cxnId="{8602E682-ED5F-4350-B7C9-677A1305B3F4}">
      <dgm:prSet/>
      <dgm:spPr/>
      <dgm:t>
        <a:bodyPr/>
        <a:lstStyle/>
        <a:p>
          <a:endParaRPr lang="es-HN"/>
        </a:p>
      </dgm:t>
    </dgm:pt>
    <dgm:pt modelId="{3876CF67-4508-42B3-93D6-B99A9F0788E6}">
      <dgm:prSet phldrT="[Texto]" custT="1"/>
      <dgm:spPr>
        <a:solidFill>
          <a:srgbClr val="006699"/>
        </a:solidFill>
      </dgm:spPr>
      <dgm:t>
        <a:bodyPr/>
        <a:lstStyle/>
        <a:p>
          <a:pPr algn="l"/>
          <a:r>
            <a:rPr lang="es-ES" sz="1800" dirty="0"/>
            <a:t>Cuando ocurre una escritura, el nuevo valor se escribe solo en la línea de cache.</a:t>
          </a:r>
          <a:endParaRPr lang="es-HN" sz="1800" dirty="0"/>
        </a:p>
      </dgm:t>
    </dgm:pt>
    <dgm:pt modelId="{4EB1CF11-3BA4-46C4-8407-813FB3F4E4EF}" type="parTrans" cxnId="{79D23F11-4C94-4843-A8DB-FAF69F8FA81A}">
      <dgm:prSet/>
      <dgm:spPr/>
      <dgm:t>
        <a:bodyPr/>
        <a:lstStyle/>
        <a:p>
          <a:endParaRPr lang="es-HN"/>
        </a:p>
      </dgm:t>
    </dgm:pt>
    <dgm:pt modelId="{CA4CE110-068D-4109-8A8F-923951BF64BB}" type="sibTrans" cxnId="{79D23F11-4C94-4843-A8DB-FAF69F8FA81A}">
      <dgm:prSet/>
      <dgm:spPr/>
      <dgm:t>
        <a:bodyPr/>
        <a:lstStyle/>
        <a:p>
          <a:endParaRPr lang="es-HN"/>
        </a:p>
      </dgm:t>
    </dgm:pt>
    <dgm:pt modelId="{A2876AFE-5BAA-4F61-A85F-EF5261E6E241}">
      <dgm:prSet custT="1"/>
      <dgm:spPr>
        <a:solidFill>
          <a:srgbClr val="006699"/>
        </a:solidFill>
      </dgm:spPr>
      <dgm:t>
        <a:bodyPr/>
        <a:lstStyle/>
        <a:p>
          <a:pPr algn="l"/>
          <a:r>
            <a:rPr lang="es-ES" sz="1800" dirty="0"/>
            <a:t>Los esquemas de escritura diferida pueden mejorar el rendimiento, especialmente cuando el CPU genera escrituras, más rápidas que las escrituras que pueden ser manejadas por la memoria principal. </a:t>
          </a:r>
          <a:endParaRPr lang="es-HN" sz="1800" dirty="0"/>
        </a:p>
      </dgm:t>
    </dgm:pt>
    <dgm:pt modelId="{8184C01E-DAC5-4848-A1CB-2803ADC39F3B}" type="parTrans" cxnId="{47FFD07A-8BE9-4A8A-8CC7-C2EBD7166144}">
      <dgm:prSet/>
      <dgm:spPr/>
      <dgm:t>
        <a:bodyPr/>
        <a:lstStyle/>
        <a:p>
          <a:endParaRPr lang="es-HN"/>
        </a:p>
      </dgm:t>
    </dgm:pt>
    <dgm:pt modelId="{9D5C5AE7-29CF-43C0-9D44-952D4E08CF36}" type="sibTrans" cxnId="{47FFD07A-8BE9-4A8A-8CC7-C2EBD7166144}">
      <dgm:prSet/>
      <dgm:spPr/>
      <dgm:t>
        <a:bodyPr/>
        <a:lstStyle/>
        <a:p>
          <a:endParaRPr lang="es-HN"/>
        </a:p>
      </dgm:t>
    </dgm:pt>
    <dgm:pt modelId="{C87E7601-4A38-40F3-A987-74D38D8E70F2}" type="pres">
      <dgm:prSet presAssocID="{6D4EAD72-63B7-4879-9303-B23AD4BB6EC6}" presName="linearFlow" presStyleCnt="0">
        <dgm:presLayoutVars>
          <dgm:dir/>
          <dgm:animLvl val="lvl"/>
          <dgm:resizeHandles/>
        </dgm:presLayoutVars>
      </dgm:prSet>
      <dgm:spPr/>
    </dgm:pt>
    <dgm:pt modelId="{9568F67E-73B7-4C0B-91D8-E17151D684FC}" type="pres">
      <dgm:prSet presAssocID="{10BE253C-74D6-416E-8D5A-1361CB6C3316}" presName="compositeNode" presStyleCnt="0">
        <dgm:presLayoutVars>
          <dgm:bulletEnabled val="1"/>
        </dgm:presLayoutVars>
      </dgm:prSet>
      <dgm:spPr/>
    </dgm:pt>
    <dgm:pt modelId="{FDCC8FE8-9CBB-45E6-9D52-D52558ACE245}" type="pres">
      <dgm:prSet presAssocID="{10BE253C-74D6-416E-8D5A-1361CB6C3316}" presName="imag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005792FF-FF72-4BEF-B6A3-DF73EDA22838}" type="pres">
      <dgm:prSet presAssocID="{10BE253C-74D6-416E-8D5A-1361CB6C3316}" presName="childNode" presStyleLbl="node1" presStyleIdx="0" presStyleCnt="1">
        <dgm:presLayoutVars>
          <dgm:bulletEnabled val="1"/>
        </dgm:presLayoutVars>
      </dgm:prSet>
      <dgm:spPr/>
    </dgm:pt>
    <dgm:pt modelId="{368E4F24-6400-41A3-8413-F8314FFC91D6}" type="pres">
      <dgm:prSet presAssocID="{10BE253C-74D6-416E-8D5A-1361CB6C3316}" presName="parentNode" presStyleLbl="revTx" presStyleIdx="0" presStyleCnt="1">
        <dgm:presLayoutVars>
          <dgm:chMax val="0"/>
          <dgm:bulletEnabled val="1"/>
        </dgm:presLayoutVars>
      </dgm:prSet>
      <dgm:spPr/>
    </dgm:pt>
  </dgm:ptLst>
  <dgm:cxnLst>
    <dgm:cxn modelId="{79D23F11-4C94-4843-A8DB-FAF69F8FA81A}" srcId="{10BE253C-74D6-416E-8D5A-1361CB6C3316}" destId="{3876CF67-4508-42B3-93D6-B99A9F0788E6}" srcOrd="0" destOrd="0" parTransId="{4EB1CF11-3BA4-46C4-8407-813FB3F4E4EF}" sibTransId="{CA4CE110-068D-4109-8A8F-923951BF64BB}"/>
    <dgm:cxn modelId="{E9A75D1A-7DE8-4141-B06D-2E5630528101}" srcId="{6D4EAD72-63B7-4879-9303-B23AD4BB6EC6}" destId="{10BE253C-74D6-416E-8D5A-1361CB6C3316}" srcOrd="0" destOrd="0" parTransId="{DE535362-701A-4E38-9CD7-BE0F11E11B3E}" sibTransId="{E71578CF-3678-45D1-8D96-725C9B50456F}"/>
    <dgm:cxn modelId="{DA573E25-533D-4314-AE05-893BD14CA337}" type="presOf" srcId="{A2876AFE-5BAA-4F61-A85F-EF5261E6E241}" destId="{005792FF-FF72-4BEF-B6A3-DF73EDA22838}" srcOrd="0" destOrd="3" presId="urn:microsoft.com/office/officeart/2005/8/layout/hList2"/>
    <dgm:cxn modelId="{6F52FF2D-C298-4AED-8371-C63616491AF8}" type="presOf" srcId="{3EFF7D3F-40F1-4CC5-9E86-D492F34D2E0A}" destId="{005792FF-FF72-4BEF-B6A3-DF73EDA22838}" srcOrd="0" destOrd="1" presId="urn:microsoft.com/office/officeart/2005/8/layout/hList2"/>
    <dgm:cxn modelId="{4D55703D-9884-49D8-B25D-33C86E362560}" type="presOf" srcId="{6D4EAD72-63B7-4879-9303-B23AD4BB6EC6}" destId="{C87E7601-4A38-40F3-A987-74D38D8E70F2}" srcOrd="0" destOrd="0" presId="urn:microsoft.com/office/officeart/2005/8/layout/hList2"/>
    <dgm:cxn modelId="{CA8A8E3E-AB64-4FDC-8FA6-827833C0DF4A}" srcId="{10BE253C-74D6-416E-8D5A-1361CB6C3316}" destId="{3EFF7D3F-40F1-4CC5-9E86-D492F34D2E0A}" srcOrd="1" destOrd="0" parTransId="{ECD813F6-207D-4175-8690-2AF74D00FCC3}" sibTransId="{EE77695C-C7EA-4941-9DE8-79ED80C79EEC}"/>
    <dgm:cxn modelId="{B3685F4B-3EC6-4FA2-8FFF-5440412F86D6}" type="presOf" srcId="{10BE253C-74D6-416E-8D5A-1361CB6C3316}" destId="{368E4F24-6400-41A3-8413-F8314FFC91D6}" srcOrd="0" destOrd="0" presId="urn:microsoft.com/office/officeart/2005/8/layout/hList2"/>
    <dgm:cxn modelId="{47FFD07A-8BE9-4A8A-8CC7-C2EBD7166144}" srcId="{10BE253C-74D6-416E-8D5A-1361CB6C3316}" destId="{A2876AFE-5BAA-4F61-A85F-EF5261E6E241}" srcOrd="3" destOrd="0" parTransId="{8184C01E-DAC5-4848-A1CB-2803ADC39F3B}" sibTransId="{9D5C5AE7-29CF-43C0-9D44-952D4E08CF36}"/>
    <dgm:cxn modelId="{8602E682-ED5F-4350-B7C9-677A1305B3F4}" srcId="{10BE253C-74D6-416E-8D5A-1361CB6C3316}" destId="{C788DE28-A27B-4321-BB85-AACF84979C3B}" srcOrd="2" destOrd="0" parTransId="{AD80E21F-3B93-4BF3-A09C-5282D309D72E}" sibTransId="{BA00BFAD-88A1-44F9-A5E5-06C0F75C4513}"/>
    <dgm:cxn modelId="{C57D2A91-FB9F-43A1-94BA-63C4EE2C08C9}" type="presOf" srcId="{C788DE28-A27B-4321-BB85-AACF84979C3B}" destId="{005792FF-FF72-4BEF-B6A3-DF73EDA22838}" srcOrd="0" destOrd="2" presId="urn:microsoft.com/office/officeart/2005/8/layout/hList2"/>
    <dgm:cxn modelId="{AA91DEE9-ABAF-4FE4-A191-FCAEB9F31CC9}" type="presOf" srcId="{3876CF67-4508-42B3-93D6-B99A9F0788E6}" destId="{005792FF-FF72-4BEF-B6A3-DF73EDA22838}" srcOrd="0" destOrd="0" presId="urn:microsoft.com/office/officeart/2005/8/layout/hList2"/>
    <dgm:cxn modelId="{CB1FA152-B334-414A-BF53-8B86341EB3F3}" type="presParOf" srcId="{C87E7601-4A38-40F3-A987-74D38D8E70F2}" destId="{9568F67E-73B7-4C0B-91D8-E17151D684FC}" srcOrd="0" destOrd="0" presId="urn:microsoft.com/office/officeart/2005/8/layout/hList2"/>
    <dgm:cxn modelId="{E22F6CB5-B761-41C9-B7D6-67B1761928D5}" type="presParOf" srcId="{9568F67E-73B7-4C0B-91D8-E17151D684FC}" destId="{FDCC8FE8-9CBB-45E6-9D52-D52558ACE245}" srcOrd="0" destOrd="0" presId="urn:microsoft.com/office/officeart/2005/8/layout/hList2"/>
    <dgm:cxn modelId="{27A5A6C7-F859-4E72-994B-81F99675514A}" type="presParOf" srcId="{9568F67E-73B7-4C0B-91D8-E17151D684FC}" destId="{005792FF-FF72-4BEF-B6A3-DF73EDA22838}" srcOrd="1" destOrd="0" presId="urn:microsoft.com/office/officeart/2005/8/layout/hList2"/>
    <dgm:cxn modelId="{4CA53D8A-B808-45B9-B38E-98E02200FAA6}" type="presParOf" srcId="{9568F67E-73B7-4C0B-91D8-E17151D684FC}" destId="{368E4F24-6400-41A3-8413-F8314FFC91D6}"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6D4EAD72-63B7-4879-9303-B23AD4BB6EC6}" type="doc">
      <dgm:prSet loTypeId="urn:microsoft.com/office/officeart/2005/8/layout/hList2" loCatId="list" qsTypeId="urn:microsoft.com/office/officeart/2005/8/quickstyle/simple5" qsCatId="simple" csTypeId="urn:microsoft.com/office/officeart/2005/8/colors/accent1_2" csCatId="accent1" phldr="1"/>
      <dgm:spPr/>
      <dgm:t>
        <a:bodyPr/>
        <a:lstStyle/>
        <a:p>
          <a:endParaRPr lang="es-HN"/>
        </a:p>
      </dgm:t>
    </dgm:pt>
    <dgm:pt modelId="{10BE253C-74D6-416E-8D5A-1361CB6C3316}">
      <dgm:prSet phldrT="[Texto]"/>
      <dgm:spPr/>
      <dgm:t>
        <a:bodyPr/>
        <a:lstStyle/>
        <a:p>
          <a:endParaRPr lang="es-ES" dirty="0"/>
        </a:p>
        <a:p>
          <a:endParaRPr lang="es-HN" dirty="0"/>
        </a:p>
      </dgm:t>
    </dgm:pt>
    <dgm:pt modelId="{DE535362-701A-4E38-9CD7-BE0F11E11B3E}" type="parTrans" cxnId="{E9A75D1A-7DE8-4141-B06D-2E5630528101}">
      <dgm:prSet/>
      <dgm:spPr/>
      <dgm:t>
        <a:bodyPr/>
        <a:lstStyle/>
        <a:p>
          <a:endParaRPr lang="es-HN"/>
        </a:p>
      </dgm:t>
    </dgm:pt>
    <dgm:pt modelId="{E71578CF-3678-45D1-8D96-725C9B50456F}" type="sibTrans" cxnId="{E9A75D1A-7DE8-4141-B06D-2E5630528101}">
      <dgm:prSet/>
      <dgm:spPr/>
      <dgm:t>
        <a:bodyPr/>
        <a:lstStyle/>
        <a:p>
          <a:endParaRPr lang="es-HN"/>
        </a:p>
      </dgm:t>
    </dgm:pt>
    <dgm:pt modelId="{3876CF67-4508-42B3-93D6-B99A9F0788E6}">
      <dgm:prSet phldrT="[Texto]" custT="1"/>
      <dgm:spPr>
        <a:solidFill>
          <a:srgbClr val="006699"/>
        </a:solidFill>
      </dgm:spPr>
      <dgm:t>
        <a:bodyPr/>
        <a:lstStyle/>
        <a:p>
          <a:pPr algn="l"/>
          <a:r>
            <a:rPr lang="es-ES" sz="1800" dirty="0"/>
            <a:t>Implementar instrucciones Store de manera eficiente en una caché que utiliza una estrategia de escritura diferida es más complejo que en un caché de escritura inmediata. </a:t>
          </a:r>
          <a:endParaRPr lang="es-HN" sz="1800" dirty="0"/>
        </a:p>
      </dgm:t>
    </dgm:pt>
    <dgm:pt modelId="{4EB1CF11-3BA4-46C4-8407-813FB3F4E4EF}" type="parTrans" cxnId="{79D23F11-4C94-4843-A8DB-FAF69F8FA81A}">
      <dgm:prSet/>
      <dgm:spPr/>
      <dgm:t>
        <a:bodyPr/>
        <a:lstStyle/>
        <a:p>
          <a:endParaRPr lang="es-HN"/>
        </a:p>
      </dgm:t>
    </dgm:pt>
    <dgm:pt modelId="{CA4CE110-068D-4109-8A8F-923951BF64BB}" type="sibTrans" cxnId="{79D23F11-4C94-4843-A8DB-FAF69F8FA81A}">
      <dgm:prSet/>
      <dgm:spPr/>
      <dgm:t>
        <a:bodyPr/>
        <a:lstStyle/>
        <a:p>
          <a:endParaRPr lang="es-HN"/>
        </a:p>
      </dgm:t>
    </dgm:pt>
    <dgm:pt modelId="{015DB85A-97D3-44A3-9394-3613088BA6E2}">
      <dgm:prSet phldrT="[Texto]" custT="1"/>
      <dgm:spPr>
        <a:solidFill>
          <a:srgbClr val="006699"/>
        </a:solidFill>
      </dgm:spPr>
      <dgm:t>
        <a:bodyPr/>
        <a:lstStyle/>
        <a:p>
          <a:pPr algn="l"/>
          <a:r>
            <a:rPr lang="es-ES" sz="1800" dirty="0"/>
            <a:t>En una caché de escritura diferida, debemos volver a escribir el bloque en memoria si los datos en la caché fueron modificados y tenemos un fallo de caché.</a:t>
          </a:r>
          <a:endParaRPr lang="es-HN" sz="1800" dirty="0"/>
        </a:p>
      </dgm:t>
    </dgm:pt>
    <dgm:pt modelId="{962FA35B-4912-488E-88AB-5F3452CD9AEA}" type="parTrans" cxnId="{703F868F-2C61-4A75-997A-FCBF298A5C8F}">
      <dgm:prSet/>
      <dgm:spPr/>
      <dgm:t>
        <a:bodyPr/>
        <a:lstStyle/>
        <a:p>
          <a:endParaRPr lang="es-HN"/>
        </a:p>
      </dgm:t>
    </dgm:pt>
    <dgm:pt modelId="{75917D38-8541-468E-9496-DCDB533EFA30}" type="sibTrans" cxnId="{703F868F-2C61-4A75-997A-FCBF298A5C8F}">
      <dgm:prSet/>
      <dgm:spPr/>
      <dgm:t>
        <a:bodyPr/>
        <a:lstStyle/>
        <a:p>
          <a:endParaRPr lang="es-HN"/>
        </a:p>
      </dgm:t>
    </dgm:pt>
    <dgm:pt modelId="{C15A4C40-68D8-4F25-904D-2A34226EE9F7}">
      <dgm:prSet phldrT="[Texto]" custT="1"/>
      <dgm:spPr>
        <a:solidFill>
          <a:srgbClr val="006699"/>
        </a:solidFill>
      </dgm:spPr>
      <dgm:t>
        <a:bodyPr/>
        <a:lstStyle/>
        <a:p>
          <a:pPr algn="l"/>
          <a:r>
            <a:rPr lang="es-ES" sz="1800" dirty="0"/>
            <a:t>Si simplemente sobrescribimos el bloque de una instrucción Store antes de saber si la instrucción había alcanzado la caché (como lo hacemos para un caché de escritura inmediata), destruiríamos el contenido del bloque, que no está respaldado en memoria. </a:t>
          </a:r>
          <a:endParaRPr lang="es-HN" sz="1800" dirty="0"/>
        </a:p>
      </dgm:t>
    </dgm:pt>
    <dgm:pt modelId="{4CC7F47E-A82A-4A40-979A-15587BDACFD9}" type="parTrans" cxnId="{486A7546-328D-46A3-9D5E-170D20B4AD7B}">
      <dgm:prSet/>
      <dgm:spPr/>
      <dgm:t>
        <a:bodyPr/>
        <a:lstStyle/>
        <a:p>
          <a:endParaRPr lang="es-HN"/>
        </a:p>
      </dgm:t>
    </dgm:pt>
    <dgm:pt modelId="{C93B7933-0ACC-4257-8234-DE5C05503927}" type="sibTrans" cxnId="{486A7546-328D-46A3-9D5E-170D20B4AD7B}">
      <dgm:prSet/>
      <dgm:spPr/>
      <dgm:t>
        <a:bodyPr/>
        <a:lstStyle/>
        <a:p>
          <a:endParaRPr lang="es-HN"/>
        </a:p>
      </dgm:t>
    </dgm:pt>
    <dgm:pt modelId="{57ABE7A1-5526-4252-813D-C9299BE08AF2}">
      <dgm:prSet phldrT="[Texto]" custT="1"/>
      <dgm:spPr>
        <a:solidFill>
          <a:srgbClr val="006699"/>
        </a:solidFill>
      </dgm:spPr>
      <dgm:t>
        <a:bodyPr/>
        <a:lstStyle/>
        <a:p>
          <a:pPr algn="l"/>
          <a:r>
            <a:rPr lang="es-ES" sz="1800" dirty="0"/>
            <a:t>Una caché de escritura inmediata puede escribir los datos en la caché y leer la etiqueta; si las etiquetas no coinciden, entonces ocurre un fallo. Debido a que la caché es de escritura inmediata, la sobreescritura del bloque en la caché no es catastrófica ya que la memoria tiene el valor correcto.</a:t>
          </a:r>
          <a:endParaRPr lang="es-HN" sz="1800" dirty="0"/>
        </a:p>
      </dgm:t>
    </dgm:pt>
    <dgm:pt modelId="{E9290836-4F7F-4699-BC94-23CF02361F0A}" type="parTrans" cxnId="{018E886E-64DE-4C2F-B958-F1BF171A6D5A}">
      <dgm:prSet/>
      <dgm:spPr/>
      <dgm:t>
        <a:bodyPr/>
        <a:lstStyle/>
        <a:p>
          <a:endParaRPr lang="es-HN"/>
        </a:p>
      </dgm:t>
    </dgm:pt>
    <dgm:pt modelId="{7B89CA9C-5B48-4B3C-A267-CA8CA2786509}" type="sibTrans" cxnId="{018E886E-64DE-4C2F-B958-F1BF171A6D5A}">
      <dgm:prSet/>
      <dgm:spPr/>
      <dgm:t>
        <a:bodyPr/>
        <a:lstStyle/>
        <a:p>
          <a:endParaRPr lang="es-HN"/>
        </a:p>
      </dgm:t>
    </dgm:pt>
    <dgm:pt modelId="{C87E7601-4A38-40F3-A987-74D38D8E70F2}" type="pres">
      <dgm:prSet presAssocID="{6D4EAD72-63B7-4879-9303-B23AD4BB6EC6}" presName="linearFlow" presStyleCnt="0">
        <dgm:presLayoutVars>
          <dgm:dir/>
          <dgm:animLvl val="lvl"/>
          <dgm:resizeHandles/>
        </dgm:presLayoutVars>
      </dgm:prSet>
      <dgm:spPr/>
    </dgm:pt>
    <dgm:pt modelId="{9568F67E-73B7-4C0B-91D8-E17151D684FC}" type="pres">
      <dgm:prSet presAssocID="{10BE253C-74D6-416E-8D5A-1361CB6C3316}" presName="compositeNode" presStyleCnt="0">
        <dgm:presLayoutVars>
          <dgm:bulletEnabled val="1"/>
        </dgm:presLayoutVars>
      </dgm:prSet>
      <dgm:spPr/>
    </dgm:pt>
    <dgm:pt modelId="{FDCC8FE8-9CBB-45E6-9D52-D52558ACE245}" type="pres">
      <dgm:prSet presAssocID="{10BE253C-74D6-416E-8D5A-1361CB6C3316}" presName="imag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50000" r="-50000"/>
          </a:stretch>
        </a:blipFill>
      </dgm:spPr>
    </dgm:pt>
    <dgm:pt modelId="{005792FF-FF72-4BEF-B6A3-DF73EDA22838}" type="pres">
      <dgm:prSet presAssocID="{10BE253C-74D6-416E-8D5A-1361CB6C3316}" presName="childNode" presStyleLbl="node1" presStyleIdx="0" presStyleCnt="1">
        <dgm:presLayoutVars>
          <dgm:bulletEnabled val="1"/>
        </dgm:presLayoutVars>
      </dgm:prSet>
      <dgm:spPr/>
    </dgm:pt>
    <dgm:pt modelId="{368E4F24-6400-41A3-8413-F8314FFC91D6}" type="pres">
      <dgm:prSet presAssocID="{10BE253C-74D6-416E-8D5A-1361CB6C3316}" presName="parentNode" presStyleLbl="revTx" presStyleIdx="0" presStyleCnt="1">
        <dgm:presLayoutVars>
          <dgm:chMax val="0"/>
          <dgm:bulletEnabled val="1"/>
        </dgm:presLayoutVars>
      </dgm:prSet>
      <dgm:spPr/>
    </dgm:pt>
  </dgm:ptLst>
  <dgm:cxnLst>
    <dgm:cxn modelId="{79D23F11-4C94-4843-A8DB-FAF69F8FA81A}" srcId="{10BE253C-74D6-416E-8D5A-1361CB6C3316}" destId="{3876CF67-4508-42B3-93D6-B99A9F0788E6}" srcOrd="0" destOrd="0" parTransId="{4EB1CF11-3BA4-46C4-8407-813FB3F4E4EF}" sibTransId="{CA4CE110-068D-4109-8A8F-923951BF64BB}"/>
    <dgm:cxn modelId="{63C40517-5324-44D2-AC44-F697253634F6}" type="presOf" srcId="{015DB85A-97D3-44A3-9394-3613088BA6E2}" destId="{005792FF-FF72-4BEF-B6A3-DF73EDA22838}" srcOrd="0" destOrd="1" presId="urn:microsoft.com/office/officeart/2005/8/layout/hList2"/>
    <dgm:cxn modelId="{E9A75D1A-7DE8-4141-B06D-2E5630528101}" srcId="{6D4EAD72-63B7-4879-9303-B23AD4BB6EC6}" destId="{10BE253C-74D6-416E-8D5A-1361CB6C3316}" srcOrd="0" destOrd="0" parTransId="{DE535362-701A-4E38-9CD7-BE0F11E11B3E}" sibTransId="{E71578CF-3678-45D1-8D96-725C9B50456F}"/>
    <dgm:cxn modelId="{4D55703D-9884-49D8-B25D-33C86E362560}" type="presOf" srcId="{6D4EAD72-63B7-4879-9303-B23AD4BB6EC6}" destId="{C87E7601-4A38-40F3-A987-74D38D8E70F2}" srcOrd="0" destOrd="0" presId="urn:microsoft.com/office/officeart/2005/8/layout/hList2"/>
    <dgm:cxn modelId="{25318C43-F7C6-4D29-8518-F3BE98D760D0}" type="presOf" srcId="{57ABE7A1-5526-4252-813D-C9299BE08AF2}" destId="{005792FF-FF72-4BEF-B6A3-DF73EDA22838}" srcOrd="0" destOrd="3" presId="urn:microsoft.com/office/officeart/2005/8/layout/hList2"/>
    <dgm:cxn modelId="{486A7546-328D-46A3-9D5E-170D20B4AD7B}" srcId="{10BE253C-74D6-416E-8D5A-1361CB6C3316}" destId="{C15A4C40-68D8-4F25-904D-2A34226EE9F7}" srcOrd="2" destOrd="0" parTransId="{4CC7F47E-A82A-4A40-979A-15587BDACFD9}" sibTransId="{C93B7933-0ACC-4257-8234-DE5C05503927}"/>
    <dgm:cxn modelId="{B3685F4B-3EC6-4FA2-8FFF-5440412F86D6}" type="presOf" srcId="{10BE253C-74D6-416E-8D5A-1361CB6C3316}" destId="{368E4F24-6400-41A3-8413-F8314FFC91D6}" srcOrd="0" destOrd="0" presId="urn:microsoft.com/office/officeart/2005/8/layout/hList2"/>
    <dgm:cxn modelId="{018E886E-64DE-4C2F-B958-F1BF171A6D5A}" srcId="{10BE253C-74D6-416E-8D5A-1361CB6C3316}" destId="{57ABE7A1-5526-4252-813D-C9299BE08AF2}" srcOrd="3" destOrd="0" parTransId="{E9290836-4F7F-4699-BC94-23CF02361F0A}" sibTransId="{7B89CA9C-5B48-4B3C-A267-CA8CA2786509}"/>
    <dgm:cxn modelId="{703F868F-2C61-4A75-997A-FCBF298A5C8F}" srcId="{10BE253C-74D6-416E-8D5A-1361CB6C3316}" destId="{015DB85A-97D3-44A3-9394-3613088BA6E2}" srcOrd="1" destOrd="0" parTransId="{962FA35B-4912-488E-88AB-5F3452CD9AEA}" sibTransId="{75917D38-8541-468E-9496-DCDB533EFA30}"/>
    <dgm:cxn modelId="{AC7702A6-5E4A-4C9F-A9A5-8E0D513BC092}" type="presOf" srcId="{C15A4C40-68D8-4F25-904D-2A34226EE9F7}" destId="{005792FF-FF72-4BEF-B6A3-DF73EDA22838}" srcOrd="0" destOrd="2" presId="urn:microsoft.com/office/officeart/2005/8/layout/hList2"/>
    <dgm:cxn modelId="{AA91DEE9-ABAF-4FE4-A191-FCAEB9F31CC9}" type="presOf" srcId="{3876CF67-4508-42B3-93D6-B99A9F0788E6}" destId="{005792FF-FF72-4BEF-B6A3-DF73EDA22838}" srcOrd="0" destOrd="0" presId="urn:microsoft.com/office/officeart/2005/8/layout/hList2"/>
    <dgm:cxn modelId="{CB1FA152-B334-414A-BF53-8B86341EB3F3}" type="presParOf" srcId="{C87E7601-4A38-40F3-A987-74D38D8E70F2}" destId="{9568F67E-73B7-4C0B-91D8-E17151D684FC}" srcOrd="0" destOrd="0" presId="urn:microsoft.com/office/officeart/2005/8/layout/hList2"/>
    <dgm:cxn modelId="{E22F6CB5-B761-41C9-B7D6-67B1761928D5}" type="presParOf" srcId="{9568F67E-73B7-4C0B-91D8-E17151D684FC}" destId="{FDCC8FE8-9CBB-45E6-9D52-D52558ACE245}" srcOrd="0" destOrd="0" presId="urn:microsoft.com/office/officeart/2005/8/layout/hList2"/>
    <dgm:cxn modelId="{27A5A6C7-F859-4E72-994B-81F99675514A}" type="presParOf" srcId="{9568F67E-73B7-4C0B-91D8-E17151D684FC}" destId="{005792FF-FF72-4BEF-B6A3-DF73EDA22838}" srcOrd="1" destOrd="0" presId="urn:microsoft.com/office/officeart/2005/8/layout/hList2"/>
    <dgm:cxn modelId="{4CA53D8A-B808-45B9-B38E-98E02200FAA6}" type="presParOf" srcId="{9568F67E-73B7-4C0B-91D8-E17151D684FC}" destId="{368E4F24-6400-41A3-8413-F8314FFC91D6}"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5FF3243-0DD3-4A45-B641-9C2B024D7E3B}"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s-HN"/>
        </a:p>
      </dgm:t>
    </dgm:pt>
    <dgm:pt modelId="{66C51740-7A53-47D5-BEEA-3FA9D9D691CA}">
      <dgm:prSet phldrT="[Texto]"/>
      <dgm:spPr/>
      <dgm:t>
        <a:bodyPr/>
        <a:lstStyle/>
        <a:p>
          <a:endParaRPr lang="es-ES" dirty="0"/>
        </a:p>
        <a:p>
          <a:endParaRPr lang="es-HN" dirty="0"/>
        </a:p>
      </dgm:t>
    </dgm:pt>
    <dgm:pt modelId="{98F25284-A81A-4347-A261-ED3DC90EC0A4}" type="parTrans" cxnId="{CCC0ABA5-C2D2-4686-A92E-C318D326DE8E}">
      <dgm:prSet/>
      <dgm:spPr/>
      <dgm:t>
        <a:bodyPr/>
        <a:lstStyle/>
        <a:p>
          <a:endParaRPr lang="es-HN"/>
        </a:p>
      </dgm:t>
    </dgm:pt>
    <dgm:pt modelId="{EF16ADB6-FB5F-40DE-AFEE-5CCFE8EE245D}" type="sibTrans" cxnId="{CCC0ABA5-C2D2-4686-A92E-C318D326DE8E}">
      <dgm:prSet/>
      <dgm:spPr/>
      <dgm:t>
        <a:bodyPr/>
        <a:lstStyle/>
        <a:p>
          <a:endParaRPr lang="es-HN"/>
        </a:p>
      </dgm:t>
    </dgm:pt>
    <dgm:pt modelId="{9C216827-C5E7-4400-A3A7-3F3F1F92F390}">
      <dgm:prSet phldrT="[Texto]" custT="1"/>
      <dgm:spPr/>
      <dgm:t>
        <a:bodyPr/>
        <a:lstStyle/>
        <a:p>
          <a:r>
            <a:rPr lang="es-ES" sz="2200" dirty="0"/>
            <a:t>Acceso en secuencia lineal especifica.</a:t>
          </a:r>
          <a:endParaRPr lang="es-HN" sz="2200" dirty="0"/>
        </a:p>
      </dgm:t>
    </dgm:pt>
    <dgm:pt modelId="{6A29D59C-0D97-4CA4-9D9A-405844E9105E}" type="parTrans" cxnId="{A86F20B0-942B-49D6-8659-521489173C7C}">
      <dgm:prSet/>
      <dgm:spPr/>
      <dgm:t>
        <a:bodyPr/>
        <a:lstStyle/>
        <a:p>
          <a:endParaRPr lang="es-HN"/>
        </a:p>
      </dgm:t>
    </dgm:pt>
    <dgm:pt modelId="{A72E1D64-4274-47E0-A101-8EF4A7C8F11F}" type="sibTrans" cxnId="{A86F20B0-942B-49D6-8659-521489173C7C}">
      <dgm:prSet/>
      <dgm:spPr/>
      <dgm:t>
        <a:bodyPr/>
        <a:lstStyle/>
        <a:p>
          <a:endParaRPr lang="es-HN"/>
        </a:p>
      </dgm:t>
    </dgm:pt>
    <dgm:pt modelId="{96992214-A631-4075-8301-95593711298D}">
      <dgm:prSet custT="1"/>
      <dgm:spPr/>
      <dgm:t>
        <a:bodyPr/>
        <a:lstStyle/>
        <a:p>
          <a:r>
            <a:rPr lang="es-ES" sz="2200" dirty="0"/>
            <a:t>Tiempo de acceso es variable.</a:t>
          </a:r>
          <a:endParaRPr lang="es-HN" sz="2200" dirty="0"/>
        </a:p>
      </dgm:t>
    </dgm:pt>
    <dgm:pt modelId="{2A7457E3-0D7C-457C-8EA4-B1C8340D6D23}" type="parTrans" cxnId="{7B736075-5A23-44D4-AE35-CC1E4C2B3FF8}">
      <dgm:prSet/>
      <dgm:spPr/>
      <dgm:t>
        <a:bodyPr/>
        <a:lstStyle/>
        <a:p>
          <a:endParaRPr lang="es-HN"/>
        </a:p>
      </dgm:t>
    </dgm:pt>
    <dgm:pt modelId="{F161B80A-0374-462A-A09B-4B63A52CBA96}" type="sibTrans" cxnId="{7B736075-5A23-44D4-AE35-CC1E4C2B3FF8}">
      <dgm:prSet/>
      <dgm:spPr/>
      <dgm:t>
        <a:bodyPr/>
        <a:lstStyle/>
        <a:p>
          <a:endParaRPr lang="es-HN"/>
        </a:p>
      </dgm:t>
    </dgm:pt>
    <dgm:pt modelId="{A3129F22-795D-4B2C-8001-2DB5101857B9}">
      <dgm:prSet custT="1"/>
      <dgm:spPr/>
      <dgm:t>
        <a:bodyPr/>
        <a:lstStyle/>
        <a:p>
          <a:r>
            <a:rPr lang="es-HN" sz="2200" dirty="0"/>
            <a:t>Mecanismo de lectura/escritura es compartido.</a:t>
          </a:r>
        </a:p>
      </dgm:t>
    </dgm:pt>
    <dgm:pt modelId="{E95FADB8-4123-4103-A6E4-B108C4245704}" type="parTrans" cxnId="{979674C8-AE46-407E-8C91-7812300929C7}">
      <dgm:prSet/>
      <dgm:spPr/>
      <dgm:t>
        <a:bodyPr/>
        <a:lstStyle/>
        <a:p>
          <a:endParaRPr lang="es-HN"/>
        </a:p>
      </dgm:t>
    </dgm:pt>
    <dgm:pt modelId="{3B98984C-7299-425A-BC6E-C36AE9E231DF}" type="sibTrans" cxnId="{979674C8-AE46-407E-8C91-7812300929C7}">
      <dgm:prSet/>
      <dgm:spPr/>
      <dgm:t>
        <a:bodyPr/>
        <a:lstStyle/>
        <a:p>
          <a:endParaRPr lang="es-HN"/>
        </a:p>
      </dgm:t>
    </dgm:pt>
    <dgm:pt modelId="{164C1B1A-B655-4309-9212-D1E4FA1F1F0C}">
      <dgm:prSet custT="1"/>
      <dgm:spPr/>
      <dgm:t>
        <a:bodyPr/>
        <a:lstStyle/>
        <a:p>
          <a:r>
            <a:rPr lang="es-HN" sz="2200" dirty="0"/>
            <a:t>Ejemplo: Cinta Magnética.</a:t>
          </a:r>
        </a:p>
      </dgm:t>
    </dgm:pt>
    <dgm:pt modelId="{1045DB8C-25C4-4B0D-BC57-B5FE7587DBDD}" type="parTrans" cxnId="{321AB60C-6C7A-4781-83A1-7EDDB7D97F0A}">
      <dgm:prSet/>
      <dgm:spPr/>
      <dgm:t>
        <a:bodyPr/>
        <a:lstStyle/>
        <a:p>
          <a:endParaRPr lang="es-HN"/>
        </a:p>
      </dgm:t>
    </dgm:pt>
    <dgm:pt modelId="{21204EB2-591B-4538-ADA9-A54ECF0455E8}" type="sibTrans" cxnId="{321AB60C-6C7A-4781-83A1-7EDDB7D97F0A}">
      <dgm:prSet/>
      <dgm:spPr/>
      <dgm:t>
        <a:bodyPr/>
        <a:lstStyle/>
        <a:p>
          <a:endParaRPr lang="es-HN"/>
        </a:p>
      </dgm:t>
    </dgm:pt>
    <dgm:pt modelId="{F8F6DFCB-5925-4C66-9695-974DCDD1F5E7}">
      <dgm:prSet custT="1"/>
      <dgm:spPr/>
      <dgm:t>
        <a:bodyPr/>
        <a:lstStyle/>
        <a:p>
          <a:endParaRPr lang="es-HN" sz="2200" dirty="0"/>
        </a:p>
      </dgm:t>
    </dgm:pt>
    <dgm:pt modelId="{D7E547A9-36EB-4E04-A53C-BCE0CC840C2E}" type="parTrans" cxnId="{1FF97447-FB1A-4634-9AEE-372AF966E9A8}">
      <dgm:prSet/>
      <dgm:spPr/>
      <dgm:t>
        <a:bodyPr/>
        <a:lstStyle/>
        <a:p>
          <a:endParaRPr lang="es-HN"/>
        </a:p>
      </dgm:t>
    </dgm:pt>
    <dgm:pt modelId="{FDD299F1-9D72-426C-A86E-851A03742B32}" type="sibTrans" cxnId="{1FF97447-FB1A-4634-9AEE-372AF966E9A8}">
      <dgm:prSet/>
      <dgm:spPr/>
      <dgm:t>
        <a:bodyPr/>
        <a:lstStyle/>
        <a:p>
          <a:endParaRPr lang="es-HN"/>
        </a:p>
      </dgm:t>
    </dgm:pt>
    <dgm:pt modelId="{7E89FF28-9504-4E34-81F0-3EFF0CB8186B}">
      <dgm:prSet custT="1"/>
      <dgm:spPr/>
      <dgm:t>
        <a:bodyPr/>
        <a:lstStyle/>
        <a:p>
          <a:r>
            <a:rPr lang="es-HN" sz="2200" dirty="0"/>
            <a:t>Para acceder </a:t>
          </a:r>
          <a:r>
            <a:rPr lang="es-ES" sz="2200" dirty="0"/>
            <a:t>a un dato, hay que recorrer todos los datos anteriores.</a:t>
          </a:r>
          <a:endParaRPr lang="es-HN" sz="2200" dirty="0"/>
        </a:p>
      </dgm:t>
    </dgm:pt>
    <dgm:pt modelId="{CA47462A-21DF-4636-8418-057D675AAA1E}" type="parTrans" cxnId="{26E9067C-6E26-4C83-98CA-81CCC4D5F750}">
      <dgm:prSet/>
      <dgm:spPr/>
      <dgm:t>
        <a:bodyPr/>
        <a:lstStyle/>
        <a:p>
          <a:endParaRPr lang="es-HN"/>
        </a:p>
      </dgm:t>
    </dgm:pt>
    <dgm:pt modelId="{44606170-9CFC-4A68-B999-C4F66D3F4B77}" type="sibTrans" cxnId="{26E9067C-6E26-4C83-98CA-81CCC4D5F750}">
      <dgm:prSet/>
      <dgm:spPr/>
      <dgm:t>
        <a:bodyPr/>
        <a:lstStyle/>
        <a:p>
          <a:endParaRPr lang="es-HN"/>
        </a:p>
      </dgm:t>
    </dgm:pt>
    <dgm:pt modelId="{FE09EDE1-4055-4DBD-BEE2-B7CC2567199D}">
      <dgm:prSet custT="1"/>
      <dgm:spPr/>
      <dgm:t>
        <a:bodyPr/>
        <a:lstStyle/>
        <a:p>
          <a:r>
            <a:rPr lang="es-HN" sz="2200" dirty="0"/>
            <a:t>Es un </a:t>
          </a:r>
          <a:r>
            <a:rPr lang="es-ES" sz="2200" dirty="0"/>
            <a:t>método lento (memoria lenta) pero útil en grandes sistemas de almacenamiento.</a:t>
          </a:r>
          <a:endParaRPr lang="es-HN" sz="2200" dirty="0"/>
        </a:p>
      </dgm:t>
    </dgm:pt>
    <dgm:pt modelId="{61EA790B-89A6-4833-A5AB-27DCA0295399}" type="parTrans" cxnId="{A118313D-D17E-4B7C-912B-A3744DFD7B86}">
      <dgm:prSet/>
      <dgm:spPr/>
      <dgm:t>
        <a:bodyPr/>
        <a:lstStyle/>
        <a:p>
          <a:endParaRPr lang="es-HN"/>
        </a:p>
      </dgm:t>
    </dgm:pt>
    <dgm:pt modelId="{FEF22136-E445-446A-9EA6-373BA6F36E17}" type="sibTrans" cxnId="{A118313D-D17E-4B7C-912B-A3744DFD7B86}">
      <dgm:prSet/>
      <dgm:spPr/>
      <dgm:t>
        <a:bodyPr/>
        <a:lstStyle/>
        <a:p>
          <a:endParaRPr lang="es-HN"/>
        </a:p>
      </dgm:t>
    </dgm:pt>
    <dgm:pt modelId="{CCFE20B4-ACF4-4D42-88C1-02D5D63D9514}" type="pres">
      <dgm:prSet presAssocID="{F5FF3243-0DD3-4A45-B641-9C2B024D7E3B}" presName="linearFlow" presStyleCnt="0">
        <dgm:presLayoutVars>
          <dgm:dir/>
          <dgm:animLvl val="lvl"/>
          <dgm:resizeHandles/>
        </dgm:presLayoutVars>
      </dgm:prSet>
      <dgm:spPr/>
    </dgm:pt>
    <dgm:pt modelId="{66C492DC-A02B-42A6-AE7D-30480AC6BD13}" type="pres">
      <dgm:prSet presAssocID="{66C51740-7A53-47D5-BEEA-3FA9D9D691CA}" presName="compositeNode" presStyleCnt="0">
        <dgm:presLayoutVars>
          <dgm:bulletEnabled val="1"/>
        </dgm:presLayoutVars>
      </dgm:prSet>
      <dgm:spPr/>
    </dgm:pt>
    <dgm:pt modelId="{BF07AAB3-8977-41C1-BC9A-04D263094171}" type="pres">
      <dgm:prSet presAssocID="{66C51740-7A53-47D5-BEEA-3FA9D9D691CA}" presName="image" presStyleLbl="fgImgPlace1" presStyleIdx="0" presStyleCnt="1"/>
      <dgm:spPr>
        <a:blipFill>
          <a:blip xmlns:r="http://schemas.openxmlformats.org/officeDocument/2006/relationships" r:embed="rId1"/>
          <a:srcRect/>
          <a:stretch>
            <a:fillRect l="-39000" r="-39000"/>
          </a:stretch>
        </a:blipFill>
      </dgm:spPr>
    </dgm:pt>
    <dgm:pt modelId="{8C82AEC3-81C5-48DB-919D-B1C7EFDBBF14}" type="pres">
      <dgm:prSet presAssocID="{66C51740-7A53-47D5-BEEA-3FA9D9D691CA}" presName="childNode" presStyleLbl="node1" presStyleIdx="0" presStyleCnt="1">
        <dgm:presLayoutVars>
          <dgm:bulletEnabled val="1"/>
        </dgm:presLayoutVars>
      </dgm:prSet>
      <dgm:spPr/>
    </dgm:pt>
    <dgm:pt modelId="{E43E6410-3C41-494F-8528-6D00B76164F1}" type="pres">
      <dgm:prSet presAssocID="{66C51740-7A53-47D5-BEEA-3FA9D9D691CA}" presName="parentNode" presStyleLbl="revTx" presStyleIdx="0" presStyleCnt="1">
        <dgm:presLayoutVars>
          <dgm:chMax val="0"/>
          <dgm:bulletEnabled val="1"/>
        </dgm:presLayoutVars>
      </dgm:prSet>
      <dgm:spPr/>
    </dgm:pt>
  </dgm:ptLst>
  <dgm:cxnLst>
    <dgm:cxn modelId="{47FC3B06-390D-4E24-938E-4789F668E2A0}" type="presOf" srcId="{F8F6DFCB-5925-4C66-9695-974DCDD1F5E7}" destId="{8C82AEC3-81C5-48DB-919D-B1C7EFDBBF14}" srcOrd="0" destOrd="6" presId="urn:microsoft.com/office/officeart/2005/8/layout/hList2"/>
    <dgm:cxn modelId="{0A1F2A08-D398-402F-885F-5F948028B8A2}" type="presOf" srcId="{66C51740-7A53-47D5-BEEA-3FA9D9D691CA}" destId="{E43E6410-3C41-494F-8528-6D00B76164F1}" srcOrd="0" destOrd="0" presId="urn:microsoft.com/office/officeart/2005/8/layout/hList2"/>
    <dgm:cxn modelId="{321AB60C-6C7A-4781-83A1-7EDDB7D97F0A}" srcId="{66C51740-7A53-47D5-BEEA-3FA9D9D691CA}" destId="{164C1B1A-B655-4309-9212-D1E4FA1F1F0C}" srcOrd="5" destOrd="0" parTransId="{1045DB8C-25C4-4B0D-BC57-B5FE7587DBDD}" sibTransId="{21204EB2-591B-4538-ADA9-A54ECF0455E8}"/>
    <dgm:cxn modelId="{A118313D-D17E-4B7C-912B-A3744DFD7B86}" srcId="{66C51740-7A53-47D5-BEEA-3FA9D9D691CA}" destId="{FE09EDE1-4055-4DBD-BEE2-B7CC2567199D}" srcOrd="4" destOrd="0" parTransId="{61EA790B-89A6-4833-A5AB-27DCA0295399}" sibTransId="{FEF22136-E445-446A-9EA6-373BA6F36E17}"/>
    <dgm:cxn modelId="{1FF97447-FB1A-4634-9AEE-372AF966E9A8}" srcId="{66C51740-7A53-47D5-BEEA-3FA9D9D691CA}" destId="{F8F6DFCB-5925-4C66-9695-974DCDD1F5E7}" srcOrd="6" destOrd="0" parTransId="{D7E547A9-36EB-4E04-A53C-BCE0CC840C2E}" sibTransId="{FDD299F1-9D72-426C-A86E-851A03742B32}"/>
    <dgm:cxn modelId="{7B736075-5A23-44D4-AE35-CC1E4C2B3FF8}" srcId="{66C51740-7A53-47D5-BEEA-3FA9D9D691CA}" destId="{96992214-A631-4075-8301-95593711298D}" srcOrd="1" destOrd="0" parTransId="{2A7457E3-0D7C-457C-8EA4-B1C8340D6D23}" sibTransId="{F161B80A-0374-462A-A09B-4B63A52CBA96}"/>
    <dgm:cxn modelId="{3B6F5156-8E44-4224-91FA-D4F02D82B46B}" type="presOf" srcId="{7E89FF28-9504-4E34-81F0-3EFF0CB8186B}" destId="{8C82AEC3-81C5-48DB-919D-B1C7EFDBBF14}" srcOrd="0" destOrd="2" presId="urn:microsoft.com/office/officeart/2005/8/layout/hList2"/>
    <dgm:cxn modelId="{26E9067C-6E26-4C83-98CA-81CCC4D5F750}" srcId="{66C51740-7A53-47D5-BEEA-3FA9D9D691CA}" destId="{7E89FF28-9504-4E34-81F0-3EFF0CB8186B}" srcOrd="2" destOrd="0" parTransId="{CA47462A-21DF-4636-8418-057D675AAA1E}" sibTransId="{44606170-9CFC-4A68-B999-C4F66D3F4B77}"/>
    <dgm:cxn modelId="{89BEAF92-9C71-4F77-AAF3-D21810EDA0B6}" type="presOf" srcId="{96992214-A631-4075-8301-95593711298D}" destId="{8C82AEC3-81C5-48DB-919D-B1C7EFDBBF14}" srcOrd="0" destOrd="1" presId="urn:microsoft.com/office/officeart/2005/8/layout/hList2"/>
    <dgm:cxn modelId="{CCC0ABA5-C2D2-4686-A92E-C318D326DE8E}" srcId="{F5FF3243-0DD3-4A45-B641-9C2B024D7E3B}" destId="{66C51740-7A53-47D5-BEEA-3FA9D9D691CA}" srcOrd="0" destOrd="0" parTransId="{98F25284-A81A-4347-A261-ED3DC90EC0A4}" sibTransId="{EF16ADB6-FB5F-40DE-AFEE-5CCFE8EE245D}"/>
    <dgm:cxn modelId="{A86F20B0-942B-49D6-8659-521489173C7C}" srcId="{66C51740-7A53-47D5-BEEA-3FA9D9D691CA}" destId="{9C216827-C5E7-4400-A3A7-3F3F1F92F390}" srcOrd="0" destOrd="0" parTransId="{6A29D59C-0D97-4CA4-9D9A-405844E9105E}" sibTransId="{A72E1D64-4274-47E0-A101-8EF4A7C8F11F}"/>
    <dgm:cxn modelId="{5FE234BB-B61B-4C2A-876D-680E0BA75454}" type="presOf" srcId="{F5FF3243-0DD3-4A45-B641-9C2B024D7E3B}" destId="{CCFE20B4-ACF4-4D42-88C1-02D5D63D9514}" srcOrd="0" destOrd="0" presId="urn:microsoft.com/office/officeart/2005/8/layout/hList2"/>
    <dgm:cxn modelId="{E9664AC7-D0E6-4BF2-94FC-6E6D36ADE7E4}" type="presOf" srcId="{164C1B1A-B655-4309-9212-D1E4FA1F1F0C}" destId="{8C82AEC3-81C5-48DB-919D-B1C7EFDBBF14}" srcOrd="0" destOrd="5" presId="urn:microsoft.com/office/officeart/2005/8/layout/hList2"/>
    <dgm:cxn modelId="{979674C8-AE46-407E-8C91-7812300929C7}" srcId="{66C51740-7A53-47D5-BEEA-3FA9D9D691CA}" destId="{A3129F22-795D-4B2C-8001-2DB5101857B9}" srcOrd="3" destOrd="0" parTransId="{E95FADB8-4123-4103-A6E4-B108C4245704}" sibTransId="{3B98984C-7299-425A-BC6E-C36AE9E231DF}"/>
    <dgm:cxn modelId="{A90B88D8-B878-4286-8B82-1EE11C458621}" type="presOf" srcId="{9C216827-C5E7-4400-A3A7-3F3F1F92F390}" destId="{8C82AEC3-81C5-48DB-919D-B1C7EFDBBF14}" srcOrd="0" destOrd="0" presId="urn:microsoft.com/office/officeart/2005/8/layout/hList2"/>
    <dgm:cxn modelId="{F68246EA-905D-4265-B42D-88EF6EEACCF4}" type="presOf" srcId="{FE09EDE1-4055-4DBD-BEE2-B7CC2567199D}" destId="{8C82AEC3-81C5-48DB-919D-B1C7EFDBBF14}" srcOrd="0" destOrd="4" presId="urn:microsoft.com/office/officeart/2005/8/layout/hList2"/>
    <dgm:cxn modelId="{4AFE0FF2-3AD3-4584-ABF8-051571636909}" type="presOf" srcId="{A3129F22-795D-4B2C-8001-2DB5101857B9}" destId="{8C82AEC3-81C5-48DB-919D-B1C7EFDBBF14}" srcOrd="0" destOrd="3" presId="urn:microsoft.com/office/officeart/2005/8/layout/hList2"/>
    <dgm:cxn modelId="{07F6E49F-6584-4F06-9705-F0DB99C04E39}" type="presParOf" srcId="{CCFE20B4-ACF4-4D42-88C1-02D5D63D9514}" destId="{66C492DC-A02B-42A6-AE7D-30480AC6BD13}" srcOrd="0" destOrd="0" presId="urn:microsoft.com/office/officeart/2005/8/layout/hList2"/>
    <dgm:cxn modelId="{D9CDBB81-496A-4634-8D16-37580F0528C4}" type="presParOf" srcId="{66C492DC-A02B-42A6-AE7D-30480AC6BD13}" destId="{BF07AAB3-8977-41C1-BC9A-04D263094171}" srcOrd="0" destOrd="0" presId="urn:microsoft.com/office/officeart/2005/8/layout/hList2"/>
    <dgm:cxn modelId="{17FA0BFA-1DE2-4787-B38F-B42D2893273F}" type="presParOf" srcId="{66C492DC-A02B-42A6-AE7D-30480AC6BD13}" destId="{8C82AEC3-81C5-48DB-919D-B1C7EFDBBF14}" srcOrd="1" destOrd="0" presId="urn:microsoft.com/office/officeart/2005/8/layout/hList2"/>
    <dgm:cxn modelId="{723E7879-A3F2-4805-8EBB-4D2FA30FB8FA}" type="presParOf" srcId="{66C492DC-A02B-42A6-AE7D-30480AC6BD13}" destId="{E43E6410-3C41-494F-8528-6D00B76164F1}"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5FF3243-0DD3-4A45-B641-9C2B024D7E3B}"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s-HN"/>
        </a:p>
      </dgm:t>
    </dgm:pt>
    <dgm:pt modelId="{66C51740-7A53-47D5-BEEA-3FA9D9D691CA}">
      <dgm:prSet phldrT="[Texto]"/>
      <dgm:spPr/>
      <dgm:t>
        <a:bodyPr/>
        <a:lstStyle/>
        <a:p>
          <a:endParaRPr lang="es-ES" dirty="0"/>
        </a:p>
        <a:p>
          <a:endParaRPr lang="es-HN" dirty="0"/>
        </a:p>
      </dgm:t>
    </dgm:pt>
    <dgm:pt modelId="{98F25284-A81A-4347-A261-ED3DC90EC0A4}" type="parTrans" cxnId="{CCC0ABA5-C2D2-4686-A92E-C318D326DE8E}">
      <dgm:prSet/>
      <dgm:spPr/>
      <dgm:t>
        <a:bodyPr/>
        <a:lstStyle/>
        <a:p>
          <a:endParaRPr lang="es-HN"/>
        </a:p>
      </dgm:t>
    </dgm:pt>
    <dgm:pt modelId="{EF16ADB6-FB5F-40DE-AFEE-5CCFE8EE245D}" type="sibTrans" cxnId="{CCC0ABA5-C2D2-4686-A92E-C318D326DE8E}">
      <dgm:prSet/>
      <dgm:spPr/>
      <dgm:t>
        <a:bodyPr/>
        <a:lstStyle/>
        <a:p>
          <a:endParaRPr lang="es-HN"/>
        </a:p>
      </dgm:t>
    </dgm:pt>
    <dgm:pt modelId="{9C216827-C5E7-4400-A3A7-3F3F1F92F390}">
      <dgm:prSet phldrT="[Texto]" custT="1"/>
      <dgm:spPr/>
      <dgm:t>
        <a:bodyPr/>
        <a:lstStyle/>
        <a:p>
          <a:r>
            <a:rPr lang="es-ES" sz="2800" dirty="0"/>
            <a:t>Bloques o registros tienen una única dirección basada en su localización física.</a:t>
          </a:r>
          <a:endParaRPr lang="es-HN" sz="2800" dirty="0"/>
        </a:p>
      </dgm:t>
    </dgm:pt>
    <dgm:pt modelId="{6A29D59C-0D97-4CA4-9D9A-405844E9105E}" type="parTrans" cxnId="{A86F20B0-942B-49D6-8659-521489173C7C}">
      <dgm:prSet/>
      <dgm:spPr/>
      <dgm:t>
        <a:bodyPr/>
        <a:lstStyle/>
        <a:p>
          <a:endParaRPr lang="es-HN"/>
        </a:p>
      </dgm:t>
    </dgm:pt>
    <dgm:pt modelId="{A72E1D64-4274-47E0-A101-8EF4A7C8F11F}" type="sibTrans" cxnId="{A86F20B0-942B-49D6-8659-521489173C7C}">
      <dgm:prSet/>
      <dgm:spPr/>
      <dgm:t>
        <a:bodyPr/>
        <a:lstStyle/>
        <a:p>
          <a:endParaRPr lang="es-HN"/>
        </a:p>
      </dgm:t>
    </dgm:pt>
    <dgm:pt modelId="{F8F6DFCB-5925-4C66-9695-974DCDD1F5E7}">
      <dgm:prSet custT="1"/>
      <dgm:spPr/>
      <dgm:t>
        <a:bodyPr/>
        <a:lstStyle/>
        <a:p>
          <a:endParaRPr lang="es-HN" sz="2800" dirty="0"/>
        </a:p>
      </dgm:t>
    </dgm:pt>
    <dgm:pt modelId="{D7E547A9-36EB-4E04-A53C-BCE0CC840C2E}" type="parTrans" cxnId="{1FF97447-FB1A-4634-9AEE-372AF966E9A8}">
      <dgm:prSet/>
      <dgm:spPr/>
      <dgm:t>
        <a:bodyPr/>
        <a:lstStyle/>
        <a:p>
          <a:endParaRPr lang="es-HN"/>
        </a:p>
      </dgm:t>
    </dgm:pt>
    <dgm:pt modelId="{FDD299F1-9D72-426C-A86E-851A03742B32}" type="sibTrans" cxnId="{1FF97447-FB1A-4634-9AEE-372AF966E9A8}">
      <dgm:prSet/>
      <dgm:spPr/>
      <dgm:t>
        <a:bodyPr/>
        <a:lstStyle/>
        <a:p>
          <a:endParaRPr lang="es-HN"/>
        </a:p>
      </dgm:t>
    </dgm:pt>
    <dgm:pt modelId="{BBBFB78C-612C-4A22-908C-FAF799B2A317}">
      <dgm:prSet custT="1"/>
      <dgm:spPr/>
      <dgm:t>
        <a:bodyPr/>
        <a:lstStyle/>
        <a:p>
          <a:endParaRPr lang="es-HN" sz="2800" dirty="0"/>
        </a:p>
      </dgm:t>
    </dgm:pt>
    <dgm:pt modelId="{975D5352-E267-454A-B97B-E1C202079A65}" type="parTrans" cxnId="{6DCFEB37-AD4B-4031-9C3B-2EE70B434D04}">
      <dgm:prSet/>
      <dgm:spPr/>
      <dgm:t>
        <a:bodyPr/>
        <a:lstStyle/>
        <a:p>
          <a:endParaRPr lang="es-HN"/>
        </a:p>
      </dgm:t>
    </dgm:pt>
    <dgm:pt modelId="{3DCC3375-5A96-4D3D-B6DA-1273736101FB}" type="sibTrans" cxnId="{6DCFEB37-AD4B-4031-9C3B-2EE70B434D04}">
      <dgm:prSet/>
      <dgm:spPr/>
      <dgm:t>
        <a:bodyPr/>
        <a:lstStyle/>
        <a:p>
          <a:endParaRPr lang="es-HN"/>
        </a:p>
      </dgm:t>
    </dgm:pt>
    <dgm:pt modelId="{4EB7B092-3CB7-4B3A-A300-F736D0DF01B5}">
      <dgm:prSet custT="1"/>
      <dgm:spPr/>
      <dgm:t>
        <a:bodyPr/>
        <a:lstStyle/>
        <a:p>
          <a:endParaRPr lang="es-HN" sz="2800" dirty="0"/>
        </a:p>
      </dgm:t>
    </dgm:pt>
    <dgm:pt modelId="{7BBBD9A3-A6B1-45D7-BD91-23F8112B84D8}" type="parTrans" cxnId="{3A0A109B-D2B7-4346-9624-FCFAA082E791}">
      <dgm:prSet/>
      <dgm:spPr/>
      <dgm:t>
        <a:bodyPr/>
        <a:lstStyle/>
        <a:p>
          <a:endParaRPr lang="es-HN"/>
        </a:p>
      </dgm:t>
    </dgm:pt>
    <dgm:pt modelId="{C40E2054-C468-4EED-B903-EDA7DDE3082E}" type="sibTrans" cxnId="{3A0A109B-D2B7-4346-9624-FCFAA082E791}">
      <dgm:prSet/>
      <dgm:spPr/>
      <dgm:t>
        <a:bodyPr/>
        <a:lstStyle/>
        <a:p>
          <a:endParaRPr lang="es-HN"/>
        </a:p>
      </dgm:t>
    </dgm:pt>
    <dgm:pt modelId="{61164790-52E5-4B66-A520-ADD7D053FAEA}">
      <dgm:prSet custT="1"/>
      <dgm:spPr/>
      <dgm:t>
        <a:bodyPr/>
        <a:lstStyle/>
        <a:p>
          <a:r>
            <a:rPr lang="es-HN" sz="2800" dirty="0"/>
            <a:t>Tiempo de acceso variable.</a:t>
          </a:r>
        </a:p>
      </dgm:t>
    </dgm:pt>
    <dgm:pt modelId="{295BB1A6-460F-4595-A452-9B8A770FCAE4}" type="parTrans" cxnId="{DAAB8026-C5C4-418D-B9F4-A5DB355E4589}">
      <dgm:prSet/>
      <dgm:spPr/>
      <dgm:t>
        <a:bodyPr/>
        <a:lstStyle/>
        <a:p>
          <a:endParaRPr lang="es-HN"/>
        </a:p>
      </dgm:t>
    </dgm:pt>
    <dgm:pt modelId="{D047C08E-5962-40E0-81EA-132CB78CC4A3}" type="sibTrans" cxnId="{DAAB8026-C5C4-418D-B9F4-A5DB355E4589}">
      <dgm:prSet/>
      <dgm:spPr/>
      <dgm:t>
        <a:bodyPr/>
        <a:lstStyle/>
        <a:p>
          <a:endParaRPr lang="es-HN"/>
        </a:p>
      </dgm:t>
    </dgm:pt>
    <dgm:pt modelId="{04087253-C7E5-4BC8-B9D6-EDDEACFE5355}">
      <dgm:prSet custT="1"/>
      <dgm:spPr/>
      <dgm:t>
        <a:bodyPr/>
        <a:lstStyle/>
        <a:p>
          <a:r>
            <a:rPr lang="es-HN" sz="2800" dirty="0"/>
            <a:t>Mecanismo de lectura/escritura compartida.</a:t>
          </a:r>
        </a:p>
      </dgm:t>
    </dgm:pt>
    <dgm:pt modelId="{8EA8674B-F330-44D4-8947-769CCCDB4FE6}" type="parTrans" cxnId="{3F2F62F4-0C67-4024-A5B3-D143F35D8559}">
      <dgm:prSet/>
      <dgm:spPr/>
      <dgm:t>
        <a:bodyPr/>
        <a:lstStyle/>
        <a:p>
          <a:endParaRPr lang="es-HN"/>
        </a:p>
      </dgm:t>
    </dgm:pt>
    <dgm:pt modelId="{09B2A836-01DA-4F95-AE4A-7BF0DEEA3332}" type="sibTrans" cxnId="{3F2F62F4-0C67-4024-A5B3-D143F35D8559}">
      <dgm:prSet/>
      <dgm:spPr/>
      <dgm:t>
        <a:bodyPr/>
        <a:lstStyle/>
        <a:p>
          <a:endParaRPr lang="es-HN"/>
        </a:p>
      </dgm:t>
    </dgm:pt>
    <dgm:pt modelId="{2BB48B36-840D-451A-9918-F8AD8982B5E9}">
      <dgm:prSet custT="1"/>
      <dgm:spPr/>
      <dgm:t>
        <a:bodyPr/>
        <a:lstStyle/>
        <a:p>
          <a:endParaRPr lang="es-HN" sz="2800" dirty="0"/>
        </a:p>
      </dgm:t>
    </dgm:pt>
    <dgm:pt modelId="{27FEDC44-E803-4AF2-937D-DACEB0D6C929}" type="parTrans" cxnId="{E435C11C-13BA-465D-BFA3-7D1CBB43CE6E}">
      <dgm:prSet/>
      <dgm:spPr/>
      <dgm:t>
        <a:bodyPr/>
        <a:lstStyle/>
        <a:p>
          <a:endParaRPr lang="es-HN"/>
        </a:p>
      </dgm:t>
    </dgm:pt>
    <dgm:pt modelId="{AC99D2B9-A778-4E91-A6F0-809AE47C7858}" type="sibTrans" cxnId="{E435C11C-13BA-465D-BFA3-7D1CBB43CE6E}">
      <dgm:prSet/>
      <dgm:spPr/>
      <dgm:t>
        <a:bodyPr/>
        <a:lstStyle/>
        <a:p>
          <a:endParaRPr lang="es-HN"/>
        </a:p>
      </dgm:t>
    </dgm:pt>
    <dgm:pt modelId="{29C9C685-075B-41B2-83D8-E731186DE290}">
      <dgm:prSet custT="1"/>
      <dgm:spPr/>
      <dgm:t>
        <a:bodyPr/>
        <a:lstStyle/>
        <a:p>
          <a:r>
            <a:rPr lang="es-HN" sz="2800" dirty="0"/>
            <a:t>Ejemplo: El disco duro.</a:t>
          </a:r>
        </a:p>
      </dgm:t>
    </dgm:pt>
    <dgm:pt modelId="{CB24E1F5-0462-4AFC-9359-1AA6593AE9F6}" type="parTrans" cxnId="{B14B25F5-0277-4CEE-BA19-CA422625CEFB}">
      <dgm:prSet/>
      <dgm:spPr/>
      <dgm:t>
        <a:bodyPr/>
        <a:lstStyle/>
        <a:p>
          <a:endParaRPr lang="es-HN"/>
        </a:p>
      </dgm:t>
    </dgm:pt>
    <dgm:pt modelId="{7E66F1AF-2287-470A-BE73-93C9B3BB322F}" type="sibTrans" cxnId="{B14B25F5-0277-4CEE-BA19-CA422625CEFB}">
      <dgm:prSet/>
      <dgm:spPr/>
      <dgm:t>
        <a:bodyPr/>
        <a:lstStyle/>
        <a:p>
          <a:endParaRPr lang="es-HN"/>
        </a:p>
      </dgm:t>
    </dgm:pt>
    <dgm:pt modelId="{63E97A7E-D4B5-420B-A4F3-17D8CA8F9498}">
      <dgm:prSet custT="1"/>
      <dgm:spPr/>
      <dgm:t>
        <a:bodyPr/>
        <a:lstStyle/>
        <a:p>
          <a:endParaRPr lang="es-HN" sz="2800" dirty="0"/>
        </a:p>
      </dgm:t>
    </dgm:pt>
    <dgm:pt modelId="{F7BB4193-65C6-4473-AF29-DDB8BEB96167}" type="parTrans" cxnId="{AD1F3D4F-594F-4B2C-9B57-CD1BCF6CADBE}">
      <dgm:prSet/>
      <dgm:spPr/>
      <dgm:t>
        <a:bodyPr/>
        <a:lstStyle/>
        <a:p>
          <a:endParaRPr lang="es-HN"/>
        </a:p>
      </dgm:t>
    </dgm:pt>
    <dgm:pt modelId="{C10B55EA-6EC5-4F47-ADB7-435B7BD4DB32}" type="sibTrans" cxnId="{AD1F3D4F-594F-4B2C-9B57-CD1BCF6CADBE}">
      <dgm:prSet/>
      <dgm:spPr/>
      <dgm:t>
        <a:bodyPr/>
        <a:lstStyle/>
        <a:p>
          <a:endParaRPr lang="es-HN"/>
        </a:p>
      </dgm:t>
    </dgm:pt>
    <dgm:pt modelId="{CCFE20B4-ACF4-4D42-88C1-02D5D63D9514}" type="pres">
      <dgm:prSet presAssocID="{F5FF3243-0DD3-4A45-B641-9C2B024D7E3B}" presName="linearFlow" presStyleCnt="0">
        <dgm:presLayoutVars>
          <dgm:dir/>
          <dgm:animLvl val="lvl"/>
          <dgm:resizeHandles/>
        </dgm:presLayoutVars>
      </dgm:prSet>
      <dgm:spPr/>
    </dgm:pt>
    <dgm:pt modelId="{66C492DC-A02B-42A6-AE7D-30480AC6BD13}" type="pres">
      <dgm:prSet presAssocID="{66C51740-7A53-47D5-BEEA-3FA9D9D691CA}" presName="compositeNode" presStyleCnt="0">
        <dgm:presLayoutVars>
          <dgm:bulletEnabled val="1"/>
        </dgm:presLayoutVars>
      </dgm:prSet>
      <dgm:spPr/>
    </dgm:pt>
    <dgm:pt modelId="{BF07AAB3-8977-41C1-BC9A-04D263094171}" type="pres">
      <dgm:prSet presAssocID="{66C51740-7A53-47D5-BEEA-3FA9D9D691CA}" presName="image"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8C82AEC3-81C5-48DB-919D-B1C7EFDBBF14}" type="pres">
      <dgm:prSet presAssocID="{66C51740-7A53-47D5-BEEA-3FA9D9D691CA}" presName="childNode" presStyleLbl="node1" presStyleIdx="0" presStyleCnt="1">
        <dgm:presLayoutVars>
          <dgm:bulletEnabled val="1"/>
        </dgm:presLayoutVars>
      </dgm:prSet>
      <dgm:spPr/>
    </dgm:pt>
    <dgm:pt modelId="{E43E6410-3C41-494F-8528-6D00B76164F1}" type="pres">
      <dgm:prSet presAssocID="{66C51740-7A53-47D5-BEEA-3FA9D9D691CA}" presName="parentNode" presStyleLbl="revTx" presStyleIdx="0" presStyleCnt="1">
        <dgm:presLayoutVars>
          <dgm:chMax val="0"/>
          <dgm:bulletEnabled val="1"/>
        </dgm:presLayoutVars>
      </dgm:prSet>
      <dgm:spPr/>
    </dgm:pt>
  </dgm:ptLst>
  <dgm:cxnLst>
    <dgm:cxn modelId="{47FC3B06-390D-4E24-938E-4789F668E2A0}" type="presOf" srcId="{F8F6DFCB-5925-4C66-9695-974DCDD1F5E7}" destId="{8C82AEC3-81C5-48DB-919D-B1C7EFDBBF14}" srcOrd="0" destOrd="8" presId="urn:microsoft.com/office/officeart/2005/8/layout/hList2"/>
    <dgm:cxn modelId="{0A1F2A08-D398-402F-885F-5F948028B8A2}" type="presOf" srcId="{66C51740-7A53-47D5-BEEA-3FA9D9D691CA}" destId="{E43E6410-3C41-494F-8528-6D00B76164F1}" srcOrd="0" destOrd="0" presId="urn:microsoft.com/office/officeart/2005/8/layout/hList2"/>
    <dgm:cxn modelId="{36D5401A-AFC5-430C-A4C6-9820130C1167}" type="presOf" srcId="{2BB48B36-840D-451A-9918-F8AD8982B5E9}" destId="{8C82AEC3-81C5-48DB-919D-B1C7EFDBBF14}" srcOrd="0" destOrd="5" presId="urn:microsoft.com/office/officeart/2005/8/layout/hList2"/>
    <dgm:cxn modelId="{E435C11C-13BA-465D-BFA3-7D1CBB43CE6E}" srcId="{66C51740-7A53-47D5-BEEA-3FA9D9D691CA}" destId="{2BB48B36-840D-451A-9918-F8AD8982B5E9}" srcOrd="5" destOrd="0" parTransId="{27FEDC44-E803-4AF2-937D-DACEB0D6C929}" sibTransId="{AC99D2B9-A778-4E91-A6F0-809AE47C7858}"/>
    <dgm:cxn modelId="{DAAB8026-C5C4-418D-B9F4-A5DB355E4589}" srcId="{66C51740-7A53-47D5-BEEA-3FA9D9D691CA}" destId="{61164790-52E5-4B66-A520-ADD7D053FAEA}" srcOrd="1" destOrd="0" parTransId="{295BB1A6-460F-4595-A452-9B8A770FCAE4}" sibTransId="{D047C08E-5962-40E0-81EA-132CB78CC4A3}"/>
    <dgm:cxn modelId="{35044937-77D9-4359-9C9C-7D80D6F1E812}" type="presOf" srcId="{63E97A7E-D4B5-420B-A4F3-17D8CA8F9498}" destId="{8C82AEC3-81C5-48DB-919D-B1C7EFDBBF14}" srcOrd="0" destOrd="4" presId="urn:microsoft.com/office/officeart/2005/8/layout/hList2"/>
    <dgm:cxn modelId="{6DCFEB37-AD4B-4031-9C3B-2EE70B434D04}" srcId="{66C51740-7A53-47D5-BEEA-3FA9D9D691CA}" destId="{BBBFB78C-612C-4A22-908C-FAF799B2A317}" srcOrd="7" destOrd="0" parTransId="{975D5352-E267-454A-B97B-E1C202079A65}" sibTransId="{3DCC3375-5A96-4D3D-B6DA-1273736101FB}"/>
    <dgm:cxn modelId="{DC79353C-E9DC-4806-8D25-F6CE31948D4F}" type="presOf" srcId="{04087253-C7E5-4BC8-B9D6-EDDEACFE5355}" destId="{8C82AEC3-81C5-48DB-919D-B1C7EFDBBF14}" srcOrd="0" destOrd="2" presId="urn:microsoft.com/office/officeart/2005/8/layout/hList2"/>
    <dgm:cxn modelId="{97C27F3E-C158-47AA-9D24-6AE5D84119D5}" type="presOf" srcId="{61164790-52E5-4B66-A520-ADD7D053FAEA}" destId="{8C82AEC3-81C5-48DB-919D-B1C7EFDBBF14}" srcOrd="0" destOrd="1" presId="urn:microsoft.com/office/officeart/2005/8/layout/hList2"/>
    <dgm:cxn modelId="{1FF97447-FB1A-4634-9AEE-372AF966E9A8}" srcId="{66C51740-7A53-47D5-BEEA-3FA9D9D691CA}" destId="{F8F6DFCB-5925-4C66-9695-974DCDD1F5E7}" srcOrd="8" destOrd="0" parTransId="{D7E547A9-36EB-4E04-A53C-BCE0CC840C2E}" sibTransId="{FDD299F1-9D72-426C-A86E-851A03742B32}"/>
    <dgm:cxn modelId="{AD1F3D4F-594F-4B2C-9B57-CD1BCF6CADBE}" srcId="{66C51740-7A53-47D5-BEEA-3FA9D9D691CA}" destId="{63E97A7E-D4B5-420B-A4F3-17D8CA8F9498}" srcOrd="4" destOrd="0" parTransId="{F7BB4193-65C6-4473-AF29-DDB8BEB96167}" sibTransId="{C10B55EA-6EC5-4F47-ADB7-435B7BD4DB32}"/>
    <dgm:cxn modelId="{058C698E-F69F-41F3-8B16-2067EBFBC735}" type="presOf" srcId="{29C9C685-075B-41B2-83D8-E731186DE290}" destId="{8C82AEC3-81C5-48DB-919D-B1C7EFDBBF14}" srcOrd="0" destOrd="3" presId="urn:microsoft.com/office/officeart/2005/8/layout/hList2"/>
    <dgm:cxn modelId="{3A0A109B-D2B7-4346-9624-FCFAA082E791}" srcId="{66C51740-7A53-47D5-BEEA-3FA9D9D691CA}" destId="{4EB7B092-3CB7-4B3A-A300-F736D0DF01B5}" srcOrd="6" destOrd="0" parTransId="{7BBBD9A3-A6B1-45D7-BD91-23F8112B84D8}" sibTransId="{C40E2054-C468-4EED-B903-EDA7DDE3082E}"/>
    <dgm:cxn modelId="{CCC0ABA5-C2D2-4686-A92E-C318D326DE8E}" srcId="{F5FF3243-0DD3-4A45-B641-9C2B024D7E3B}" destId="{66C51740-7A53-47D5-BEEA-3FA9D9D691CA}" srcOrd="0" destOrd="0" parTransId="{98F25284-A81A-4347-A261-ED3DC90EC0A4}" sibTransId="{EF16ADB6-FB5F-40DE-AFEE-5CCFE8EE245D}"/>
    <dgm:cxn modelId="{F44F12AF-B506-445B-9618-2FA9F6DB22AF}" type="presOf" srcId="{BBBFB78C-612C-4A22-908C-FAF799B2A317}" destId="{8C82AEC3-81C5-48DB-919D-B1C7EFDBBF14}" srcOrd="0" destOrd="7" presId="urn:microsoft.com/office/officeart/2005/8/layout/hList2"/>
    <dgm:cxn modelId="{A86F20B0-942B-49D6-8659-521489173C7C}" srcId="{66C51740-7A53-47D5-BEEA-3FA9D9D691CA}" destId="{9C216827-C5E7-4400-A3A7-3F3F1F92F390}" srcOrd="0" destOrd="0" parTransId="{6A29D59C-0D97-4CA4-9D9A-405844E9105E}" sibTransId="{A72E1D64-4274-47E0-A101-8EF4A7C8F11F}"/>
    <dgm:cxn modelId="{5FE234BB-B61B-4C2A-876D-680E0BA75454}" type="presOf" srcId="{F5FF3243-0DD3-4A45-B641-9C2B024D7E3B}" destId="{CCFE20B4-ACF4-4D42-88C1-02D5D63D9514}" srcOrd="0" destOrd="0" presId="urn:microsoft.com/office/officeart/2005/8/layout/hList2"/>
    <dgm:cxn modelId="{A90B88D8-B878-4286-8B82-1EE11C458621}" type="presOf" srcId="{9C216827-C5E7-4400-A3A7-3F3F1F92F390}" destId="{8C82AEC3-81C5-48DB-919D-B1C7EFDBBF14}" srcOrd="0" destOrd="0" presId="urn:microsoft.com/office/officeart/2005/8/layout/hList2"/>
    <dgm:cxn modelId="{3F2F62F4-0C67-4024-A5B3-D143F35D8559}" srcId="{66C51740-7A53-47D5-BEEA-3FA9D9D691CA}" destId="{04087253-C7E5-4BC8-B9D6-EDDEACFE5355}" srcOrd="2" destOrd="0" parTransId="{8EA8674B-F330-44D4-8947-769CCCDB4FE6}" sibTransId="{09B2A836-01DA-4F95-AE4A-7BF0DEEA3332}"/>
    <dgm:cxn modelId="{B14B25F5-0277-4CEE-BA19-CA422625CEFB}" srcId="{66C51740-7A53-47D5-BEEA-3FA9D9D691CA}" destId="{29C9C685-075B-41B2-83D8-E731186DE290}" srcOrd="3" destOrd="0" parTransId="{CB24E1F5-0462-4AFC-9359-1AA6593AE9F6}" sibTransId="{7E66F1AF-2287-470A-BE73-93C9B3BB322F}"/>
    <dgm:cxn modelId="{42C727FC-4564-4693-9243-84D9BE7A65BA}" type="presOf" srcId="{4EB7B092-3CB7-4B3A-A300-F736D0DF01B5}" destId="{8C82AEC3-81C5-48DB-919D-B1C7EFDBBF14}" srcOrd="0" destOrd="6" presId="urn:microsoft.com/office/officeart/2005/8/layout/hList2"/>
    <dgm:cxn modelId="{07F6E49F-6584-4F06-9705-F0DB99C04E39}" type="presParOf" srcId="{CCFE20B4-ACF4-4D42-88C1-02D5D63D9514}" destId="{66C492DC-A02B-42A6-AE7D-30480AC6BD13}" srcOrd="0" destOrd="0" presId="urn:microsoft.com/office/officeart/2005/8/layout/hList2"/>
    <dgm:cxn modelId="{D9CDBB81-496A-4634-8D16-37580F0528C4}" type="presParOf" srcId="{66C492DC-A02B-42A6-AE7D-30480AC6BD13}" destId="{BF07AAB3-8977-41C1-BC9A-04D263094171}" srcOrd="0" destOrd="0" presId="urn:microsoft.com/office/officeart/2005/8/layout/hList2"/>
    <dgm:cxn modelId="{17FA0BFA-1DE2-4787-B38F-B42D2893273F}" type="presParOf" srcId="{66C492DC-A02B-42A6-AE7D-30480AC6BD13}" destId="{8C82AEC3-81C5-48DB-919D-B1C7EFDBBF14}" srcOrd="1" destOrd="0" presId="urn:microsoft.com/office/officeart/2005/8/layout/hList2"/>
    <dgm:cxn modelId="{723E7879-A3F2-4805-8EBB-4D2FA30FB8FA}" type="presParOf" srcId="{66C492DC-A02B-42A6-AE7D-30480AC6BD13}" destId="{E43E6410-3C41-494F-8528-6D00B76164F1}"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E6410-3C41-494F-8528-6D00B76164F1}">
      <dsp:nvSpPr>
        <dsp:cNvPr id="0" name=""/>
        <dsp:cNvSpPr/>
      </dsp:nvSpPr>
      <dsp:spPr>
        <a:xfrm rot="16200000">
          <a:off x="-1646021" y="3232089"/>
          <a:ext cx="4789190" cy="1013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93496" bIns="0" numCol="1" spcCol="1270" anchor="t" anchorCtr="0">
          <a:noAutofit/>
        </a:bodyPr>
        <a:lstStyle/>
        <a:p>
          <a:pPr marL="0" lvl="0" indent="0" algn="r" defTabSz="1333500">
            <a:lnSpc>
              <a:spcPct val="90000"/>
            </a:lnSpc>
            <a:spcBef>
              <a:spcPct val="0"/>
            </a:spcBef>
            <a:spcAft>
              <a:spcPct val="35000"/>
            </a:spcAft>
            <a:buNone/>
          </a:pPr>
          <a:endParaRPr lang="es-ES" sz="3000" kern="1200" dirty="0"/>
        </a:p>
        <a:p>
          <a:pPr marL="0" lvl="0" indent="0" algn="r" defTabSz="1333500">
            <a:lnSpc>
              <a:spcPct val="90000"/>
            </a:lnSpc>
            <a:spcBef>
              <a:spcPct val="0"/>
            </a:spcBef>
            <a:spcAft>
              <a:spcPct val="35000"/>
            </a:spcAft>
            <a:buNone/>
          </a:pPr>
          <a:endParaRPr lang="es-HN" sz="3000" kern="1200" dirty="0"/>
        </a:p>
      </dsp:txBody>
      <dsp:txXfrm>
        <a:off x="-1646021" y="3232089"/>
        <a:ext cx="4789190" cy="1013098"/>
      </dsp:txXfrm>
    </dsp:sp>
    <dsp:sp modelId="{8C82AEC3-81C5-48DB-919D-B1C7EFDBBF14}">
      <dsp:nvSpPr>
        <dsp:cNvPr id="0" name=""/>
        <dsp:cNvSpPr/>
      </dsp:nvSpPr>
      <dsp:spPr>
        <a:xfrm>
          <a:off x="1255123" y="1344043"/>
          <a:ext cx="6976587" cy="478919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93496" rIns="142240" bIns="142240" numCol="1" spcCol="1270" anchor="t" anchorCtr="0">
          <a:noAutofit/>
        </a:bodyPr>
        <a:lstStyle/>
        <a:p>
          <a:pPr marL="228600" lvl="1" indent="-228600" algn="l" defTabSz="889000">
            <a:lnSpc>
              <a:spcPct val="90000"/>
            </a:lnSpc>
            <a:spcBef>
              <a:spcPct val="0"/>
            </a:spcBef>
            <a:spcAft>
              <a:spcPct val="15000"/>
            </a:spcAft>
            <a:buChar char="•"/>
          </a:pPr>
          <a:r>
            <a:rPr lang="es-ES" sz="2000" kern="1200" dirty="0"/>
            <a:t>Conocer las características generales de los diferentes tipos de memoria que aparecen en un computador digital y analizar la necesidad de su organización jerárquica.</a:t>
          </a:r>
          <a:endParaRPr lang="es-HN" sz="2000" kern="1200" dirty="0"/>
        </a:p>
        <a:p>
          <a:pPr marL="228600" lvl="1" indent="-228600" algn="l" defTabSz="889000">
            <a:lnSpc>
              <a:spcPct val="90000"/>
            </a:lnSpc>
            <a:spcBef>
              <a:spcPct val="0"/>
            </a:spcBef>
            <a:spcAft>
              <a:spcPct val="15000"/>
            </a:spcAft>
            <a:buChar char="•"/>
          </a:pPr>
          <a:r>
            <a:rPr lang="es-ES" sz="2000" kern="1200" dirty="0"/>
            <a:t>Estudiar las diferentes formas de configuración interna de la memoria principal de un </a:t>
          </a:r>
          <a:r>
            <a:rPr lang="es-HN" sz="2000" kern="1200" dirty="0"/>
            <a:t>computador.</a:t>
          </a:r>
        </a:p>
        <a:p>
          <a:pPr marL="228600" lvl="1" indent="-228600" algn="l" defTabSz="889000">
            <a:lnSpc>
              <a:spcPct val="90000"/>
            </a:lnSpc>
            <a:spcBef>
              <a:spcPct val="0"/>
            </a:spcBef>
            <a:spcAft>
              <a:spcPct val="15000"/>
            </a:spcAft>
            <a:buChar char="•"/>
          </a:pPr>
          <a:r>
            <a:rPr lang="es-ES" sz="2000" kern="1200" dirty="0"/>
            <a:t>Conocer las técnicas de diseño de memorias a partir de módulos más elementales así como las funciones de selección que permiten ubicarlas en el espacio de direcciones.</a:t>
          </a:r>
          <a:endParaRPr lang="es-HN" sz="2000" kern="1200" dirty="0"/>
        </a:p>
        <a:p>
          <a:pPr marL="228600" lvl="1" indent="-228600" algn="l" defTabSz="889000">
            <a:lnSpc>
              <a:spcPct val="90000"/>
            </a:lnSpc>
            <a:spcBef>
              <a:spcPct val="0"/>
            </a:spcBef>
            <a:spcAft>
              <a:spcPct val="15000"/>
            </a:spcAft>
            <a:buChar char="•"/>
          </a:pPr>
          <a:r>
            <a:rPr lang="es-ES" sz="2000" kern="1200" dirty="0"/>
            <a:t>Diseñar sistemas de memoria con detección y corrección de fallos.</a:t>
          </a:r>
          <a:endParaRPr lang="es-HN" sz="2000" kern="1200" dirty="0"/>
        </a:p>
        <a:p>
          <a:pPr marL="228600" lvl="1" indent="-228600" algn="l" defTabSz="889000">
            <a:lnSpc>
              <a:spcPct val="90000"/>
            </a:lnSpc>
            <a:spcBef>
              <a:spcPct val="0"/>
            </a:spcBef>
            <a:spcAft>
              <a:spcPct val="15000"/>
            </a:spcAft>
            <a:buChar char="•"/>
          </a:pPr>
          <a:r>
            <a:rPr lang="es-ES" sz="2000" kern="1200" dirty="0"/>
            <a:t> Aumentar el ancho de banda de la memoria principal utilizando un diseño modular con acceso simultáneo a cada módulo y técnicas de entrelazado de direcciones. </a:t>
          </a:r>
          <a:endParaRPr lang="es-HN" sz="2000" kern="1200" dirty="0"/>
        </a:p>
        <a:p>
          <a:pPr marL="228600" lvl="1" indent="-228600" algn="l" defTabSz="889000">
            <a:lnSpc>
              <a:spcPct val="90000"/>
            </a:lnSpc>
            <a:spcBef>
              <a:spcPct val="0"/>
            </a:spcBef>
            <a:spcAft>
              <a:spcPct val="15000"/>
            </a:spcAft>
            <a:buChar char="•"/>
          </a:pPr>
          <a:endParaRPr lang="es-HN" sz="2000" kern="1200" dirty="0"/>
        </a:p>
      </dsp:txBody>
      <dsp:txXfrm>
        <a:off x="1255123" y="1344043"/>
        <a:ext cx="6976587" cy="4789190"/>
      </dsp:txXfrm>
    </dsp:sp>
    <dsp:sp modelId="{BF07AAB3-8977-41C1-BC9A-04D263094171}">
      <dsp:nvSpPr>
        <dsp:cNvPr id="0" name=""/>
        <dsp:cNvSpPr/>
      </dsp:nvSpPr>
      <dsp:spPr>
        <a:xfrm>
          <a:off x="242025" y="6753"/>
          <a:ext cx="2026196" cy="202619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E6410-3C41-494F-8528-6D00B76164F1}">
      <dsp:nvSpPr>
        <dsp:cNvPr id="0" name=""/>
        <dsp:cNvSpPr/>
      </dsp:nvSpPr>
      <dsp:spPr>
        <a:xfrm rot="16200000">
          <a:off x="-1548509" y="3032910"/>
          <a:ext cx="4494054" cy="950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38434" bIns="0" numCol="1" spcCol="1270" anchor="t" anchorCtr="0">
          <a:noAutofit/>
        </a:bodyPr>
        <a:lstStyle/>
        <a:p>
          <a:pPr marL="0" lvl="0" indent="0" algn="r" defTabSz="1244600">
            <a:lnSpc>
              <a:spcPct val="90000"/>
            </a:lnSpc>
            <a:spcBef>
              <a:spcPct val="0"/>
            </a:spcBef>
            <a:spcAft>
              <a:spcPct val="35000"/>
            </a:spcAft>
            <a:buNone/>
          </a:pPr>
          <a:endParaRPr lang="es-ES" sz="2800" kern="1200" dirty="0"/>
        </a:p>
        <a:p>
          <a:pPr marL="0" lvl="0" indent="0" algn="r" defTabSz="1244600">
            <a:lnSpc>
              <a:spcPct val="90000"/>
            </a:lnSpc>
            <a:spcBef>
              <a:spcPct val="0"/>
            </a:spcBef>
            <a:spcAft>
              <a:spcPct val="35000"/>
            </a:spcAft>
            <a:buNone/>
          </a:pPr>
          <a:endParaRPr lang="es-HN" sz="2800" kern="1200" dirty="0"/>
        </a:p>
      </dsp:txBody>
      <dsp:txXfrm>
        <a:off x="-1548509" y="3032910"/>
        <a:ext cx="4494054" cy="950665"/>
      </dsp:txXfrm>
    </dsp:sp>
    <dsp:sp modelId="{8C82AEC3-81C5-48DB-919D-B1C7EFDBBF14}">
      <dsp:nvSpPr>
        <dsp:cNvPr id="0" name=""/>
        <dsp:cNvSpPr/>
      </dsp:nvSpPr>
      <dsp:spPr>
        <a:xfrm>
          <a:off x="1173850" y="1261215"/>
          <a:ext cx="6526284" cy="44940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838434" rIns="199136" bIns="199136" numCol="1" spcCol="1270" anchor="t" anchorCtr="0">
          <a:noAutofit/>
        </a:bodyPr>
        <a:lstStyle/>
        <a:p>
          <a:pPr marL="285750" lvl="1" indent="-285750" algn="l" defTabSz="1244600">
            <a:lnSpc>
              <a:spcPct val="90000"/>
            </a:lnSpc>
            <a:spcBef>
              <a:spcPct val="0"/>
            </a:spcBef>
            <a:spcAft>
              <a:spcPct val="15000"/>
            </a:spcAft>
            <a:buChar char="•"/>
          </a:pPr>
          <a:endParaRPr lang="es-HN" sz="2800" kern="1200" dirty="0"/>
        </a:p>
        <a:p>
          <a:pPr marL="285750" lvl="1" indent="-285750" algn="l" defTabSz="1244600">
            <a:lnSpc>
              <a:spcPct val="90000"/>
            </a:lnSpc>
            <a:spcBef>
              <a:spcPct val="0"/>
            </a:spcBef>
            <a:spcAft>
              <a:spcPct val="15000"/>
            </a:spcAft>
            <a:buChar char="•"/>
          </a:pPr>
          <a:r>
            <a:rPr lang="es-ES" sz="2800" kern="1200" dirty="0"/>
            <a:t>Cada locación de memoria tiene un único mecanismo de direccionamiento.</a:t>
          </a:r>
          <a:endParaRPr lang="es-HN" sz="2800" kern="1200" dirty="0"/>
        </a:p>
        <a:p>
          <a:pPr marL="285750" lvl="1" indent="-285750" algn="l" defTabSz="1244600">
            <a:lnSpc>
              <a:spcPct val="90000"/>
            </a:lnSpc>
            <a:spcBef>
              <a:spcPct val="0"/>
            </a:spcBef>
            <a:spcAft>
              <a:spcPct val="15000"/>
            </a:spcAft>
            <a:buChar char="•"/>
          </a:pPr>
          <a:r>
            <a:rPr lang="es-ES" sz="2800" kern="1200" dirty="0"/>
            <a:t>El tiempo de acceso a una locación es constante.</a:t>
          </a:r>
          <a:endParaRPr lang="es-HN" sz="2800" kern="1200" dirty="0"/>
        </a:p>
        <a:p>
          <a:pPr marL="285750" lvl="1" indent="-285750" algn="l" defTabSz="1244600">
            <a:lnSpc>
              <a:spcPct val="90000"/>
            </a:lnSpc>
            <a:spcBef>
              <a:spcPct val="0"/>
            </a:spcBef>
            <a:spcAft>
              <a:spcPct val="15000"/>
            </a:spcAft>
            <a:buChar char="•"/>
          </a:pPr>
          <a:r>
            <a:rPr lang="es-HN" sz="2800" kern="1200" dirty="0"/>
            <a:t>Ejemplo: Memoria Principal.</a:t>
          </a:r>
        </a:p>
        <a:p>
          <a:pPr marL="285750" lvl="1" indent="-285750" algn="l" defTabSz="1244600">
            <a:lnSpc>
              <a:spcPct val="90000"/>
            </a:lnSpc>
            <a:spcBef>
              <a:spcPct val="0"/>
            </a:spcBef>
            <a:spcAft>
              <a:spcPct val="15000"/>
            </a:spcAft>
            <a:buChar char="•"/>
          </a:pPr>
          <a:endParaRPr lang="es-HN" sz="2800" kern="1200" dirty="0"/>
        </a:p>
        <a:p>
          <a:pPr marL="285750" lvl="1" indent="-285750" algn="l" defTabSz="1244600">
            <a:lnSpc>
              <a:spcPct val="90000"/>
            </a:lnSpc>
            <a:spcBef>
              <a:spcPct val="0"/>
            </a:spcBef>
            <a:spcAft>
              <a:spcPct val="15000"/>
            </a:spcAft>
            <a:buChar char="•"/>
          </a:pPr>
          <a:endParaRPr lang="es-HN" sz="2800" kern="1200" dirty="0"/>
        </a:p>
        <a:p>
          <a:pPr marL="285750" lvl="1" indent="-285750" algn="l" defTabSz="1244600">
            <a:lnSpc>
              <a:spcPct val="90000"/>
            </a:lnSpc>
            <a:spcBef>
              <a:spcPct val="0"/>
            </a:spcBef>
            <a:spcAft>
              <a:spcPct val="15000"/>
            </a:spcAft>
            <a:buChar char="•"/>
          </a:pPr>
          <a:endParaRPr lang="es-HN" sz="2800" kern="1200" dirty="0"/>
        </a:p>
        <a:p>
          <a:pPr marL="285750" lvl="1" indent="-285750" algn="l" defTabSz="1244600">
            <a:lnSpc>
              <a:spcPct val="90000"/>
            </a:lnSpc>
            <a:spcBef>
              <a:spcPct val="0"/>
            </a:spcBef>
            <a:spcAft>
              <a:spcPct val="15000"/>
            </a:spcAft>
            <a:buChar char="•"/>
          </a:pPr>
          <a:endParaRPr lang="es-HN" sz="2800" kern="1200" dirty="0"/>
        </a:p>
        <a:p>
          <a:pPr marL="285750" lvl="1" indent="-285750" algn="l" defTabSz="1244600">
            <a:lnSpc>
              <a:spcPct val="90000"/>
            </a:lnSpc>
            <a:spcBef>
              <a:spcPct val="0"/>
            </a:spcBef>
            <a:spcAft>
              <a:spcPct val="15000"/>
            </a:spcAft>
            <a:buChar char="•"/>
          </a:pPr>
          <a:endParaRPr lang="es-HN" sz="2800" kern="1200" dirty="0"/>
        </a:p>
        <a:p>
          <a:pPr marL="285750" lvl="1" indent="-285750" algn="l" defTabSz="1244600">
            <a:lnSpc>
              <a:spcPct val="90000"/>
            </a:lnSpc>
            <a:spcBef>
              <a:spcPct val="0"/>
            </a:spcBef>
            <a:spcAft>
              <a:spcPct val="15000"/>
            </a:spcAft>
            <a:buChar char="•"/>
          </a:pPr>
          <a:endParaRPr lang="es-HN" sz="2800" kern="1200" dirty="0"/>
        </a:p>
      </dsp:txBody>
      <dsp:txXfrm>
        <a:off x="1173850" y="1261215"/>
        <a:ext cx="6526284" cy="4494054"/>
      </dsp:txXfrm>
    </dsp:sp>
    <dsp:sp modelId="{BF07AAB3-8977-41C1-BC9A-04D263094171}">
      <dsp:nvSpPr>
        <dsp:cNvPr id="0" name=""/>
        <dsp:cNvSpPr/>
      </dsp:nvSpPr>
      <dsp:spPr>
        <a:xfrm>
          <a:off x="223185" y="6337"/>
          <a:ext cx="1901330" cy="190133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E6410-3C41-494F-8528-6D00B76164F1}">
      <dsp:nvSpPr>
        <dsp:cNvPr id="0" name=""/>
        <dsp:cNvSpPr/>
      </dsp:nvSpPr>
      <dsp:spPr>
        <a:xfrm rot="16200000">
          <a:off x="-1548509" y="3032910"/>
          <a:ext cx="4494054" cy="950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38434" bIns="0" numCol="1" spcCol="1270" anchor="t" anchorCtr="0">
          <a:noAutofit/>
        </a:bodyPr>
        <a:lstStyle/>
        <a:p>
          <a:pPr marL="0" lvl="0" indent="0" algn="r" defTabSz="1244600">
            <a:lnSpc>
              <a:spcPct val="90000"/>
            </a:lnSpc>
            <a:spcBef>
              <a:spcPct val="0"/>
            </a:spcBef>
            <a:spcAft>
              <a:spcPct val="35000"/>
            </a:spcAft>
            <a:buNone/>
          </a:pPr>
          <a:endParaRPr lang="es-ES" sz="2800" kern="1200" dirty="0"/>
        </a:p>
        <a:p>
          <a:pPr marL="0" lvl="0" indent="0" algn="r" defTabSz="1244600">
            <a:lnSpc>
              <a:spcPct val="90000"/>
            </a:lnSpc>
            <a:spcBef>
              <a:spcPct val="0"/>
            </a:spcBef>
            <a:spcAft>
              <a:spcPct val="35000"/>
            </a:spcAft>
            <a:buNone/>
          </a:pPr>
          <a:endParaRPr lang="es-HN" sz="2800" kern="1200" dirty="0"/>
        </a:p>
      </dsp:txBody>
      <dsp:txXfrm>
        <a:off x="-1548509" y="3032910"/>
        <a:ext cx="4494054" cy="950665"/>
      </dsp:txXfrm>
    </dsp:sp>
    <dsp:sp modelId="{8C82AEC3-81C5-48DB-919D-B1C7EFDBBF14}">
      <dsp:nvSpPr>
        <dsp:cNvPr id="0" name=""/>
        <dsp:cNvSpPr/>
      </dsp:nvSpPr>
      <dsp:spPr>
        <a:xfrm>
          <a:off x="1173850" y="1261215"/>
          <a:ext cx="6526284" cy="44940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838434" rIns="163576" bIns="163576" numCol="1" spcCol="1270" anchor="t" anchorCtr="0">
          <a:noAutofit/>
        </a:bodyPr>
        <a:lstStyle/>
        <a:p>
          <a:pPr marL="228600" lvl="1" indent="-228600" algn="l" defTabSz="1022350">
            <a:lnSpc>
              <a:spcPct val="90000"/>
            </a:lnSpc>
            <a:spcBef>
              <a:spcPct val="0"/>
            </a:spcBef>
            <a:spcAft>
              <a:spcPct val="15000"/>
            </a:spcAft>
            <a:buChar char="•"/>
          </a:pPr>
          <a:r>
            <a:rPr lang="es-ES" sz="2300" kern="1200" dirty="0"/>
            <a:t>Es un tipo de acceso aleatorio.</a:t>
          </a:r>
          <a:endParaRPr lang="es-HN" sz="2300" kern="1200" dirty="0"/>
        </a:p>
        <a:p>
          <a:pPr marL="228600" lvl="1" indent="-228600" algn="l" defTabSz="1022350">
            <a:lnSpc>
              <a:spcPct val="90000"/>
            </a:lnSpc>
            <a:spcBef>
              <a:spcPct val="0"/>
            </a:spcBef>
            <a:spcAft>
              <a:spcPct val="15000"/>
            </a:spcAft>
            <a:buChar char="•"/>
          </a:pPr>
          <a:r>
            <a:rPr lang="es-ES" sz="2300" kern="1200" dirty="0"/>
            <a:t>Se caracteriza por el hecho de que el acceso a una posición de memoria, se realiza especificando su contenido o parte de el y no por su dirección. </a:t>
          </a:r>
          <a:endParaRPr lang="es-HN" sz="2300" kern="1200" dirty="0"/>
        </a:p>
        <a:p>
          <a:pPr marL="228600" lvl="1" indent="-228600" algn="l" defTabSz="1022350">
            <a:lnSpc>
              <a:spcPct val="90000"/>
            </a:lnSpc>
            <a:spcBef>
              <a:spcPct val="0"/>
            </a:spcBef>
            <a:spcAft>
              <a:spcPct val="15000"/>
            </a:spcAft>
            <a:buChar char="•"/>
          </a:pPr>
          <a:r>
            <a:rPr lang="es-ES" sz="2300" kern="1200" dirty="0"/>
            <a:t>Cada posición tiene su propio mecanismo de direccionamiento por lo tanto el tiempo de acceso es constante.</a:t>
          </a:r>
          <a:endParaRPr lang="es-HN" sz="2300" kern="1200" dirty="0"/>
        </a:p>
        <a:p>
          <a:pPr marL="228600" lvl="1" indent="-228600" algn="l" defTabSz="1022350">
            <a:lnSpc>
              <a:spcPct val="90000"/>
            </a:lnSpc>
            <a:spcBef>
              <a:spcPct val="0"/>
            </a:spcBef>
            <a:spcAft>
              <a:spcPct val="15000"/>
            </a:spcAft>
            <a:buChar char="•"/>
          </a:pPr>
          <a:r>
            <a:rPr lang="pt-BR" sz="2300" kern="1200" dirty="0"/>
            <a:t>Ejemplo: Memoria Cache (RAM- CAM) </a:t>
          </a:r>
          <a:endParaRPr lang="es-HN" sz="2300" kern="1200" dirty="0"/>
        </a:p>
        <a:p>
          <a:pPr marL="228600" lvl="1" indent="-228600" algn="l" defTabSz="1022350">
            <a:lnSpc>
              <a:spcPct val="90000"/>
            </a:lnSpc>
            <a:spcBef>
              <a:spcPct val="0"/>
            </a:spcBef>
            <a:spcAft>
              <a:spcPct val="15000"/>
            </a:spcAft>
            <a:buChar char="•"/>
          </a:pPr>
          <a:endParaRPr lang="es-HN" sz="2300" kern="1200" dirty="0"/>
        </a:p>
        <a:p>
          <a:pPr marL="228600" lvl="1" indent="-228600" algn="l" defTabSz="1022350">
            <a:lnSpc>
              <a:spcPct val="90000"/>
            </a:lnSpc>
            <a:spcBef>
              <a:spcPct val="0"/>
            </a:spcBef>
            <a:spcAft>
              <a:spcPct val="15000"/>
            </a:spcAft>
            <a:buChar char="•"/>
          </a:pPr>
          <a:endParaRPr lang="es-HN" sz="2300" kern="1200" dirty="0"/>
        </a:p>
        <a:p>
          <a:pPr marL="228600" lvl="1" indent="-228600" algn="l" defTabSz="1022350">
            <a:lnSpc>
              <a:spcPct val="90000"/>
            </a:lnSpc>
            <a:spcBef>
              <a:spcPct val="0"/>
            </a:spcBef>
            <a:spcAft>
              <a:spcPct val="15000"/>
            </a:spcAft>
            <a:buChar char="•"/>
          </a:pPr>
          <a:endParaRPr lang="es-HN" sz="2300" kern="1200" dirty="0"/>
        </a:p>
        <a:p>
          <a:pPr marL="228600" lvl="1" indent="-228600" algn="l" defTabSz="1022350">
            <a:lnSpc>
              <a:spcPct val="90000"/>
            </a:lnSpc>
            <a:spcBef>
              <a:spcPct val="0"/>
            </a:spcBef>
            <a:spcAft>
              <a:spcPct val="15000"/>
            </a:spcAft>
            <a:buChar char="•"/>
          </a:pPr>
          <a:endParaRPr lang="es-HN" sz="2300" kern="1200" dirty="0"/>
        </a:p>
        <a:p>
          <a:pPr marL="228600" lvl="1" indent="-228600" algn="l" defTabSz="1022350">
            <a:lnSpc>
              <a:spcPct val="90000"/>
            </a:lnSpc>
            <a:spcBef>
              <a:spcPct val="0"/>
            </a:spcBef>
            <a:spcAft>
              <a:spcPct val="15000"/>
            </a:spcAft>
            <a:buChar char="•"/>
          </a:pPr>
          <a:endParaRPr lang="es-HN" sz="2300" kern="1200" dirty="0"/>
        </a:p>
        <a:p>
          <a:pPr marL="228600" lvl="1" indent="-228600" algn="l" defTabSz="1022350">
            <a:lnSpc>
              <a:spcPct val="90000"/>
            </a:lnSpc>
            <a:spcBef>
              <a:spcPct val="0"/>
            </a:spcBef>
            <a:spcAft>
              <a:spcPct val="15000"/>
            </a:spcAft>
            <a:buChar char="•"/>
          </a:pPr>
          <a:endParaRPr lang="es-HN" sz="2300" kern="1200" dirty="0"/>
        </a:p>
        <a:p>
          <a:pPr marL="228600" lvl="1" indent="-228600" algn="l" defTabSz="1022350">
            <a:lnSpc>
              <a:spcPct val="90000"/>
            </a:lnSpc>
            <a:spcBef>
              <a:spcPct val="0"/>
            </a:spcBef>
            <a:spcAft>
              <a:spcPct val="15000"/>
            </a:spcAft>
            <a:buChar char="•"/>
          </a:pPr>
          <a:endParaRPr lang="es-HN" sz="2300" kern="1200" dirty="0"/>
        </a:p>
        <a:p>
          <a:pPr marL="228600" lvl="1" indent="-228600" algn="l" defTabSz="1022350">
            <a:lnSpc>
              <a:spcPct val="90000"/>
            </a:lnSpc>
            <a:spcBef>
              <a:spcPct val="0"/>
            </a:spcBef>
            <a:spcAft>
              <a:spcPct val="15000"/>
            </a:spcAft>
            <a:buChar char="•"/>
          </a:pPr>
          <a:endParaRPr lang="es-HN" sz="2300" kern="1200" dirty="0"/>
        </a:p>
        <a:p>
          <a:pPr marL="228600" lvl="1" indent="-228600" algn="l" defTabSz="1022350">
            <a:lnSpc>
              <a:spcPct val="90000"/>
            </a:lnSpc>
            <a:spcBef>
              <a:spcPct val="0"/>
            </a:spcBef>
            <a:spcAft>
              <a:spcPct val="15000"/>
            </a:spcAft>
            <a:buChar char="•"/>
          </a:pPr>
          <a:endParaRPr lang="es-HN" sz="2300" kern="1200" dirty="0"/>
        </a:p>
      </dsp:txBody>
      <dsp:txXfrm>
        <a:off x="1173850" y="1261215"/>
        <a:ext cx="6526284" cy="4494054"/>
      </dsp:txXfrm>
    </dsp:sp>
    <dsp:sp modelId="{BF07AAB3-8977-41C1-BC9A-04D263094171}">
      <dsp:nvSpPr>
        <dsp:cNvPr id="0" name=""/>
        <dsp:cNvSpPr/>
      </dsp:nvSpPr>
      <dsp:spPr>
        <a:xfrm>
          <a:off x="223185" y="6337"/>
          <a:ext cx="1901330" cy="190133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5000" r="-4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2B32DA-48F5-4147-92A5-6737C09BB740}">
      <dsp:nvSpPr>
        <dsp:cNvPr id="0" name=""/>
        <dsp:cNvSpPr/>
      </dsp:nvSpPr>
      <dsp:spPr>
        <a:xfrm>
          <a:off x="3944868" y="1319474"/>
          <a:ext cx="2533962" cy="602967"/>
        </a:xfrm>
        <a:custGeom>
          <a:avLst/>
          <a:gdLst/>
          <a:ahLst/>
          <a:cxnLst/>
          <a:rect l="0" t="0" r="0" b="0"/>
          <a:pathLst>
            <a:path>
              <a:moveTo>
                <a:pt x="0" y="0"/>
              </a:moveTo>
              <a:lnTo>
                <a:pt x="0" y="410905"/>
              </a:lnTo>
              <a:lnTo>
                <a:pt x="2533962" y="410905"/>
              </a:lnTo>
              <a:lnTo>
                <a:pt x="2533962" y="602967"/>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11CF9549-379C-433D-9546-4BF5C44AB1E5}">
      <dsp:nvSpPr>
        <dsp:cNvPr id="0" name=""/>
        <dsp:cNvSpPr/>
      </dsp:nvSpPr>
      <dsp:spPr>
        <a:xfrm>
          <a:off x="3899148" y="1319474"/>
          <a:ext cx="91440" cy="602967"/>
        </a:xfrm>
        <a:custGeom>
          <a:avLst/>
          <a:gdLst/>
          <a:ahLst/>
          <a:cxnLst/>
          <a:rect l="0" t="0" r="0" b="0"/>
          <a:pathLst>
            <a:path>
              <a:moveTo>
                <a:pt x="45720" y="0"/>
              </a:moveTo>
              <a:lnTo>
                <a:pt x="45720" y="602967"/>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FC9A4BFE-279F-4FB3-B5E6-B6BB207FE9DA}">
      <dsp:nvSpPr>
        <dsp:cNvPr id="0" name=""/>
        <dsp:cNvSpPr/>
      </dsp:nvSpPr>
      <dsp:spPr>
        <a:xfrm>
          <a:off x="1410906" y="1319474"/>
          <a:ext cx="2533962" cy="602967"/>
        </a:xfrm>
        <a:custGeom>
          <a:avLst/>
          <a:gdLst/>
          <a:ahLst/>
          <a:cxnLst/>
          <a:rect l="0" t="0" r="0" b="0"/>
          <a:pathLst>
            <a:path>
              <a:moveTo>
                <a:pt x="2533962" y="0"/>
              </a:moveTo>
              <a:lnTo>
                <a:pt x="2533962" y="410905"/>
              </a:lnTo>
              <a:lnTo>
                <a:pt x="0" y="410905"/>
              </a:lnTo>
              <a:lnTo>
                <a:pt x="0" y="602967"/>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DA6B40A6-A5CA-46D6-8183-AE444871D502}">
      <dsp:nvSpPr>
        <dsp:cNvPr id="0" name=""/>
        <dsp:cNvSpPr/>
      </dsp:nvSpPr>
      <dsp:spPr>
        <a:xfrm>
          <a:off x="1545900" y="2966"/>
          <a:ext cx="4797937" cy="1316508"/>
        </a:xfrm>
        <a:prstGeom prst="roundRect">
          <a:avLst>
            <a:gd name="adj" fmla="val 1000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9F3145B1-FEEF-4582-9FA5-CED745AAC382}">
      <dsp:nvSpPr>
        <dsp:cNvPr id="0" name=""/>
        <dsp:cNvSpPr/>
      </dsp:nvSpPr>
      <dsp:spPr>
        <a:xfrm>
          <a:off x="1776260" y="221808"/>
          <a:ext cx="4797937" cy="1316508"/>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MX" sz="2800" b="1" kern="1200" dirty="0">
              <a:solidFill>
                <a:srgbClr val="0070C0"/>
              </a:solidFill>
            </a:rPr>
            <a:t>PARAMETROS DE RENDIMIENTO</a:t>
          </a:r>
        </a:p>
      </dsp:txBody>
      <dsp:txXfrm>
        <a:off x="1814819" y="260367"/>
        <a:ext cx="4720819" cy="1239390"/>
      </dsp:txXfrm>
    </dsp:sp>
    <dsp:sp modelId="{F3F944FF-E502-41F7-B381-5FB8C3872176}">
      <dsp:nvSpPr>
        <dsp:cNvPr id="0" name=""/>
        <dsp:cNvSpPr/>
      </dsp:nvSpPr>
      <dsp:spPr>
        <a:xfrm>
          <a:off x="374285" y="1922442"/>
          <a:ext cx="2073241" cy="1316508"/>
        </a:xfrm>
        <a:prstGeom prst="roundRect">
          <a:avLst>
            <a:gd name="adj" fmla="val 1000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3F975315-8DBA-4A2F-BE9C-6DAAF92E8B08}">
      <dsp:nvSpPr>
        <dsp:cNvPr id="0" name=""/>
        <dsp:cNvSpPr/>
      </dsp:nvSpPr>
      <dsp:spPr>
        <a:xfrm>
          <a:off x="604645" y="2141285"/>
          <a:ext cx="2073241" cy="1316508"/>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b="1" kern="1200" dirty="0">
              <a:solidFill>
                <a:srgbClr val="0070C0"/>
              </a:solidFill>
            </a:rPr>
            <a:t>Tiempo de Acceso</a:t>
          </a:r>
        </a:p>
      </dsp:txBody>
      <dsp:txXfrm>
        <a:off x="643204" y="2179844"/>
        <a:ext cx="1996123" cy="1239390"/>
      </dsp:txXfrm>
    </dsp:sp>
    <dsp:sp modelId="{D3FB91D5-9147-4D05-868C-68538BDB3F02}">
      <dsp:nvSpPr>
        <dsp:cNvPr id="0" name=""/>
        <dsp:cNvSpPr/>
      </dsp:nvSpPr>
      <dsp:spPr>
        <a:xfrm>
          <a:off x="2908247" y="1922442"/>
          <a:ext cx="2073241" cy="1316508"/>
        </a:xfrm>
        <a:prstGeom prst="roundRect">
          <a:avLst>
            <a:gd name="adj" fmla="val 1000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440BA521-DB9D-4E77-9478-BFD8CC3058E2}">
      <dsp:nvSpPr>
        <dsp:cNvPr id="0" name=""/>
        <dsp:cNvSpPr/>
      </dsp:nvSpPr>
      <dsp:spPr>
        <a:xfrm>
          <a:off x="3138608" y="2141285"/>
          <a:ext cx="2073241" cy="1316508"/>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b="1" kern="1200" dirty="0">
              <a:solidFill>
                <a:srgbClr val="0070C0"/>
              </a:solidFill>
            </a:rPr>
            <a:t>Tiempo de Ciclo de Memoria</a:t>
          </a:r>
        </a:p>
      </dsp:txBody>
      <dsp:txXfrm>
        <a:off x="3177167" y="2179844"/>
        <a:ext cx="1996123" cy="1239390"/>
      </dsp:txXfrm>
    </dsp:sp>
    <dsp:sp modelId="{B1135E7F-DE39-4966-87EC-6966F8FD2D2D}">
      <dsp:nvSpPr>
        <dsp:cNvPr id="0" name=""/>
        <dsp:cNvSpPr/>
      </dsp:nvSpPr>
      <dsp:spPr>
        <a:xfrm>
          <a:off x="5442210" y="1922442"/>
          <a:ext cx="2073241" cy="1316508"/>
        </a:xfrm>
        <a:prstGeom prst="roundRect">
          <a:avLst>
            <a:gd name="adj" fmla="val 1000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4A07164E-D657-4F4D-AD56-A3620431EF9F}">
      <dsp:nvSpPr>
        <dsp:cNvPr id="0" name=""/>
        <dsp:cNvSpPr/>
      </dsp:nvSpPr>
      <dsp:spPr>
        <a:xfrm>
          <a:off x="5672570" y="2141285"/>
          <a:ext cx="2073241" cy="1316508"/>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b="1" kern="1200" dirty="0">
              <a:solidFill>
                <a:srgbClr val="0070C0"/>
              </a:solidFill>
            </a:rPr>
            <a:t>Velocidad de Transferencia</a:t>
          </a:r>
        </a:p>
      </dsp:txBody>
      <dsp:txXfrm>
        <a:off x="5711129" y="2179844"/>
        <a:ext cx="1996123" cy="123939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6C6158-BB0F-44A1-BC82-8565A3111411}">
      <dsp:nvSpPr>
        <dsp:cNvPr id="0" name=""/>
        <dsp:cNvSpPr/>
      </dsp:nvSpPr>
      <dsp:spPr>
        <a:xfrm>
          <a:off x="3920" y="0"/>
          <a:ext cx="3771809" cy="5175272"/>
        </a:xfrm>
        <a:prstGeom prst="roundRect">
          <a:avLst>
            <a:gd name="adj" fmla="val 10000"/>
          </a:avLst>
        </a:prstGeom>
        <a:solidFill>
          <a:schemeClr val="tx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4"/>
        </a:lnRef>
        <a:fillRef idx="3">
          <a:schemeClr val="accent4"/>
        </a:fillRef>
        <a:effectRef idx="3">
          <a:schemeClr val="accent4"/>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s-MX" sz="3600" b="1" kern="1200" dirty="0">
              <a:solidFill>
                <a:schemeClr val="bg1"/>
              </a:solidFill>
            </a:rPr>
            <a:t>RAM</a:t>
          </a:r>
        </a:p>
      </dsp:txBody>
      <dsp:txXfrm>
        <a:off x="3920" y="0"/>
        <a:ext cx="3771809" cy="1552581"/>
      </dsp:txXfrm>
    </dsp:sp>
    <dsp:sp modelId="{62AD4305-FA0B-4F76-8970-973F267FDE41}">
      <dsp:nvSpPr>
        <dsp:cNvPr id="0" name=""/>
        <dsp:cNvSpPr/>
      </dsp:nvSpPr>
      <dsp:spPr>
        <a:xfrm>
          <a:off x="381101" y="1552581"/>
          <a:ext cx="3017447" cy="3363926"/>
        </a:xfrm>
        <a:prstGeom prst="roundRect">
          <a:avLst>
            <a:gd name="adj" fmla="val 1000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s-MX" sz="2100" kern="1200" dirty="0">
              <a:solidFill>
                <a:schemeClr val="bg1"/>
              </a:solidFill>
            </a:rPr>
            <a:t>Es el tiempo para ejecutar una   operación de lectura/escritura, desde el instante que una dirección enviada a la memoria es válida, al instante que el dato ha sido almacenado (Write) o esta disponible para su uso (Read). </a:t>
          </a:r>
        </a:p>
      </dsp:txBody>
      <dsp:txXfrm>
        <a:off x="469479" y="1640959"/>
        <a:ext cx="2840691" cy="3187170"/>
      </dsp:txXfrm>
    </dsp:sp>
    <dsp:sp modelId="{157EBF31-0A83-4C01-BBA8-2867CD86D6F0}">
      <dsp:nvSpPr>
        <dsp:cNvPr id="0" name=""/>
        <dsp:cNvSpPr/>
      </dsp:nvSpPr>
      <dsp:spPr>
        <a:xfrm>
          <a:off x="4058615" y="0"/>
          <a:ext cx="3771809" cy="5175272"/>
        </a:xfrm>
        <a:prstGeom prst="roundRect">
          <a:avLst>
            <a:gd name="adj" fmla="val 10000"/>
          </a:avLst>
        </a:prstGeom>
        <a:solidFill>
          <a:schemeClr val="tx2">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4"/>
        </a:lnRef>
        <a:fillRef idx="3">
          <a:schemeClr val="accent4"/>
        </a:fillRef>
        <a:effectRef idx="3">
          <a:schemeClr val="accent4"/>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s-MX" sz="3600" b="1" kern="1200" dirty="0">
              <a:solidFill>
                <a:schemeClr val="bg1"/>
              </a:solidFill>
            </a:rPr>
            <a:t>NO RAM</a:t>
          </a:r>
        </a:p>
      </dsp:txBody>
      <dsp:txXfrm>
        <a:off x="4058615" y="0"/>
        <a:ext cx="3771809" cy="1552581"/>
      </dsp:txXfrm>
    </dsp:sp>
    <dsp:sp modelId="{252D1346-809B-41B2-902F-7BB668A5CCED}">
      <dsp:nvSpPr>
        <dsp:cNvPr id="0" name=""/>
        <dsp:cNvSpPr/>
      </dsp:nvSpPr>
      <dsp:spPr>
        <a:xfrm>
          <a:off x="4435796" y="1552581"/>
          <a:ext cx="3017447" cy="3363926"/>
        </a:xfrm>
        <a:prstGeom prst="roundRect">
          <a:avLst>
            <a:gd name="adj" fmla="val 1000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s-MX" sz="2100" kern="1200">
              <a:solidFill>
                <a:schemeClr val="bg1"/>
              </a:solidFill>
            </a:rPr>
            <a:t>Es el tiempo necesario para posicionar el mecanismo de lectura/escritura en la locación deseada.  </a:t>
          </a:r>
        </a:p>
      </dsp:txBody>
      <dsp:txXfrm>
        <a:off x="4524174" y="1640959"/>
        <a:ext cx="2840691" cy="318717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E6410-3C41-494F-8528-6D00B76164F1}">
      <dsp:nvSpPr>
        <dsp:cNvPr id="0" name=""/>
        <dsp:cNvSpPr/>
      </dsp:nvSpPr>
      <dsp:spPr>
        <a:xfrm rot="16200000">
          <a:off x="-1548509" y="3032910"/>
          <a:ext cx="4494054" cy="950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38434" bIns="0" numCol="1" spcCol="1270" anchor="t" anchorCtr="0">
          <a:noAutofit/>
        </a:bodyPr>
        <a:lstStyle/>
        <a:p>
          <a:pPr marL="0" lvl="0" indent="0" algn="r" defTabSz="1244600">
            <a:lnSpc>
              <a:spcPct val="90000"/>
            </a:lnSpc>
            <a:spcBef>
              <a:spcPct val="0"/>
            </a:spcBef>
            <a:spcAft>
              <a:spcPct val="35000"/>
            </a:spcAft>
            <a:buNone/>
          </a:pPr>
          <a:endParaRPr lang="es-ES" sz="2800" kern="1200" dirty="0"/>
        </a:p>
        <a:p>
          <a:pPr marL="0" lvl="0" indent="0" algn="r" defTabSz="1244600">
            <a:lnSpc>
              <a:spcPct val="90000"/>
            </a:lnSpc>
            <a:spcBef>
              <a:spcPct val="0"/>
            </a:spcBef>
            <a:spcAft>
              <a:spcPct val="35000"/>
            </a:spcAft>
            <a:buNone/>
          </a:pPr>
          <a:endParaRPr lang="es-HN" sz="2800" kern="1200" dirty="0"/>
        </a:p>
      </dsp:txBody>
      <dsp:txXfrm>
        <a:off x="-1548509" y="3032910"/>
        <a:ext cx="4494054" cy="950665"/>
      </dsp:txXfrm>
    </dsp:sp>
    <dsp:sp modelId="{8C82AEC3-81C5-48DB-919D-B1C7EFDBBF14}">
      <dsp:nvSpPr>
        <dsp:cNvPr id="0" name=""/>
        <dsp:cNvSpPr/>
      </dsp:nvSpPr>
      <dsp:spPr>
        <a:xfrm>
          <a:off x="1173850" y="1261215"/>
          <a:ext cx="6526284" cy="44940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38434" rIns="142240" bIns="142240" numCol="1" spcCol="1270" anchor="t" anchorCtr="0">
          <a:noAutofit/>
        </a:bodyPr>
        <a:lstStyle/>
        <a:p>
          <a:pPr marL="228600" lvl="1" indent="-228600" algn="l" defTabSz="889000">
            <a:lnSpc>
              <a:spcPct val="90000"/>
            </a:lnSpc>
            <a:spcBef>
              <a:spcPct val="0"/>
            </a:spcBef>
            <a:spcAft>
              <a:spcPct val="15000"/>
            </a:spcAft>
            <a:buChar char="•"/>
          </a:pPr>
          <a:r>
            <a:rPr lang="es-HN" sz="2000" kern="1200" dirty="0"/>
            <a:t>Este concepto se aplica principalmente a las memorias de acceso aleatorio.</a:t>
          </a:r>
        </a:p>
        <a:p>
          <a:pPr marL="228600" lvl="1" indent="-228600" algn="l" defTabSz="889000">
            <a:lnSpc>
              <a:spcPct val="90000"/>
            </a:lnSpc>
            <a:spcBef>
              <a:spcPct val="0"/>
            </a:spcBef>
            <a:spcAft>
              <a:spcPct val="15000"/>
            </a:spcAft>
            <a:buChar char="•"/>
          </a:pPr>
          <a:r>
            <a:rPr lang="es-ES" sz="2000" kern="1200" dirty="0"/>
            <a:t>Tiempo transcurrido desde la orden de operación de Read/Write hasta que se puede dar la siguiente orden de R/W.</a:t>
          </a:r>
          <a:endParaRPr lang="es-HN" sz="2000" kern="1200" dirty="0"/>
        </a:p>
        <a:p>
          <a:pPr marL="228600" lvl="1" indent="-228600" algn="l" defTabSz="889000">
            <a:lnSpc>
              <a:spcPct val="90000"/>
            </a:lnSpc>
            <a:spcBef>
              <a:spcPct val="0"/>
            </a:spcBef>
            <a:spcAft>
              <a:spcPct val="15000"/>
            </a:spcAft>
            <a:buChar char="•"/>
          </a:pPr>
          <a:r>
            <a:rPr lang="es-ES" sz="2000" kern="1200" dirty="0"/>
            <a:t>Incluye el tiempo de acceso mas un tiempo adicional (Deshabilitación líneas de control, regeneración de datos)</a:t>
          </a:r>
          <a:endParaRPr lang="es-HN" sz="2000" kern="1200" dirty="0"/>
        </a:p>
        <a:p>
          <a:pPr marL="228600" lvl="1" indent="-228600" algn="l" defTabSz="889000">
            <a:lnSpc>
              <a:spcPct val="90000"/>
            </a:lnSpc>
            <a:spcBef>
              <a:spcPct val="0"/>
            </a:spcBef>
            <a:spcAft>
              <a:spcPct val="15000"/>
            </a:spcAft>
            <a:buChar char="•"/>
          </a:pPr>
          <a:r>
            <a:rPr lang="es-ES" sz="2000" kern="1200" dirty="0"/>
            <a:t>Por debajo de este tiempo la memoria no responde.</a:t>
          </a:r>
          <a:endParaRPr lang="es-HN" sz="2000" kern="1200" dirty="0"/>
        </a:p>
        <a:p>
          <a:pPr marL="228600" lvl="1" indent="-228600" algn="l" defTabSz="889000">
            <a:lnSpc>
              <a:spcPct val="90000"/>
            </a:lnSpc>
            <a:spcBef>
              <a:spcPct val="0"/>
            </a:spcBef>
            <a:spcAft>
              <a:spcPct val="15000"/>
            </a:spcAft>
            <a:buChar char="•"/>
          </a:pPr>
          <a:r>
            <a:rPr lang="es-ES" sz="2000" kern="1200" dirty="0"/>
            <a:t>Interesa que este tiempo sea lo menor posible.</a:t>
          </a:r>
          <a:endParaRPr lang="es-HN" sz="2000" kern="1200" dirty="0"/>
        </a:p>
        <a:p>
          <a:pPr marL="228600" lvl="1" indent="-228600" algn="l" defTabSz="889000">
            <a:lnSpc>
              <a:spcPct val="90000"/>
            </a:lnSpc>
            <a:spcBef>
              <a:spcPct val="0"/>
            </a:spcBef>
            <a:spcAft>
              <a:spcPct val="15000"/>
            </a:spcAft>
            <a:buChar char="•"/>
          </a:pPr>
          <a:r>
            <a:rPr lang="es-ES" sz="2000" kern="1200" dirty="0"/>
            <a:t>El tiempo de ciclo de memoria depende de las características del bus y no del procesador.</a:t>
          </a:r>
          <a:endParaRPr lang="es-HN" sz="2000" kern="1200" dirty="0"/>
        </a:p>
        <a:p>
          <a:pPr marL="228600" lvl="1" indent="-228600" algn="l" defTabSz="889000">
            <a:lnSpc>
              <a:spcPct val="90000"/>
            </a:lnSpc>
            <a:spcBef>
              <a:spcPct val="0"/>
            </a:spcBef>
            <a:spcAft>
              <a:spcPct val="15000"/>
            </a:spcAft>
            <a:buChar char="•"/>
          </a:pPr>
          <a:endParaRPr lang="es-HN" sz="2000" kern="1200" dirty="0"/>
        </a:p>
        <a:p>
          <a:pPr marL="228600" lvl="1" indent="-228600" algn="l" defTabSz="889000">
            <a:lnSpc>
              <a:spcPct val="90000"/>
            </a:lnSpc>
            <a:spcBef>
              <a:spcPct val="0"/>
            </a:spcBef>
            <a:spcAft>
              <a:spcPct val="15000"/>
            </a:spcAft>
            <a:buChar char="•"/>
          </a:pPr>
          <a:endParaRPr lang="es-HN" sz="2000" kern="1200" dirty="0"/>
        </a:p>
        <a:p>
          <a:pPr marL="228600" lvl="1" indent="-228600" algn="l" defTabSz="889000">
            <a:lnSpc>
              <a:spcPct val="90000"/>
            </a:lnSpc>
            <a:spcBef>
              <a:spcPct val="0"/>
            </a:spcBef>
            <a:spcAft>
              <a:spcPct val="15000"/>
            </a:spcAft>
            <a:buChar char="•"/>
          </a:pPr>
          <a:endParaRPr lang="es-HN" sz="2000" kern="1200" dirty="0"/>
        </a:p>
        <a:p>
          <a:pPr marL="228600" lvl="1" indent="-228600" algn="l" defTabSz="889000">
            <a:lnSpc>
              <a:spcPct val="90000"/>
            </a:lnSpc>
            <a:spcBef>
              <a:spcPct val="0"/>
            </a:spcBef>
            <a:spcAft>
              <a:spcPct val="15000"/>
            </a:spcAft>
            <a:buChar char="•"/>
          </a:pPr>
          <a:endParaRPr lang="es-HN" sz="2000" kern="1200" dirty="0"/>
        </a:p>
        <a:p>
          <a:pPr marL="228600" lvl="1" indent="-228600" algn="l" defTabSz="889000">
            <a:lnSpc>
              <a:spcPct val="90000"/>
            </a:lnSpc>
            <a:spcBef>
              <a:spcPct val="0"/>
            </a:spcBef>
            <a:spcAft>
              <a:spcPct val="15000"/>
            </a:spcAft>
            <a:buChar char="•"/>
          </a:pPr>
          <a:endParaRPr lang="es-HN" sz="2000" kern="1200" dirty="0"/>
        </a:p>
        <a:p>
          <a:pPr marL="228600" lvl="1" indent="-228600" algn="l" defTabSz="889000">
            <a:lnSpc>
              <a:spcPct val="90000"/>
            </a:lnSpc>
            <a:spcBef>
              <a:spcPct val="0"/>
            </a:spcBef>
            <a:spcAft>
              <a:spcPct val="15000"/>
            </a:spcAft>
            <a:buChar char="•"/>
          </a:pPr>
          <a:endParaRPr lang="es-HN" sz="2000" kern="1200" dirty="0"/>
        </a:p>
        <a:p>
          <a:pPr marL="228600" lvl="1" indent="-228600" algn="l" defTabSz="889000">
            <a:lnSpc>
              <a:spcPct val="90000"/>
            </a:lnSpc>
            <a:spcBef>
              <a:spcPct val="0"/>
            </a:spcBef>
            <a:spcAft>
              <a:spcPct val="15000"/>
            </a:spcAft>
            <a:buChar char="•"/>
          </a:pPr>
          <a:endParaRPr lang="es-HN" sz="2000" kern="1200" dirty="0"/>
        </a:p>
        <a:p>
          <a:pPr marL="228600" lvl="1" indent="-228600" algn="l" defTabSz="889000">
            <a:lnSpc>
              <a:spcPct val="90000"/>
            </a:lnSpc>
            <a:spcBef>
              <a:spcPct val="0"/>
            </a:spcBef>
            <a:spcAft>
              <a:spcPct val="15000"/>
            </a:spcAft>
            <a:buChar char="•"/>
          </a:pPr>
          <a:endParaRPr lang="es-HN" sz="2000" kern="1200" dirty="0"/>
        </a:p>
        <a:p>
          <a:pPr marL="228600" lvl="1" indent="-228600" algn="l" defTabSz="889000">
            <a:lnSpc>
              <a:spcPct val="90000"/>
            </a:lnSpc>
            <a:spcBef>
              <a:spcPct val="0"/>
            </a:spcBef>
            <a:spcAft>
              <a:spcPct val="15000"/>
            </a:spcAft>
            <a:buChar char="•"/>
          </a:pPr>
          <a:endParaRPr lang="es-HN" sz="2000" kern="1200" dirty="0"/>
        </a:p>
        <a:p>
          <a:pPr marL="228600" lvl="1" indent="-228600" algn="l" defTabSz="889000">
            <a:lnSpc>
              <a:spcPct val="90000"/>
            </a:lnSpc>
            <a:spcBef>
              <a:spcPct val="0"/>
            </a:spcBef>
            <a:spcAft>
              <a:spcPct val="15000"/>
            </a:spcAft>
            <a:buChar char="•"/>
          </a:pPr>
          <a:endParaRPr lang="es-HN" sz="2000" kern="1200" dirty="0"/>
        </a:p>
      </dsp:txBody>
      <dsp:txXfrm>
        <a:off x="1173850" y="1261215"/>
        <a:ext cx="6526284" cy="4494054"/>
      </dsp:txXfrm>
    </dsp:sp>
    <dsp:sp modelId="{BF07AAB3-8977-41C1-BC9A-04D263094171}">
      <dsp:nvSpPr>
        <dsp:cNvPr id="0" name=""/>
        <dsp:cNvSpPr/>
      </dsp:nvSpPr>
      <dsp:spPr>
        <a:xfrm>
          <a:off x="223185" y="6337"/>
          <a:ext cx="1901330" cy="190133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6000" r="-4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C9B5D4-359D-4CE6-9D67-F6C1BF6BB159}">
      <dsp:nvSpPr>
        <dsp:cNvPr id="0" name=""/>
        <dsp:cNvSpPr/>
      </dsp:nvSpPr>
      <dsp:spPr>
        <a:xfrm rot="10800000">
          <a:off x="1285462" y="1696"/>
          <a:ext cx="3440396" cy="167558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8887" tIns="60960" rIns="113792" bIns="60960" numCol="1" spcCol="1270" anchor="ctr" anchorCtr="0">
          <a:noAutofit/>
        </a:bodyPr>
        <a:lstStyle/>
        <a:p>
          <a:pPr marL="0" lvl="0" indent="0" algn="ctr" defTabSz="711200">
            <a:lnSpc>
              <a:spcPct val="90000"/>
            </a:lnSpc>
            <a:spcBef>
              <a:spcPct val="0"/>
            </a:spcBef>
            <a:spcAft>
              <a:spcPct val="35000"/>
            </a:spcAft>
            <a:buNone/>
          </a:pPr>
          <a:r>
            <a:rPr lang="es-ES" sz="1600" kern="1200" dirty="0"/>
            <a:t>Para memorias de acceso aleatorio coincide con el inverso del tiempo de ciclo.</a:t>
          </a:r>
          <a:endParaRPr lang="es-HN" sz="1600" kern="1200" dirty="0"/>
        </a:p>
      </dsp:txBody>
      <dsp:txXfrm rot="10800000">
        <a:off x="1704358" y="1696"/>
        <a:ext cx="3021500" cy="1675586"/>
      </dsp:txXfrm>
    </dsp:sp>
    <dsp:sp modelId="{6ECF8C4C-2A4A-4427-8CF9-E8E8F95A3A10}">
      <dsp:nvSpPr>
        <dsp:cNvPr id="0" name=""/>
        <dsp:cNvSpPr/>
      </dsp:nvSpPr>
      <dsp:spPr>
        <a:xfrm>
          <a:off x="447669" y="1696"/>
          <a:ext cx="1675586" cy="1675586"/>
        </a:xfrm>
        <a:prstGeom prst="ellipse">
          <a:avLst/>
        </a:prstGeom>
        <a:blipFill rotWithShape="1">
          <a:blip xmlns:r="http://schemas.openxmlformats.org/officeDocument/2006/relationships" r:embed="rId1"/>
          <a:srcRect/>
          <a:stretch>
            <a:fillRect l="-35000" r="-3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E3B6F1-3333-4A30-AF24-D1893CBAAEA0}">
      <dsp:nvSpPr>
        <dsp:cNvPr id="0" name=""/>
        <dsp:cNvSpPr/>
      </dsp:nvSpPr>
      <dsp:spPr>
        <a:xfrm rot="10800000">
          <a:off x="1285462" y="2177458"/>
          <a:ext cx="3440396" cy="167558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8887" tIns="60960" rIns="113792" bIns="60960" numCol="1" spcCol="1270" anchor="ctr" anchorCtr="0">
          <a:noAutofit/>
        </a:bodyPr>
        <a:lstStyle/>
        <a:p>
          <a:pPr marL="0" lvl="0" indent="0" algn="ctr" defTabSz="711200">
            <a:lnSpc>
              <a:spcPct val="90000"/>
            </a:lnSpc>
            <a:spcBef>
              <a:spcPct val="0"/>
            </a:spcBef>
            <a:spcAft>
              <a:spcPct val="35000"/>
            </a:spcAft>
            <a:buNone/>
          </a:pPr>
          <a:r>
            <a:rPr lang="es-ES" sz="1600" kern="1200"/>
            <a:t>En memorias de acceso secuencial/directo depende del tiempo de acceso promedio y de la velocidad de transferencia del dispositivo.</a:t>
          </a:r>
          <a:endParaRPr lang="es-HN" sz="1600" kern="1200"/>
        </a:p>
      </dsp:txBody>
      <dsp:txXfrm rot="10800000">
        <a:off x="1704358" y="2177458"/>
        <a:ext cx="3021500" cy="1675586"/>
      </dsp:txXfrm>
    </dsp:sp>
    <dsp:sp modelId="{93EC845E-EA49-4985-9D88-E7C8DBB4C109}">
      <dsp:nvSpPr>
        <dsp:cNvPr id="0" name=""/>
        <dsp:cNvSpPr/>
      </dsp:nvSpPr>
      <dsp:spPr>
        <a:xfrm>
          <a:off x="447669" y="2177458"/>
          <a:ext cx="1675586" cy="1675586"/>
        </a:xfrm>
        <a:prstGeom prst="ellipse">
          <a:avLst/>
        </a:prstGeom>
        <a:blipFill>
          <a:blip xmlns:r="http://schemas.openxmlformats.org/officeDocument/2006/relationships"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l="-30000" r="-3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8A4CB6-C9E7-4A86-81B1-6C9090E1A5CF}">
      <dsp:nvSpPr>
        <dsp:cNvPr id="0" name=""/>
        <dsp:cNvSpPr/>
      </dsp:nvSpPr>
      <dsp:spPr>
        <a:xfrm rot="16200000">
          <a:off x="-1390223" y="2618667"/>
          <a:ext cx="3880244" cy="820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23918" bIns="0" numCol="1" spcCol="1270" anchor="t" anchorCtr="0">
          <a:noAutofit/>
        </a:bodyPr>
        <a:lstStyle/>
        <a:p>
          <a:pPr marL="0" lvl="0" indent="0" algn="r" defTabSz="1066800">
            <a:lnSpc>
              <a:spcPct val="90000"/>
            </a:lnSpc>
            <a:spcBef>
              <a:spcPct val="0"/>
            </a:spcBef>
            <a:spcAft>
              <a:spcPct val="35000"/>
            </a:spcAft>
            <a:buNone/>
          </a:pPr>
          <a:endParaRPr lang="es-ES" sz="2400" kern="1200" dirty="0"/>
        </a:p>
        <a:p>
          <a:pPr marL="0" lvl="0" indent="0" algn="r" defTabSz="1066800">
            <a:lnSpc>
              <a:spcPct val="90000"/>
            </a:lnSpc>
            <a:spcBef>
              <a:spcPct val="0"/>
            </a:spcBef>
            <a:spcAft>
              <a:spcPct val="35000"/>
            </a:spcAft>
            <a:buNone/>
          </a:pPr>
          <a:endParaRPr lang="es-HN" sz="2400" kern="1200" dirty="0"/>
        </a:p>
      </dsp:txBody>
      <dsp:txXfrm>
        <a:off x="-1390223" y="2618667"/>
        <a:ext cx="3880244" cy="820820"/>
      </dsp:txXfrm>
    </dsp:sp>
    <dsp:sp modelId="{39D6C61B-1A2E-4672-B1EE-60E046CDD1A4}">
      <dsp:nvSpPr>
        <dsp:cNvPr id="0" name=""/>
        <dsp:cNvSpPr/>
      </dsp:nvSpPr>
      <dsp:spPr>
        <a:xfrm>
          <a:off x="960308" y="1088955"/>
          <a:ext cx="6232180" cy="3880244"/>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723918" rIns="170688" bIns="170688" numCol="1" spcCol="1270" anchor="t" anchorCtr="0">
          <a:noAutofit/>
        </a:bodyPr>
        <a:lstStyle/>
        <a:p>
          <a:pPr marL="228600" lvl="1" indent="-228600" algn="l" defTabSz="1066800">
            <a:lnSpc>
              <a:spcPct val="90000"/>
            </a:lnSpc>
            <a:spcBef>
              <a:spcPct val="0"/>
            </a:spcBef>
            <a:spcAft>
              <a:spcPct val="15000"/>
            </a:spcAft>
            <a:buChar char="•"/>
          </a:pPr>
          <a:r>
            <a:rPr lang="es-ES" sz="2400" kern="1200" dirty="0"/>
            <a:t>Número de interfaces: El número de canales máximos de memoria que pueden funcionar al mismo tiempo. </a:t>
          </a:r>
          <a:endParaRPr lang="es-HN" sz="2400" kern="1200" dirty="0"/>
        </a:p>
        <a:p>
          <a:pPr marL="228600" lvl="1" indent="-228600" algn="l" defTabSz="1066800">
            <a:lnSpc>
              <a:spcPct val="90000"/>
            </a:lnSpc>
            <a:spcBef>
              <a:spcPct val="0"/>
            </a:spcBef>
            <a:spcAft>
              <a:spcPct val="15000"/>
            </a:spcAft>
            <a:buChar char="•"/>
          </a:pPr>
          <a:r>
            <a:rPr lang="es-ES" sz="2400" kern="1200" dirty="0"/>
            <a:t>Bus de la memoria: Actualmente es de 64 bits por canal.</a:t>
          </a:r>
          <a:endParaRPr lang="es-HN" sz="2400" kern="1200" dirty="0"/>
        </a:p>
        <a:p>
          <a:pPr marL="228600" lvl="1" indent="-228600" algn="l" defTabSz="1066800">
            <a:lnSpc>
              <a:spcPct val="90000"/>
            </a:lnSpc>
            <a:spcBef>
              <a:spcPct val="0"/>
            </a:spcBef>
            <a:spcAft>
              <a:spcPct val="15000"/>
            </a:spcAft>
            <a:buChar char="•"/>
          </a:pPr>
          <a:r>
            <a:rPr lang="es-ES" sz="2400" kern="1200" dirty="0"/>
            <a:t>Número de datos por ciclo de reloj: Transferencias por ciclo.</a:t>
          </a:r>
          <a:endParaRPr lang="es-HN" sz="2400" kern="1200" dirty="0"/>
        </a:p>
        <a:p>
          <a:pPr marL="228600" lvl="1" indent="-228600" algn="l" defTabSz="1066800">
            <a:lnSpc>
              <a:spcPct val="90000"/>
            </a:lnSpc>
            <a:spcBef>
              <a:spcPct val="0"/>
            </a:spcBef>
            <a:spcAft>
              <a:spcPct val="15000"/>
            </a:spcAft>
            <a:buChar char="•"/>
          </a:pPr>
          <a:r>
            <a:rPr lang="es-HN" sz="2400" kern="1200" dirty="0"/>
            <a:t>La frecuencia de reloj.</a:t>
          </a:r>
        </a:p>
      </dsp:txBody>
      <dsp:txXfrm>
        <a:off x="960308" y="1088955"/>
        <a:ext cx="6232180" cy="3880244"/>
      </dsp:txXfrm>
    </dsp:sp>
    <dsp:sp modelId="{1DA38571-6ED8-463F-9DD6-930B63206ECF}">
      <dsp:nvSpPr>
        <dsp:cNvPr id="0" name=""/>
        <dsp:cNvSpPr/>
      </dsp:nvSpPr>
      <dsp:spPr>
        <a:xfrm>
          <a:off x="139487" y="5472"/>
          <a:ext cx="1641641" cy="1641641"/>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C02CAE-47DA-42FE-9E57-CD8CB3EBEF7A}">
      <dsp:nvSpPr>
        <dsp:cNvPr id="0" name=""/>
        <dsp:cNvSpPr/>
      </dsp:nvSpPr>
      <dsp:spPr>
        <a:xfrm rot="16200000">
          <a:off x="-1383680" y="2964709"/>
          <a:ext cx="4392996" cy="929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19580" bIns="0" numCol="1" spcCol="1270" anchor="t" anchorCtr="0">
          <a:noAutofit/>
        </a:bodyPr>
        <a:lstStyle/>
        <a:p>
          <a:pPr marL="0" lvl="0" indent="0" algn="r" defTabSz="1200150">
            <a:lnSpc>
              <a:spcPct val="90000"/>
            </a:lnSpc>
            <a:spcBef>
              <a:spcPct val="0"/>
            </a:spcBef>
            <a:spcAft>
              <a:spcPct val="35000"/>
            </a:spcAft>
            <a:buNone/>
          </a:pPr>
          <a:endParaRPr lang="es-ES_tradnl" sz="2700" kern="1200" dirty="0"/>
        </a:p>
        <a:p>
          <a:pPr marL="0" lvl="0" indent="0" algn="r" defTabSz="1200150">
            <a:lnSpc>
              <a:spcPct val="90000"/>
            </a:lnSpc>
            <a:spcBef>
              <a:spcPct val="0"/>
            </a:spcBef>
            <a:spcAft>
              <a:spcPct val="35000"/>
            </a:spcAft>
            <a:buNone/>
          </a:pPr>
          <a:endParaRPr lang="es-ES_tradnl" sz="2700" kern="1200" dirty="0"/>
        </a:p>
      </dsp:txBody>
      <dsp:txXfrm>
        <a:off x="-1383680" y="2964709"/>
        <a:ext cx="4392996" cy="929287"/>
      </dsp:txXfrm>
    </dsp:sp>
    <dsp:sp modelId="{1C2A298D-1AC8-4EA8-BE67-CDBD562AC6FC}">
      <dsp:nvSpPr>
        <dsp:cNvPr id="0" name=""/>
        <dsp:cNvSpPr/>
      </dsp:nvSpPr>
      <dsp:spPr>
        <a:xfrm>
          <a:off x="1277461" y="1232855"/>
          <a:ext cx="7054129" cy="4392996"/>
        </a:xfrm>
        <a:prstGeom prst="rect">
          <a:avLst/>
        </a:prstGeom>
        <a:solidFill>
          <a:srgbClr val="006699"/>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6032" tIns="819580" rIns="256032" bIns="256032" numCol="1" spcCol="1270" anchor="t" anchorCtr="0">
          <a:noAutofit/>
        </a:bodyPr>
        <a:lstStyle/>
        <a:p>
          <a:pPr marL="285750" lvl="1" indent="-285750" algn="l" defTabSz="1600200">
            <a:lnSpc>
              <a:spcPct val="90000"/>
            </a:lnSpc>
            <a:spcBef>
              <a:spcPct val="0"/>
            </a:spcBef>
            <a:spcAft>
              <a:spcPct val="15000"/>
            </a:spcAft>
            <a:buChar char="•"/>
          </a:pPr>
          <a:r>
            <a:rPr lang="es-ES_tradnl" sz="3600" kern="1200" dirty="0"/>
            <a:t>Semiconductoras</a:t>
          </a:r>
        </a:p>
        <a:p>
          <a:pPr marL="285750" lvl="1" indent="-285750" algn="l" defTabSz="1600200">
            <a:lnSpc>
              <a:spcPct val="90000"/>
            </a:lnSpc>
            <a:spcBef>
              <a:spcPct val="0"/>
            </a:spcBef>
            <a:spcAft>
              <a:spcPct val="15000"/>
            </a:spcAft>
            <a:buChar char="•"/>
          </a:pPr>
          <a:r>
            <a:rPr lang="es-ES_tradnl" sz="3600" kern="1200" dirty="0"/>
            <a:t>Magnéticas</a:t>
          </a:r>
        </a:p>
        <a:p>
          <a:pPr marL="285750" lvl="1" indent="-285750" algn="l" defTabSz="1600200">
            <a:lnSpc>
              <a:spcPct val="90000"/>
            </a:lnSpc>
            <a:spcBef>
              <a:spcPct val="0"/>
            </a:spcBef>
            <a:spcAft>
              <a:spcPct val="15000"/>
            </a:spcAft>
            <a:buChar char="•"/>
          </a:pPr>
          <a:r>
            <a:rPr lang="es-ES_tradnl" sz="3600" kern="1200" dirty="0"/>
            <a:t>Ópticas</a:t>
          </a:r>
        </a:p>
        <a:p>
          <a:pPr marL="285750" lvl="1" indent="-285750" algn="l" defTabSz="1600200">
            <a:lnSpc>
              <a:spcPct val="90000"/>
            </a:lnSpc>
            <a:spcBef>
              <a:spcPct val="0"/>
            </a:spcBef>
            <a:spcAft>
              <a:spcPct val="15000"/>
            </a:spcAft>
            <a:buChar char="•"/>
          </a:pPr>
          <a:r>
            <a:rPr lang="es-ES_tradnl" sz="3600" kern="1200" dirty="0"/>
            <a:t>Magneto-Ópticas</a:t>
          </a:r>
        </a:p>
        <a:p>
          <a:pPr marL="285750" lvl="1" indent="-285750" algn="l" defTabSz="1600200">
            <a:lnSpc>
              <a:spcPct val="90000"/>
            </a:lnSpc>
            <a:spcBef>
              <a:spcPct val="0"/>
            </a:spcBef>
            <a:spcAft>
              <a:spcPct val="15000"/>
            </a:spcAft>
            <a:buChar char="•"/>
          </a:pPr>
          <a:endParaRPr lang="es-ES_tradnl" sz="3600" kern="1200" dirty="0"/>
        </a:p>
        <a:p>
          <a:pPr marL="285750" lvl="1" indent="-285750" algn="l" defTabSz="1600200">
            <a:lnSpc>
              <a:spcPct val="90000"/>
            </a:lnSpc>
            <a:spcBef>
              <a:spcPct val="0"/>
            </a:spcBef>
            <a:spcAft>
              <a:spcPct val="15000"/>
            </a:spcAft>
            <a:buChar char="•"/>
          </a:pPr>
          <a:endParaRPr lang="es-ES_tradnl" sz="3600" kern="1200" dirty="0"/>
        </a:p>
      </dsp:txBody>
      <dsp:txXfrm>
        <a:off x="1277461" y="1232855"/>
        <a:ext cx="7054129" cy="4392996"/>
      </dsp:txXfrm>
    </dsp:sp>
    <dsp:sp modelId="{B4E25637-D87D-496E-90CD-3FBFECABE82E}">
      <dsp:nvSpPr>
        <dsp:cNvPr id="0" name=""/>
        <dsp:cNvSpPr/>
      </dsp:nvSpPr>
      <dsp:spPr>
        <a:xfrm>
          <a:off x="348173" y="6195"/>
          <a:ext cx="1858575" cy="185857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DC2524-2D9E-45C6-B1BB-CFB3469E7AB8}">
      <dsp:nvSpPr>
        <dsp:cNvPr id="0" name=""/>
        <dsp:cNvSpPr/>
      </dsp:nvSpPr>
      <dsp:spPr>
        <a:xfrm>
          <a:off x="4075" y="0"/>
          <a:ext cx="3920857" cy="4278314"/>
        </a:xfrm>
        <a:prstGeom prst="roundRect">
          <a:avLst>
            <a:gd name="adj" fmla="val 10000"/>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MX" sz="2800" b="1" kern="1200" dirty="0">
              <a:solidFill>
                <a:srgbClr val="0070C0"/>
              </a:solidFill>
            </a:rPr>
            <a:t>VOLATIL</a:t>
          </a:r>
        </a:p>
      </dsp:txBody>
      <dsp:txXfrm>
        <a:off x="4075" y="0"/>
        <a:ext cx="3920857" cy="1283494"/>
      </dsp:txXfrm>
    </dsp:sp>
    <dsp:sp modelId="{DDA6B361-0BC3-4A6A-9BEB-71AEC2828BB8}">
      <dsp:nvSpPr>
        <dsp:cNvPr id="0" name=""/>
        <dsp:cNvSpPr/>
      </dsp:nvSpPr>
      <dsp:spPr>
        <a:xfrm>
          <a:off x="396161" y="1283494"/>
          <a:ext cx="3136686" cy="2780904"/>
        </a:xfrm>
        <a:prstGeom prst="roundRect">
          <a:avLst>
            <a:gd name="adj" fmla="val 1000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a:t>La información decae naturalmente o es perdida cuando la alimentación eléctrica es apagada.</a:t>
          </a:r>
          <a:endParaRPr lang="es-MX" sz="2000" kern="1200" dirty="0"/>
        </a:p>
      </dsp:txBody>
      <dsp:txXfrm>
        <a:off x="477611" y="1364944"/>
        <a:ext cx="2973786" cy="2618004"/>
      </dsp:txXfrm>
    </dsp:sp>
    <dsp:sp modelId="{1B80C737-5FA8-459A-B79F-4C0AE0752DFB}">
      <dsp:nvSpPr>
        <dsp:cNvPr id="0" name=""/>
        <dsp:cNvSpPr/>
      </dsp:nvSpPr>
      <dsp:spPr>
        <a:xfrm>
          <a:off x="4071966" y="0"/>
          <a:ext cx="3920857" cy="4278314"/>
        </a:xfrm>
        <a:prstGeom prst="roundRect">
          <a:avLst>
            <a:gd name="adj" fmla="val 10000"/>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MX" sz="2800" b="1" kern="1200" dirty="0">
              <a:solidFill>
                <a:srgbClr val="0070C0"/>
              </a:solidFill>
            </a:rPr>
            <a:t>NO VOLATIL</a:t>
          </a:r>
        </a:p>
      </dsp:txBody>
      <dsp:txXfrm>
        <a:off x="4071966" y="0"/>
        <a:ext cx="3920857" cy="1283494"/>
      </dsp:txXfrm>
    </dsp:sp>
    <dsp:sp modelId="{032882D1-B78A-45E2-A6D9-BEEF35F44052}">
      <dsp:nvSpPr>
        <dsp:cNvPr id="0" name=""/>
        <dsp:cNvSpPr/>
      </dsp:nvSpPr>
      <dsp:spPr>
        <a:xfrm>
          <a:off x="4611083" y="1284747"/>
          <a:ext cx="3136686" cy="1289970"/>
        </a:xfrm>
        <a:prstGeom prst="roundRect">
          <a:avLst>
            <a:gd name="adj" fmla="val 1000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Una vez grabada la información permanece sin deterioro hasta que es cambiada deliberadamente.</a:t>
          </a:r>
        </a:p>
      </dsp:txBody>
      <dsp:txXfrm>
        <a:off x="4648865" y="1322529"/>
        <a:ext cx="3061122" cy="1214406"/>
      </dsp:txXfrm>
    </dsp:sp>
    <dsp:sp modelId="{7E8024F4-B303-490C-B9B8-6D5BCD59D816}">
      <dsp:nvSpPr>
        <dsp:cNvPr id="0" name=""/>
        <dsp:cNvSpPr/>
      </dsp:nvSpPr>
      <dsp:spPr>
        <a:xfrm>
          <a:off x="4611083" y="2773174"/>
          <a:ext cx="3136686" cy="1289970"/>
        </a:xfrm>
        <a:prstGeom prst="roundRect">
          <a:avLst>
            <a:gd name="adj" fmla="val 1000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a:t>No es necesaria alimentación eléctrica para retener la información.</a:t>
          </a:r>
          <a:endParaRPr lang="es-MX" sz="2000" kern="1200" dirty="0"/>
        </a:p>
      </dsp:txBody>
      <dsp:txXfrm>
        <a:off x="4648865" y="2810956"/>
        <a:ext cx="3061122" cy="121440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DC2524-2D9E-45C6-B1BB-CFB3469E7AB8}">
      <dsp:nvSpPr>
        <dsp:cNvPr id="0" name=""/>
        <dsp:cNvSpPr/>
      </dsp:nvSpPr>
      <dsp:spPr>
        <a:xfrm>
          <a:off x="4075" y="0"/>
          <a:ext cx="3920857" cy="4278314"/>
        </a:xfrm>
        <a:prstGeom prst="roundRect">
          <a:avLst>
            <a:gd name="adj" fmla="val 10000"/>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rgbClr val="0070C0"/>
              </a:solidFill>
            </a:rPr>
            <a:t>SRAM (Static Random Access Memory) </a:t>
          </a:r>
          <a:endParaRPr lang="es-MX" sz="2400" b="1" kern="1200" dirty="0">
            <a:solidFill>
              <a:srgbClr val="0070C0"/>
            </a:solidFill>
          </a:endParaRPr>
        </a:p>
      </dsp:txBody>
      <dsp:txXfrm>
        <a:off x="4075" y="0"/>
        <a:ext cx="3920857" cy="1283494"/>
      </dsp:txXfrm>
    </dsp:sp>
    <dsp:sp modelId="{DDA6B361-0BC3-4A6A-9BEB-71AEC2828BB8}">
      <dsp:nvSpPr>
        <dsp:cNvPr id="0" name=""/>
        <dsp:cNvSpPr/>
      </dsp:nvSpPr>
      <dsp:spPr>
        <a:xfrm>
          <a:off x="396161" y="1283494"/>
          <a:ext cx="3136686" cy="2780904"/>
        </a:xfrm>
        <a:prstGeom prst="roundRect">
          <a:avLst>
            <a:gd name="adj" fmla="val 1000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HN" sz="2000" kern="1200" dirty="0"/>
            <a:t>Una memoria es estática si la información que </a:t>
          </a:r>
          <a:r>
            <a:rPr lang="es-ES" sz="2000" kern="1200" dirty="0"/>
            <a:t>contiene no varía con el tiempo.</a:t>
          </a:r>
          <a:endParaRPr lang="es-MX" sz="2000" kern="1200" dirty="0"/>
        </a:p>
      </dsp:txBody>
      <dsp:txXfrm>
        <a:off x="477611" y="1364944"/>
        <a:ext cx="2973786" cy="2618004"/>
      </dsp:txXfrm>
    </dsp:sp>
    <dsp:sp modelId="{1B80C737-5FA8-459A-B79F-4C0AE0752DFB}">
      <dsp:nvSpPr>
        <dsp:cNvPr id="0" name=""/>
        <dsp:cNvSpPr/>
      </dsp:nvSpPr>
      <dsp:spPr>
        <a:xfrm>
          <a:off x="4071966" y="0"/>
          <a:ext cx="3920857" cy="4278314"/>
        </a:xfrm>
        <a:prstGeom prst="roundRect">
          <a:avLst>
            <a:gd name="adj" fmla="val 10000"/>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HN" sz="2400" b="1" kern="1200" dirty="0">
              <a:solidFill>
                <a:srgbClr val="0070C0"/>
              </a:solidFill>
            </a:rPr>
            <a:t>DRAM (Dynamic Random Access Memory)</a:t>
          </a:r>
          <a:endParaRPr lang="es-MX" sz="2400" b="1" kern="1200" dirty="0">
            <a:solidFill>
              <a:srgbClr val="0070C0"/>
            </a:solidFill>
          </a:endParaRPr>
        </a:p>
      </dsp:txBody>
      <dsp:txXfrm>
        <a:off x="4071966" y="0"/>
        <a:ext cx="3920857" cy="1283494"/>
      </dsp:txXfrm>
    </dsp:sp>
    <dsp:sp modelId="{032882D1-B78A-45E2-A6D9-BEEF35F44052}">
      <dsp:nvSpPr>
        <dsp:cNvPr id="0" name=""/>
        <dsp:cNvSpPr/>
      </dsp:nvSpPr>
      <dsp:spPr>
        <a:xfrm>
          <a:off x="4611083" y="1283494"/>
          <a:ext cx="3136686" cy="2780904"/>
        </a:xfrm>
        <a:prstGeom prst="roundRect">
          <a:avLst>
            <a:gd name="adj" fmla="val 1000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HN" sz="2000" kern="1200" dirty="0"/>
            <a:t>Una memoria es dinámica </a:t>
          </a:r>
          <a:r>
            <a:rPr lang="es-ES" sz="2000" kern="1200" dirty="0"/>
            <a:t>si la información almacenada se va perdiendo conforme transcurre el tiempo o la lectura es destructiva; para que no se pierda el contenido se debe “regenerar”.</a:t>
          </a:r>
          <a:endParaRPr lang="es-MX" sz="2000" kern="1200" dirty="0"/>
        </a:p>
      </dsp:txBody>
      <dsp:txXfrm>
        <a:off x="4692533" y="1364944"/>
        <a:ext cx="2973786" cy="26180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8094A-C58E-469C-88AB-6424C6745875}">
      <dsp:nvSpPr>
        <dsp:cNvPr id="0" name=""/>
        <dsp:cNvSpPr/>
      </dsp:nvSpPr>
      <dsp:spPr>
        <a:xfrm rot="16200000">
          <a:off x="-1327675" y="2594742"/>
          <a:ext cx="3844793" cy="813321"/>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717304" bIns="0" numCol="1" spcCol="1270" anchor="t" anchorCtr="0">
          <a:noAutofit/>
        </a:bodyPr>
        <a:lstStyle/>
        <a:p>
          <a:pPr marL="0" lvl="0" indent="0" algn="r" defTabSz="1066800">
            <a:lnSpc>
              <a:spcPct val="90000"/>
            </a:lnSpc>
            <a:spcBef>
              <a:spcPct val="0"/>
            </a:spcBef>
            <a:spcAft>
              <a:spcPct val="35000"/>
            </a:spcAft>
            <a:buNone/>
          </a:pPr>
          <a:endParaRPr lang="es-ES_tradnl" sz="2400" kern="1200" dirty="0"/>
        </a:p>
        <a:p>
          <a:pPr marL="0" lvl="0" indent="0" algn="r" defTabSz="1066800">
            <a:lnSpc>
              <a:spcPct val="90000"/>
            </a:lnSpc>
            <a:spcBef>
              <a:spcPct val="0"/>
            </a:spcBef>
            <a:spcAft>
              <a:spcPct val="35000"/>
            </a:spcAft>
            <a:buNone/>
          </a:pPr>
          <a:endParaRPr lang="es-ES_tradnl" sz="2400" kern="1200" dirty="0"/>
        </a:p>
      </dsp:txBody>
      <dsp:txXfrm>
        <a:off x="-1327675" y="2594742"/>
        <a:ext cx="3844793" cy="813321"/>
      </dsp:txXfrm>
    </dsp:sp>
    <dsp:sp modelId="{D9D60AC1-E310-4904-96E4-2979486258BD}">
      <dsp:nvSpPr>
        <dsp:cNvPr id="0" name=""/>
        <dsp:cNvSpPr/>
      </dsp:nvSpPr>
      <dsp:spPr>
        <a:xfrm>
          <a:off x="1001382" y="1079006"/>
          <a:ext cx="6740175" cy="3844793"/>
        </a:xfrm>
        <a:prstGeom prst="rect">
          <a:avLst/>
        </a:prstGeom>
        <a:solidFill>
          <a:srgbClr val="006699"/>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99136" tIns="717304" rIns="199136" bIns="199136" numCol="1" spcCol="1270" anchor="t" anchorCtr="0">
          <a:noAutofit/>
        </a:bodyPr>
        <a:lstStyle/>
        <a:p>
          <a:pPr marL="285750" lvl="1" indent="-285750" algn="ctr" defTabSz="1244600">
            <a:lnSpc>
              <a:spcPct val="90000"/>
            </a:lnSpc>
            <a:spcBef>
              <a:spcPct val="0"/>
            </a:spcBef>
            <a:spcAft>
              <a:spcPct val="15000"/>
            </a:spcAft>
            <a:buChar char="•"/>
          </a:pPr>
          <a:r>
            <a:rPr lang="es-ES_tradnl" sz="2800" kern="1200" dirty="0"/>
            <a:t>Ninguna tecnología es óptima para satisfacer las necesidades de memoria de un computador. En consecuencia, un computador convencional está equipado con una jerarquía de subsistemas de memoria.</a:t>
          </a:r>
        </a:p>
      </dsp:txBody>
      <dsp:txXfrm>
        <a:off x="1001382" y="1079006"/>
        <a:ext cx="6740175" cy="3844793"/>
      </dsp:txXfrm>
    </dsp:sp>
    <dsp:sp modelId="{D2BCE02B-A028-48C1-B513-660142BE7BC2}">
      <dsp:nvSpPr>
        <dsp:cNvPr id="0" name=""/>
        <dsp:cNvSpPr/>
      </dsp:nvSpPr>
      <dsp:spPr>
        <a:xfrm>
          <a:off x="188060" y="5422"/>
          <a:ext cx="1626643" cy="1626643"/>
        </a:xfrm>
        <a:prstGeom prst="rect">
          <a:avLst/>
        </a:prstGeom>
        <a:blipFill rotWithShape="0">
          <a:blip xmlns:r="http://schemas.openxmlformats.org/officeDocument/2006/relationships" r:embed="rId1"/>
          <a:stretch>
            <a:fillRect/>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D71DD2-ACB6-41E0-9006-BB4175B45741}">
      <dsp:nvSpPr>
        <dsp:cNvPr id="0" name=""/>
        <dsp:cNvSpPr/>
      </dsp:nvSpPr>
      <dsp:spPr>
        <a:xfrm>
          <a:off x="0" y="0"/>
          <a:ext cx="6096000" cy="4064000"/>
        </a:xfrm>
        <a:prstGeom prst="rect">
          <a:avLst/>
        </a:prstGeom>
        <a:solidFill>
          <a:schemeClr val="tx2">
            <a:lumMod val="60000"/>
            <a:lumOff val="4000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s-MX" sz="3400" kern="1200" dirty="0">
              <a:solidFill>
                <a:schemeClr val="bg1"/>
              </a:solidFill>
            </a:rPr>
            <a:t>Es el arreglo físico para formar palabras.</a:t>
          </a:r>
        </a:p>
      </dsp:txBody>
      <dsp:txXfrm>
        <a:off x="0" y="0"/>
        <a:ext cx="6096000" cy="1219200"/>
      </dsp:txXfrm>
    </dsp:sp>
    <dsp:sp modelId="{E3169C3C-AAFD-4C30-ADDA-43B4490942BC}">
      <dsp:nvSpPr>
        <dsp:cNvPr id="0" name=""/>
        <dsp:cNvSpPr/>
      </dsp:nvSpPr>
      <dsp:spPr>
        <a:xfrm>
          <a:off x="609600" y="1220390"/>
          <a:ext cx="4876800" cy="1225351"/>
        </a:xfrm>
        <a:prstGeom prst="roundRect">
          <a:avLst>
            <a:gd name="adj" fmla="val 1000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1600" tIns="76200" rIns="101600" bIns="76200" numCol="1" spcCol="1270" anchor="ctr" anchorCtr="0">
          <a:noAutofit/>
        </a:bodyPr>
        <a:lstStyle/>
        <a:p>
          <a:pPr marL="0" lvl="0" indent="0" algn="ctr" defTabSz="1778000">
            <a:lnSpc>
              <a:spcPct val="90000"/>
            </a:lnSpc>
            <a:spcBef>
              <a:spcPct val="0"/>
            </a:spcBef>
            <a:spcAft>
              <a:spcPct val="35000"/>
            </a:spcAft>
            <a:buNone/>
          </a:pPr>
          <a:r>
            <a:rPr lang="es-MX" sz="4000" kern="1200"/>
            <a:t>Un bit por Chip</a:t>
          </a:r>
          <a:endParaRPr lang="es-MX" sz="4000" kern="1200" dirty="0"/>
        </a:p>
      </dsp:txBody>
      <dsp:txXfrm>
        <a:off x="645489" y="1256279"/>
        <a:ext cx="4805022" cy="1153573"/>
      </dsp:txXfrm>
    </dsp:sp>
    <dsp:sp modelId="{1EF206EB-29C5-4785-8BC6-1EADE19904AE}">
      <dsp:nvSpPr>
        <dsp:cNvPr id="0" name=""/>
        <dsp:cNvSpPr/>
      </dsp:nvSpPr>
      <dsp:spPr>
        <a:xfrm>
          <a:off x="609600" y="2634257"/>
          <a:ext cx="4876800" cy="1225351"/>
        </a:xfrm>
        <a:prstGeom prst="roundRect">
          <a:avLst>
            <a:gd name="adj" fmla="val 1000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1600" tIns="76200" rIns="101600" bIns="76200" numCol="1" spcCol="1270" anchor="ctr" anchorCtr="0">
          <a:noAutofit/>
        </a:bodyPr>
        <a:lstStyle/>
        <a:p>
          <a:pPr marL="0" lvl="0" indent="0" algn="ctr" defTabSz="1778000">
            <a:lnSpc>
              <a:spcPct val="90000"/>
            </a:lnSpc>
            <a:spcBef>
              <a:spcPct val="0"/>
            </a:spcBef>
            <a:spcAft>
              <a:spcPct val="35000"/>
            </a:spcAft>
            <a:buNone/>
          </a:pPr>
          <a:r>
            <a:rPr lang="es-MX" sz="4000" kern="1200"/>
            <a:t>Una palabra por Chip.</a:t>
          </a:r>
          <a:endParaRPr lang="es-MX" sz="4000" kern="1200" dirty="0"/>
        </a:p>
      </dsp:txBody>
      <dsp:txXfrm>
        <a:off x="645489" y="2670146"/>
        <a:ext cx="4805022" cy="115357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E12B6E-DBF8-4E74-B4D7-9F60FAEA5636}">
      <dsp:nvSpPr>
        <dsp:cNvPr id="0" name=""/>
        <dsp:cNvSpPr/>
      </dsp:nvSpPr>
      <dsp:spPr>
        <a:xfrm>
          <a:off x="0" y="0"/>
          <a:ext cx="7477156" cy="4603768"/>
        </a:xfrm>
        <a:prstGeom prst="roundRect">
          <a:avLst>
            <a:gd name="adj" fmla="val 10000"/>
          </a:avLst>
        </a:prstGeom>
        <a:solidFill>
          <a:schemeClr val="tx2">
            <a:lumMod val="20000"/>
            <a:lumOff val="80000"/>
          </a:schemeClr>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MX" sz="3200" b="1" kern="1200" dirty="0">
              <a:solidFill>
                <a:srgbClr val="006699"/>
              </a:solidFill>
            </a:rPr>
            <a:t>ASPECTOS A CONSIDERAR EN EL DISEÑO DE MEMORIA</a:t>
          </a:r>
        </a:p>
      </dsp:txBody>
      <dsp:txXfrm>
        <a:off x="0" y="0"/>
        <a:ext cx="7477156" cy="1381130"/>
      </dsp:txXfrm>
    </dsp:sp>
    <dsp:sp modelId="{6DFACCCA-2A06-4692-BBEB-AF81A137845C}">
      <dsp:nvSpPr>
        <dsp:cNvPr id="0" name=""/>
        <dsp:cNvSpPr/>
      </dsp:nvSpPr>
      <dsp:spPr>
        <a:xfrm>
          <a:off x="747715" y="1381523"/>
          <a:ext cx="5981724" cy="904456"/>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9380" tIns="89535" rIns="119380" bIns="89535" numCol="1" spcCol="1270" anchor="ctr" anchorCtr="0">
          <a:noAutofit/>
        </a:bodyPr>
        <a:lstStyle/>
        <a:p>
          <a:pPr marL="0" lvl="0" indent="0" algn="ctr" defTabSz="2089150">
            <a:lnSpc>
              <a:spcPct val="90000"/>
            </a:lnSpc>
            <a:spcBef>
              <a:spcPct val="0"/>
            </a:spcBef>
            <a:spcAft>
              <a:spcPct val="35000"/>
            </a:spcAft>
            <a:buNone/>
          </a:pPr>
          <a:r>
            <a:rPr lang="es-MX" sz="4700" kern="1200" dirty="0"/>
            <a:t>Capacidad</a:t>
          </a:r>
        </a:p>
      </dsp:txBody>
      <dsp:txXfrm>
        <a:off x="774206" y="1408014"/>
        <a:ext cx="5928742" cy="851474"/>
      </dsp:txXfrm>
    </dsp:sp>
    <dsp:sp modelId="{AE9ECD1E-78CC-4789-9957-9C1C42146FB5}">
      <dsp:nvSpPr>
        <dsp:cNvPr id="0" name=""/>
        <dsp:cNvSpPr/>
      </dsp:nvSpPr>
      <dsp:spPr>
        <a:xfrm>
          <a:off x="747715" y="2425126"/>
          <a:ext cx="5981724" cy="904456"/>
        </a:xfrm>
        <a:prstGeom prst="roundRect">
          <a:avLst>
            <a:gd name="adj" fmla="val 10000"/>
          </a:avLst>
        </a:prstGeom>
        <a:solidFill>
          <a:srgbClr val="006699"/>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9380" tIns="89535" rIns="119380" bIns="89535" numCol="1" spcCol="1270" anchor="ctr" anchorCtr="0">
          <a:noAutofit/>
        </a:bodyPr>
        <a:lstStyle/>
        <a:p>
          <a:pPr marL="0" lvl="0" indent="0" algn="ctr" defTabSz="2089150">
            <a:lnSpc>
              <a:spcPct val="90000"/>
            </a:lnSpc>
            <a:spcBef>
              <a:spcPct val="0"/>
            </a:spcBef>
            <a:spcAft>
              <a:spcPct val="35000"/>
            </a:spcAft>
            <a:buNone/>
          </a:pPr>
          <a:r>
            <a:rPr lang="es-MX" sz="4700" kern="1200" dirty="0"/>
            <a:t>Rapidez</a:t>
          </a:r>
        </a:p>
      </dsp:txBody>
      <dsp:txXfrm>
        <a:off x="774206" y="2451617"/>
        <a:ext cx="5928742" cy="851474"/>
      </dsp:txXfrm>
    </dsp:sp>
    <dsp:sp modelId="{48D531C4-5733-4DFD-8168-0A4FDFE954EF}">
      <dsp:nvSpPr>
        <dsp:cNvPr id="0" name=""/>
        <dsp:cNvSpPr/>
      </dsp:nvSpPr>
      <dsp:spPr>
        <a:xfrm>
          <a:off x="747715" y="3468730"/>
          <a:ext cx="5981724" cy="904456"/>
        </a:xfrm>
        <a:prstGeom prst="roundRect">
          <a:avLst>
            <a:gd name="adj" fmla="val 10000"/>
          </a:avLst>
        </a:prstGeom>
        <a:solidFill>
          <a:srgbClr val="FFC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9380" tIns="89535" rIns="119380" bIns="89535" numCol="1" spcCol="1270" anchor="ctr" anchorCtr="0">
          <a:noAutofit/>
        </a:bodyPr>
        <a:lstStyle/>
        <a:p>
          <a:pPr marL="0" lvl="0" indent="0" algn="ctr" defTabSz="2089150">
            <a:lnSpc>
              <a:spcPct val="90000"/>
            </a:lnSpc>
            <a:spcBef>
              <a:spcPct val="0"/>
            </a:spcBef>
            <a:spcAft>
              <a:spcPct val="35000"/>
            </a:spcAft>
            <a:buNone/>
          </a:pPr>
          <a:r>
            <a:rPr lang="es-MX" sz="4700" kern="1200" dirty="0"/>
            <a:t>Costo</a:t>
          </a:r>
        </a:p>
      </dsp:txBody>
      <dsp:txXfrm>
        <a:off x="774206" y="3495221"/>
        <a:ext cx="5928742" cy="85147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E7CF0-7513-4A5E-BB25-48A2A2D1ACFE}">
      <dsp:nvSpPr>
        <dsp:cNvPr id="0" name=""/>
        <dsp:cNvSpPr/>
      </dsp:nvSpPr>
      <dsp:spPr>
        <a:xfrm>
          <a:off x="1810328" y="323312"/>
          <a:ext cx="4722944" cy="1640216"/>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0A122F-7A62-4B77-AD01-F7F872C385AD}">
      <dsp:nvSpPr>
        <dsp:cNvPr id="0" name=""/>
        <dsp:cNvSpPr/>
      </dsp:nvSpPr>
      <dsp:spPr>
        <a:xfrm>
          <a:off x="3721473" y="4357324"/>
          <a:ext cx="915299" cy="585791"/>
        </a:xfrm>
        <a:prstGeom prst="downArrow">
          <a:avLst/>
        </a:prstGeom>
        <a:solidFill>
          <a:srgbClr val="C0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dsp:style>
    </dsp:sp>
    <dsp:sp modelId="{BCE12222-ACA2-4010-9832-CDD43CE795F6}">
      <dsp:nvSpPr>
        <dsp:cNvPr id="0" name=""/>
        <dsp:cNvSpPr/>
      </dsp:nvSpPr>
      <dsp:spPr>
        <a:xfrm>
          <a:off x="398416" y="5086993"/>
          <a:ext cx="7561412" cy="757022"/>
        </a:xfrm>
        <a:prstGeom prst="rect">
          <a:avLst/>
        </a:prstGeom>
        <a:solidFill>
          <a:schemeClr val="bg1"/>
        </a:solidFill>
        <a:ln w="9525" cap="flat" cmpd="sng" algn="ctr">
          <a:solidFill>
            <a:schemeClr val="accent1"/>
          </a:solidFill>
          <a:prstDash val="solid"/>
        </a:ln>
        <a:effectLst>
          <a:outerShdw blurRad="76200" dir="18900000" sy="23000" kx="-1200000" algn="bl" rotWithShape="0">
            <a:prstClr val="black">
              <a:alpha val="20000"/>
            </a:prst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solidFill>
                <a:srgbClr val="C00000"/>
              </a:solidFill>
            </a:rPr>
            <a:t>El objetivo es presentar al usuario la máxima capacidad de memoria con la tecnología mas económica, al mismo tiempo que se proporciona acceso a la velocidad de la memoria mas rápida.</a:t>
          </a:r>
          <a:endParaRPr lang="es-MX" sz="1400" b="1" kern="1200" dirty="0">
            <a:solidFill>
              <a:srgbClr val="C00000"/>
            </a:solidFill>
          </a:endParaRPr>
        </a:p>
      </dsp:txBody>
      <dsp:txXfrm>
        <a:off x="398416" y="5086993"/>
        <a:ext cx="7561412" cy="757022"/>
      </dsp:txXfrm>
    </dsp:sp>
    <dsp:sp modelId="{4A03AA0D-85FE-4A99-89A2-0CBC84985236}">
      <dsp:nvSpPr>
        <dsp:cNvPr id="0" name=""/>
        <dsp:cNvSpPr/>
      </dsp:nvSpPr>
      <dsp:spPr>
        <a:xfrm>
          <a:off x="3527429" y="2090206"/>
          <a:ext cx="1647538" cy="1647538"/>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MX" sz="1800" b="1" kern="1200" dirty="0"/>
            <a:t>CAPACIDAD</a:t>
          </a:r>
        </a:p>
      </dsp:txBody>
      <dsp:txXfrm>
        <a:off x="3768705" y="2331482"/>
        <a:ext cx="1164986" cy="1164986"/>
      </dsp:txXfrm>
    </dsp:sp>
    <dsp:sp modelId="{57B9925A-56AD-481E-9939-4067CD7EE1A0}">
      <dsp:nvSpPr>
        <dsp:cNvPr id="0" name=""/>
        <dsp:cNvSpPr/>
      </dsp:nvSpPr>
      <dsp:spPr>
        <a:xfrm>
          <a:off x="2348524" y="854185"/>
          <a:ext cx="1647538" cy="1647538"/>
        </a:xfrm>
        <a:prstGeom prst="ellipse">
          <a:avLst/>
        </a:prstGeom>
        <a:solidFill>
          <a:srgbClr val="006699"/>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MX" sz="1800" b="1" kern="1200" dirty="0"/>
            <a:t>RAPIDEZ</a:t>
          </a:r>
        </a:p>
      </dsp:txBody>
      <dsp:txXfrm>
        <a:off x="2589800" y="1095461"/>
        <a:ext cx="1164986" cy="1164986"/>
      </dsp:txXfrm>
    </dsp:sp>
    <dsp:sp modelId="{23F27BC2-D63D-4384-A2B9-C21AA18E834C}">
      <dsp:nvSpPr>
        <dsp:cNvPr id="0" name=""/>
        <dsp:cNvSpPr/>
      </dsp:nvSpPr>
      <dsp:spPr>
        <a:xfrm>
          <a:off x="4032675" y="455847"/>
          <a:ext cx="1647538" cy="1647538"/>
        </a:xfrm>
        <a:prstGeom prst="ellipse">
          <a:avLst/>
        </a:prstGeom>
        <a:solidFill>
          <a:srgbClr val="FFC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MX" sz="1800" b="1" kern="1200" dirty="0"/>
            <a:t>COSTO</a:t>
          </a:r>
        </a:p>
      </dsp:txBody>
      <dsp:txXfrm>
        <a:off x="4273951" y="697123"/>
        <a:ext cx="1164986" cy="1164986"/>
      </dsp:txXfrm>
    </dsp:sp>
    <dsp:sp modelId="{2EC65CE5-5674-4779-ACB9-1CB9E69283B1}">
      <dsp:nvSpPr>
        <dsp:cNvPr id="0" name=""/>
        <dsp:cNvSpPr/>
      </dsp:nvSpPr>
      <dsp:spPr>
        <a:xfrm>
          <a:off x="1616284" y="85328"/>
          <a:ext cx="5125676" cy="4100541"/>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F7EC5E-0ACD-4EAF-B697-B23FA844F4D8}">
      <dsp:nvSpPr>
        <dsp:cNvPr id="0" name=""/>
        <dsp:cNvSpPr/>
      </dsp:nvSpPr>
      <dsp:spPr>
        <a:xfrm>
          <a:off x="637634" y="83335"/>
          <a:ext cx="6934803" cy="1063629"/>
        </a:xfrm>
        <a:prstGeom prst="rect">
          <a:avLst/>
        </a:prstGeom>
        <a:noFill/>
        <a:ln w="0" cap="flat" cmpd="sng" algn="ctr">
          <a:solidFill>
            <a:schemeClr val="bg1"/>
          </a:solidFill>
          <a:prstDash val="solid"/>
        </a:ln>
        <a:effectLst/>
      </dsp:spPr>
      <dsp:style>
        <a:lnRef idx="1">
          <a:scrgbClr r="0" g="0" b="0"/>
        </a:lnRef>
        <a:fillRef idx="1">
          <a:scrgbClr r="0" g="0" b="0"/>
        </a:fillRef>
        <a:effectRef idx="2">
          <a:scrgbClr r="0" g="0" b="0"/>
        </a:effectRef>
        <a:fontRef idx="minor"/>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s-MX" sz="4900" b="1" kern="1200" dirty="0">
              <a:solidFill>
                <a:srgbClr val="0070C0"/>
              </a:solidFill>
            </a:rPr>
            <a:t>DILEMA</a:t>
          </a:r>
        </a:p>
      </dsp:txBody>
      <dsp:txXfrm>
        <a:off x="637634" y="83335"/>
        <a:ext cx="6934803" cy="1063629"/>
      </dsp:txXfrm>
    </dsp:sp>
    <dsp:sp modelId="{D7A3BA6A-997C-4EAB-A8BE-AF36F0A12622}">
      <dsp:nvSpPr>
        <dsp:cNvPr id="0" name=""/>
        <dsp:cNvSpPr/>
      </dsp:nvSpPr>
      <dsp:spPr>
        <a:xfrm>
          <a:off x="6143658" y="4786343"/>
          <a:ext cx="982461" cy="531804"/>
        </a:xfrm>
        <a:prstGeom prst="roundRect">
          <a:avLst>
            <a:gd name="adj" fmla="val 10000"/>
          </a:avLst>
        </a:prstGeom>
        <a:noFill/>
        <a:ln w="9525" cap="flat" cmpd="sng" algn="ctr">
          <a:noFill/>
          <a:prstDash val="solid"/>
        </a:ln>
        <a:effectLst>
          <a:outerShdw blurRad="40000" dist="23000" dir="5400000" rotWithShape="0">
            <a:schemeClr val="bg1">
              <a:alpha val="35000"/>
            </a:schemeClr>
          </a:outerShdw>
        </a:effectLst>
      </dsp:spPr>
      <dsp:style>
        <a:lnRef idx="1">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endParaRPr lang="es-MX" sz="2300" b="1" kern="1200" dirty="0">
            <a:solidFill>
              <a:srgbClr val="7030A0"/>
            </a:solidFill>
          </a:endParaRPr>
        </a:p>
      </dsp:txBody>
      <dsp:txXfrm>
        <a:off x="6159234" y="4801919"/>
        <a:ext cx="951309" cy="500652"/>
      </dsp:txXfrm>
    </dsp:sp>
    <dsp:sp modelId="{D47B5AC3-F0DF-4BFA-BC7A-248FB299BE2A}">
      <dsp:nvSpPr>
        <dsp:cNvPr id="0" name=""/>
        <dsp:cNvSpPr/>
      </dsp:nvSpPr>
      <dsp:spPr>
        <a:xfrm>
          <a:off x="3637385" y="4520425"/>
          <a:ext cx="797722" cy="797722"/>
        </a:xfrm>
        <a:prstGeom prst="triangle">
          <a:avLst/>
        </a:prstGeom>
        <a:solidFill>
          <a:srgbClr val="C00000">
            <a:alpha val="90000"/>
          </a:srgbClr>
        </a:solidFill>
        <a:ln w="9525" cap="flat" cmpd="sng" algn="ctr">
          <a:solidFill>
            <a:schemeClr val="accent4">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FC55F49C-ED47-4172-9E14-631EEEAE0122}">
      <dsp:nvSpPr>
        <dsp:cNvPr id="0" name=""/>
        <dsp:cNvSpPr/>
      </dsp:nvSpPr>
      <dsp:spPr>
        <a:xfrm>
          <a:off x="1643080" y="4186446"/>
          <a:ext cx="4786333" cy="323343"/>
        </a:xfrm>
        <a:prstGeom prst="rect">
          <a:avLst/>
        </a:prstGeom>
        <a:solidFill>
          <a:srgbClr val="C00000">
            <a:alpha val="90000"/>
          </a:srgbClr>
        </a:solidFill>
        <a:ln w="9525" cap="flat" cmpd="sng" algn="ctr">
          <a:solidFill>
            <a:schemeClr val="accent4">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347BCF26-1C5D-40E4-AF90-7A677FE145F2}">
      <dsp:nvSpPr>
        <dsp:cNvPr id="0" name=""/>
        <dsp:cNvSpPr/>
      </dsp:nvSpPr>
      <dsp:spPr>
        <a:xfrm>
          <a:off x="4461698" y="3254706"/>
          <a:ext cx="1914533" cy="893448"/>
        </a:xfrm>
        <a:prstGeom prst="roundRect">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MX" sz="2100" kern="1200" dirty="0"/>
            <a:t>Menor Capacidad</a:t>
          </a:r>
        </a:p>
      </dsp:txBody>
      <dsp:txXfrm>
        <a:off x="4505313" y="3298321"/>
        <a:ext cx="1827303" cy="806218"/>
      </dsp:txXfrm>
    </dsp:sp>
    <dsp:sp modelId="{3F661C41-44B3-45B3-B93C-0B460AAC2CD5}">
      <dsp:nvSpPr>
        <dsp:cNvPr id="0" name=""/>
        <dsp:cNvSpPr/>
      </dsp:nvSpPr>
      <dsp:spPr>
        <a:xfrm>
          <a:off x="4461698" y="2297439"/>
          <a:ext cx="1914533" cy="893448"/>
        </a:xfrm>
        <a:prstGeom prst="roundRect">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MX" sz="2100" kern="1200" dirty="0"/>
            <a:t>Mayor costo por bit.</a:t>
          </a:r>
        </a:p>
      </dsp:txBody>
      <dsp:txXfrm>
        <a:off x="4505313" y="2341054"/>
        <a:ext cx="1827303" cy="806218"/>
      </dsp:txXfrm>
    </dsp:sp>
    <dsp:sp modelId="{479CE28B-A046-401E-9890-63B82D013A9F}">
      <dsp:nvSpPr>
        <dsp:cNvPr id="0" name=""/>
        <dsp:cNvSpPr/>
      </dsp:nvSpPr>
      <dsp:spPr>
        <a:xfrm>
          <a:off x="4461698" y="1340173"/>
          <a:ext cx="1914533" cy="893448"/>
        </a:xfrm>
        <a:prstGeom prst="roundRect">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MX" sz="2100" kern="1200" dirty="0"/>
            <a:t>Tiempo acceso más rápido.</a:t>
          </a:r>
        </a:p>
      </dsp:txBody>
      <dsp:txXfrm>
        <a:off x="4505313" y="1383788"/>
        <a:ext cx="1827303" cy="806218"/>
      </dsp:txXfrm>
    </dsp:sp>
    <dsp:sp modelId="{335A50F2-C6CF-4A8C-A7D3-7E052A2F5083}">
      <dsp:nvSpPr>
        <dsp:cNvPr id="0" name=""/>
        <dsp:cNvSpPr/>
      </dsp:nvSpPr>
      <dsp:spPr>
        <a:xfrm>
          <a:off x="1696261" y="3254706"/>
          <a:ext cx="1914533" cy="893448"/>
        </a:xfrm>
        <a:prstGeom prst="roundRect">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MX" sz="2100" kern="1200" dirty="0"/>
            <a:t>Acceso mas lento</a:t>
          </a:r>
        </a:p>
      </dsp:txBody>
      <dsp:txXfrm>
        <a:off x="1739876" y="3298321"/>
        <a:ext cx="1827303" cy="806218"/>
      </dsp:txXfrm>
    </dsp:sp>
    <dsp:sp modelId="{AC383391-ECE9-48DD-A143-85CB821338E1}">
      <dsp:nvSpPr>
        <dsp:cNvPr id="0" name=""/>
        <dsp:cNvSpPr/>
      </dsp:nvSpPr>
      <dsp:spPr>
        <a:xfrm>
          <a:off x="1696261" y="2297439"/>
          <a:ext cx="1914533" cy="893448"/>
        </a:xfrm>
        <a:prstGeom prst="roundRect">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MX" sz="2100" kern="1200" dirty="0"/>
            <a:t>Menor costo por bit.</a:t>
          </a:r>
        </a:p>
      </dsp:txBody>
      <dsp:txXfrm>
        <a:off x="1739876" y="2341054"/>
        <a:ext cx="1827303" cy="806218"/>
      </dsp:txXfrm>
    </dsp:sp>
    <dsp:sp modelId="{EBE6F83E-2A53-4ADD-834E-A089CE115D66}">
      <dsp:nvSpPr>
        <dsp:cNvPr id="0" name=""/>
        <dsp:cNvSpPr/>
      </dsp:nvSpPr>
      <dsp:spPr>
        <a:xfrm>
          <a:off x="1696261" y="1340173"/>
          <a:ext cx="1914533" cy="893448"/>
        </a:xfrm>
        <a:prstGeom prst="roundRect">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MX" sz="2100" kern="1200" dirty="0"/>
            <a:t>Mayor capacidad.</a:t>
          </a:r>
        </a:p>
      </dsp:txBody>
      <dsp:txXfrm>
        <a:off x="1739876" y="1383788"/>
        <a:ext cx="1827303" cy="80621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FFE3C9-1438-4AA8-918F-84D1234A9D1B}">
      <dsp:nvSpPr>
        <dsp:cNvPr id="0" name=""/>
        <dsp:cNvSpPr/>
      </dsp:nvSpPr>
      <dsp:spPr>
        <a:xfrm rot="16200000">
          <a:off x="-1628820" y="2956590"/>
          <a:ext cx="4380966" cy="926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17336" bIns="0" numCol="1" spcCol="1270" anchor="t" anchorCtr="0">
          <a:noAutofit/>
        </a:bodyPr>
        <a:lstStyle/>
        <a:p>
          <a:pPr marL="0" lvl="0" indent="0" algn="r" defTabSz="2889250">
            <a:lnSpc>
              <a:spcPct val="90000"/>
            </a:lnSpc>
            <a:spcBef>
              <a:spcPct val="0"/>
            </a:spcBef>
            <a:spcAft>
              <a:spcPct val="35000"/>
            </a:spcAft>
            <a:buNone/>
          </a:pPr>
          <a:endParaRPr lang="es-HN" sz="6500" kern="1200" dirty="0"/>
        </a:p>
      </dsp:txBody>
      <dsp:txXfrm>
        <a:off x="-1628820" y="2956590"/>
        <a:ext cx="4380966" cy="926742"/>
      </dsp:txXfrm>
    </dsp:sp>
    <dsp:sp modelId="{EB082CC4-619A-4D1D-9852-70A71EE12790}">
      <dsp:nvSpPr>
        <dsp:cNvPr id="0" name=""/>
        <dsp:cNvSpPr/>
      </dsp:nvSpPr>
      <dsp:spPr>
        <a:xfrm>
          <a:off x="1025033" y="1229478"/>
          <a:ext cx="6365507" cy="4380966"/>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0688" tIns="817336" rIns="170688" bIns="170688" numCol="1" spcCol="1270" anchor="t" anchorCtr="0">
          <a:noAutofit/>
        </a:bodyPr>
        <a:lstStyle/>
        <a:p>
          <a:pPr marL="228600" lvl="1" indent="-228600" algn="l" defTabSz="1066800">
            <a:lnSpc>
              <a:spcPct val="90000"/>
            </a:lnSpc>
            <a:spcBef>
              <a:spcPct val="0"/>
            </a:spcBef>
            <a:spcAft>
              <a:spcPct val="15000"/>
            </a:spcAft>
            <a:buChar char="•"/>
          </a:pPr>
          <a:r>
            <a:rPr lang="es-ES" sz="2400" kern="1200" dirty="0">
              <a:solidFill>
                <a:schemeClr val="bg1"/>
              </a:solidFill>
            </a:rPr>
            <a:t>Una jerarquía de memoria puede consistir en múltiples niveles.</a:t>
          </a:r>
          <a:endParaRPr lang="es-HN" sz="2400" kern="1200" dirty="0">
            <a:solidFill>
              <a:schemeClr val="bg1"/>
            </a:solidFill>
          </a:endParaRPr>
        </a:p>
        <a:p>
          <a:pPr marL="228600" lvl="1" indent="-228600" algn="l" defTabSz="1066800">
            <a:lnSpc>
              <a:spcPct val="90000"/>
            </a:lnSpc>
            <a:spcBef>
              <a:spcPct val="0"/>
            </a:spcBef>
            <a:spcAft>
              <a:spcPct val="15000"/>
            </a:spcAft>
            <a:buChar char="•"/>
          </a:pPr>
          <a:r>
            <a:rPr lang="es-ES" sz="2400" kern="1200" dirty="0">
              <a:solidFill>
                <a:schemeClr val="bg1"/>
              </a:solidFill>
            </a:rPr>
            <a:t>Los datos solo se transfieren entre dos niveles adyacentes. Por lo tanto, se puede enfocar este estudio a solo dos niveles. </a:t>
          </a:r>
          <a:endParaRPr lang="es-HN" sz="2400" kern="1200" dirty="0">
            <a:solidFill>
              <a:schemeClr val="bg1"/>
            </a:solidFill>
          </a:endParaRPr>
        </a:p>
        <a:p>
          <a:pPr marL="228600" lvl="1" indent="-228600" algn="l" defTabSz="1066800">
            <a:lnSpc>
              <a:spcPct val="90000"/>
            </a:lnSpc>
            <a:spcBef>
              <a:spcPct val="0"/>
            </a:spcBef>
            <a:spcAft>
              <a:spcPct val="15000"/>
            </a:spcAft>
            <a:buChar char="•"/>
          </a:pPr>
          <a:r>
            <a:rPr lang="es-ES" sz="2400" kern="1200" dirty="0">
              <a:solidFill>
                <a:schemeClr val="bg1"/>
              </a:solidFill>
            </a:rPr>
            <a:t>La unidad mínima de información que puede estar presente o no en los dos niveles es el bloque.</a:t>
          </a:r>
          <a:endParaRPr lang="es-HN" sz="2400" kern="1200" dirty="0">
            <a:solidFill>
              <a:schemeClr val="bg1"/>
            </a:solidFill>
          </a:endParaRPr>
        </a:p>
      </dsp:txBody>
      <dsp:txXfrm>
        <a:off x="1025033" y="1229478"/>
        <a:ext cx="6365507" cy="4380966"/>
      </dsp:txXfrm>
    </dsp:sp>
    <dsp:sp modelId="{7C84163F-6FA6-4124-84B1-A32D47720329}">
      <dsp:nvSpPr>
        <dsp:cNvPr id="0" name=""/>
        <dsp:cNvSpPr/>
      </dsp:nvSpPr>
      <dsp:spPr>
        <a:xfrm>
          <a:off x="98290" y="6178"/>
          <a:ext cx="1853485" cy="1853485"/>
        </a:xfrm>
        <a:prstGeom prst="rect">
          <a:avLst/>
        </a:prstGeom>
        <a:blipFill rotWithShape="1">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B465E-6448-43E1-BE66-8380B768FEBE}">
      <dsp:nvSpPr>
        <dsp:cNvPr id="0" name=""/>
        <dsp:cNvSpPr/>
      </dsp:nvSpPr>
      <dsp:spPr>
        <a:xfrm>
          <a:off x="3092258" y="0"/>
          <a:ext cx="1030752" cy="744993"/>
        </a:xfrm>
        <a:prstGeom prst="trapezoid">
          <a:avLst>
            <a:gd name="adj" fmla="val 69179"/>
          </a:avLst>
        </a:prstGeom>
        <a:solidFill>
          <a:srgbClr val="0070C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s-MX" sz="1200" b="1" kern="1200" dirty="0">
            <a:solidFill>
              <a:schemeClr val="bg1"/>
            </a:solidFill>
          </a:endParaRPr>
        </a:p>
        <a:p>
          <a:pPr marL="0" lvl="0" indent="0" algn="ctr" defTabSz="533400">
            <a:lnSpc>
              <a:spcPct val="90000"/>
            </a:lnSpc>
            <a:spcBef>
              <a:spcPct val="0"/>
            </a:spcBef>
            <a:spcAft>
              <a:spcPct val="35000"/>
            </a:spcAft>
            <a:buNone/>
          </a:pPr>
          <a:endParaRPr lang="es-MX" sz="1200" b="1" kern="1200" dirty="0">
            <a:solidFill>
              <a:schemeClr val="bg1"/>
            </a:solidFill>
          </a:endParaRPr>
        </a:p>
        <a:p>
          <a:pPr marL="0" lvl="0" indent="0" algn="ctr" defTabSz="533400">
            <a:lnSpc>
              <a:spcPct val="90000"/>
            </a:lnSpc>
            <a:spcBef>
              <a:spcPct val="0"/>
            </a:spcBef>
            <a:spcAft>
              <a:spcPct val="35000"/>
            </a:spcAft>
            <a:buNone/>
          </a:pPr>
          <a:r>
            <a:rPr lang="es-MX" sz="1000" b="1" kern="1200" dirty="0">
              <a:solidFill>
                <a:schemeClr val="bg1"/>
              </a:solidFill>
            </a:rPr>
            <a:t>REGISTROS</a:t>
          </a:r>
        </a:p>
      </dsp:txBody>
      <dsp:txXfrm>
        <a:off x="3092258" y="0"/>
        <a:ext cx="1030752" cy="744993"/>
      </dsp:txXfrm>
    </dsp:sp>
    <dsp:sp modelId="{DD618F14-3577-4C01-AFA8-422FED7065DC}">
      <dsp:nvSpPr>
        <dsp:cNvPr id="0" name=""/>
        <dsp:cNvSpPr/>
      </dsp:nvSpPr>
      <dsp:spPr>
        <a:xfrm>
          <a:off x="2576881" y="744993"/>
          <a:ext cx="2061505" cy="744993"/>
        </a:xfrm>
        <a:prstGeom prst="trapezoid">
          <a:avLst>
            <a:gd name="adj" fmla="val 69179"/>
          </a:avLst>
        </a:prstGeom>
        <a:solidFill>
          <a:srgbClr val="0070C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MX" sz="1400" b="1" kern="1200" dirty="0">
              <a:solidFill>
                <a:schemeClr val="bg1"/>
              </a:solidFill>
            </a:rPr>
            <a:t>CACHE  NIVEL 1</a:t>
          </a:r>
        </a:p>
      </dsp:txBody>
      <dsp:txXfrm>
        <a:off x="2937645" y="744993"/>
        <a:ext cx="1339978" cy="744993"/>
      </dsp:txXfrm>
    </dsp:sp>
    <dsp:sp modelId="{EBAB9D39-E947-4F6F-B10E-3EC9F9E9A8A5}">
      <dsp:nvSpPr>
        <dsp:cNvPr id="0" name=""/>
        <dsp:cNvSpPr/>
      </dsp:nvSpPr>
      <dsp:spPr>
        <a:xfrm>
          <a:off x="2061505" y="1489986"/>
          <a:ext cx="3092258" cy="744993"/>
        </a:xfrm>
        <a:prstGeom prst="trapezoid">
          <a:avLst>
            <a:gd name="adj" fmla="val 69179"/>
          </a:avLst>
        </a:prstGeom>
        <a:solidFill>
          <a:srgbClr val="0070C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MX" sz="1800" b="1" kern="1200">
              <a:solidFill>
                <a:schemeClr val="bg1"/>
              </a:solidFill>
            </a:rPr>
            <a:t>CACHE NIVEL 2</a:t>
          </a:r>
          <a:endParaRPr lang="es-MX" sz="1800" b="1" kern="1200" dirty="0">
            <a:solidFill>
              <a:schemeClr val="bg1"/>
            </a:solidFill>
          </a:endParaRPr>
        </a:p>
      </dsp:txBody>
      <dsp:txXfrm>
        <a:off x="2602650" y="1489986"/>
        <a:ext cx="2009967" cy="744993"/>
      </dsp:txXfrm>
    </dsp:sp>
    <dsp:sp modelId="{7D1A5ACA-C07B-4F55-8578-523BA076D6B7}">
      <dsp:nvSpPr>
        <dsp:cNvPr id="0" name=""/>
        <dsp:cNvSpPr/>
      </dsp:nvSpPr>
      <dsp:spPr>
        <a:xfrm>
          <a:off x="1546129" y="2234979"/>
          <a:ext cx="4123010" cy="744993"/>
        </a:xfrm>
        <a:prstGeom prst="trapezoid">
          <a:avLst>
            <a:gd name="adj" fmla="val 69179"/>
          </a:avLst>
        </a:prstGeom>
        <a:solidFill>
          <a:srgbClr val="0070C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MX" sz="1800" b="1" kern="1200">
              <a:solidFill>
                <a:schemeClr val="bg1"/>
              </a:solidFill>
            </a:rPr>
            <a:t>MEMORIA PRINCIPAL</a:t>
          </a:r>
          <a:endParaRPr lang="es-MX" sz="1800" b="1" kern="1200" dirty="0">
            <a:solidFill>
              <a:schemeClr val="bg1"/>
            </a:solidFill>
          </a:endParaRPr>
        </a:p>
      </dsp:txBody>
      <dsp:txXfrm>
        <a:off x="2267655" y="2234979"/>
        <a:ext cx="2679957" cy="744993"/>
      </dsp:txXfrm>
    </dsp:sp>
    <dsp:sp modelId="{66101265-0E95-4984-9B86-3810C22D05D0}">
      <dsp:nvSpPr>
        <dsp:cNvPr id="0" name=""/>
        <dsp:cNvSpPr/>
      </dsp:nvSpPr>
      <dsp:spPr>
        <a:xfrm>
          <a:off x="1030752" y="2979972"/>
          <a:ext cx="5153763" cy="744993"/>
        </a:xfrm>
        <a:prstGeom prst="trapezoid">
          <a:avLst>
            <a:gd name="adj" fmla="val 69179"/>
          </a:avLst>
        </a:prstGeom>
        <a:solidFill>
          <a:srgbClr val="0070C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MX" sz="1800" b="1" kern="1200">
              <a:solidFill>
                <a:schemeClr val="bg1"/>
              </a:solidFill>
            </a:rPr>
            <a:t>DISCO MAGNETICO </a:t>
          </a:r>
          <a:endParaRPr lang="es-MX" sz="1800" b="1" kern="1200" dirty="0">
            <a:solidFill>
              <a:schemeClr val="bg1"/>
            </a:solidFill>
          </a:endParaRPr>
        </a:p>
      </dsp:txBody>
      <dsp:txXfrm>
        <a:off x="1932661" y="2979972"/>
        <a:ext cx="3349946" cy="744993"/>
      </dsp:txXfrm>
    </dsp:sp>
    <dsp:sp modelId="{8246D8E9-98DD-4D90-A232-645027F9BE7A}">
      <dsp:nvSpPr>
        <dsp:cNvPr id="0" name=""/>
        <dsp:cNvSpPr/>
      </dsp:nvSpPr>
      <dsp:spPr>
        <a:xfrm>
          <a:off x="515376" y="3724965"/>
          <a:ext cx="6184516" cy="744993"/>
        </a:xfrm>
        <a:prstGeom prst="trapezoid">
          <a:avLst>
            <a:gd name="adj" fmla="val 69179"/>
          </a:avLst>
        </a:prstGeom>
        <a:solidFill>
          <a:srgbClr val="0070C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MX" sz="1800" b="1" kern="1200">
              <a:solidFill>
                <a:schemeClr val="bg1"/>
              </a:solidFill>
            </a:rPr>
            <a:t>DISCO OPTICO</a:t>
          </a:r>
          <a:endParaRPr lang="es-MX" sz="1800" b="1" kern="1200" dirty="0">
            <a:solidFill>
              <a:schemeClr val="bg1"/>
            </a:solidFill>
          </a:endParaRPr>
        </a:p>
      </dsp:txBody>
      <dsp:txXfrm>
        <a:off x="1597666" y="3724965"/>
        <a:ext cx="4019935" cy="744993"/>
      </dsp:txXfrm>
    </dsp:sp>
    <dsp:sp modelId="{F3967DCB-37D9-442D-9306-628269E4502F}">
      <dsp:nvSpPr>
        <dsp:cNvPr id="0" name=""/>
        <dsp:cNvSpPr/>
      </dsp:nvSpPr>
      <dsp:spPr>
        <a:xfrm>
          <a:off x="0" y="4469958"/>
          <a:ext cx="7215269" cy="744993"/>
        </a:xfrm>
        <a:prstGeom prst="trapezoid">
          <a:avLst>
            <a:gd name="adj" fmla="val 69179"/>
          </a:avLst>
        </a:prstGeom>
        <a:solidFill>
          <a:srgbClr val="0070C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MX" sz="1800" b="1" kern="1200" dirty="0">
              <a:solidFill>
                <a:schemeClr val="bg1"/>
              </a:solidFill>
            </a:rPr>
            <a:t>CINTA MAGNETICA</a:t>
          </a:r>
        </a:p>
      </dsp:txBody>
      <dsp:txXfrm>
        <a:off x="1262672" y="4469958"/>
        <a:ext cx="4689924" cy="74499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8E7FB0-BF04-4B57-ADD6-C0308E38FECD}">
      <dsp:nvSpPr>
        <dsp:cNvPr id="0" name=""/>
        <dsp:cNvSpPr/>
      </dsp:nvSpPr>
      <dsp:spPr>
        <a:xfrm>
          <a:off x="0" y="0"/>
          <a:ext cx="4876800" cy="894080"/>
        </a:xfrm>
        <a:prstGeom prst="roundRect">
          <a:avLst>
            <a:gd name="adj" fmla="val 10000"/>
          </a:avLst>
        </a:prstGeom>
        <a:solidFill>
          <a:schemeClr val="accent1">
            <a:hueOff val="0"/>
            <a:satOff val="0"/>
            <a:lumOff val="0"/>
            <a:alphaOff val="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kern="1200" dirty="0"/>
            <a:t>Disminuye el costo/bit</a:t>
          </a:r>
        </a:p>
      </dsp:txBody>
      <dsp:txXfrm>
        <a:off x="26187" y="26187"/>
        <a:ext cx="3836467" cy="841706"/>
      </dsp:txXfrm>
    </dsp:sp>
    <dsp:sp modelId="{20545626-FAF6-49FE-99B0-58124E9889D8}">
      <dsp:nvSpPr>
        <dsp:cNvPr id="0" name=""/>
        <dsp:cNvSpPr/>
      </dsp:nvSpPr>
      <dsp:spPr>
        <a:xfrm>
          <a:off x="408432" y="1056640"/>
          <a:ext cx="4876800" cy="894080"/>
        </a:xfrm>
        <a:prstGeom prst="roundRect">
          <a:avLst>
            <a:gd name="adj" fmla="val 10000"/>
          </a:avLst>
        </a:prstGeom>
        <a:solidFill>
          <a:schemeClr val="accent1">
            <a:hueOff val="0"/>
            <a:satOff val="0"/>
            <a:lumOff val="0"/>
            <a:alphaOff val="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kern="1200">
              <a:solidFill>
                <a:schemeClr val="bg1"/>
              </a:solidFill>
            </a:rPr>
            <a:t>Incrementa capacidad</a:t>
          </a:r>
          <a:endParaRPr lang="es-MX" sz="2000" kern="1200" dirty="0">
            <a:solidFill>
              <a:schemeClr val="bg1"/>
            </a:solidFill>
          </a:endParaRPr>
        </a:p>
      </dsp:txBody>
      <dsp:txXfrm>
        <a:off x="434619" y="1082827"/>
        <a:ext cx="3834841" cy="841706"/>
      </dsp:txXfrm>
    </dsp:sp>
    <dsp:sp modelId="{33FEFE8E-96B8-469B-800C-53C3AF8F6140}">
      <dsp:nvSpPr>
        <dsp:cNvPr id="0" name=""/>
        <dsp:cNvSpPr/>
      </dsp:nvSpPr>
      <dsp:spPr>
        <a:xfrm>
          <a:off x="810768" y="2113280"/>
          <a:ext cx="4876800" cy="894080"/>
        </a:xfrm>
        <a:prstGeom prst="roundRect">
          <a:avLst>
            <a:gd name="adj" fmla="val 10000"/>
          </a:avLst>
        </a:prstGeom>
        <a:solidFill>
          <a:schemeClr val="accent1">
            <a:hueOff val="0"/>
            <a:satOff val="0"/>
            <a:lumOff val="0"/>
            <a:alphaOff val="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kern="1200" dirty="0">
              <a:solidFill>
                <a:schemeClr val="bg1"/>
              </a:solidFill>
            </a:rPr>
            <a:t>Incrementa tiempo de acceso</a:t>
          </a:r>
        </a:p>
      </dsp:txBody>
      <dsp:txXfrm>
        <a:off x="836955" y="2139467"/>
        <a:ext cx="3840937" cy="841706"/>
      </dsp:txXfrm>
    </dsp:sp>
    <dsp:sp modelId="{BBA1D0E8-5B78-4134-AAE7-5810B1F26775}">
      <dsp:nvSpPr>
        <dsp:cNvPr id="0" name=""/>
        <dsp:cNvSpPr/>
      </dsp:nvSpPr>
      <dsp:spPr>
        <a:xfrm>
          <a:off x="1219200" y="3169919"/>
          <a:ext cx="4876800" cy="894080"/>
        </a:xfrm>
        <a:prstGeom prst="roundRect">
          <a:avLst>
            <a:gd name="adj" fmla="val 10000"/>
          </a:avLst>
        </a:prstGeom>
        <a:solidFill>
          <a:schemeClr val="accent1">
            <a:hueOff val="0"/>
            <a:satOff val="0"/>
            <a:lumOff val="0"/>
            <a:alphaOff val="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kern="1200" dirty="0">
              <a:solidFill>
                <a:schemeClr val="bg1"/>
              </a:solidFill>
            </a:rPr>
            <a:t>Disminuye la frecuencia de accesos a la memoria por el procesador.</a:t>
          </a:r>
        </a:p>
      </dsp:txBody>
      <dsp:txXfrm>
        <a:off x="1245387" y="3196106"/>
        <a:ext cx="3834841" cy="841706"/>
      </dsp:txXfrm>
    </dsp:sp>
    <dsp:sp modelId="{A31610F8-27FC-4169-9D8F-47658B0BF272}">
      <dsp:nvSpPr>
        <dsp:cNvPr id="0" name=""/>
        <dsp:cNvSpPr/>
      </dsp:nvSpPr>
      <dsp:spPr>
        <a:xfrm>
          <a:off x="4295647" y="684783"/>
          <a:ext cx="581152" cy="581152"/>
        </a:xfrm>
        <a:prstGeom prst="downArrow">
          <a:avLst>
            <a:gd name="adj1" fmla="val 55000"/>
            <a:gd name="adj2" fmla="val 45000"/>
          </a:avLst>
        </a:prstGeom>
        <a:solidFill>
          <a:srgbClr val="002060">
            <a:alpha val="90000"/>
          </a:srgb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s-MX" sz="2600" kern="1200"/>
        </a:p>
      </dsp:txBody>
      <dsp:txXfrm>
        <a:off x="4426406" y="684783"/>
        <a:ext cx="319634" cy="437317"/>
      </dsp:txXfrm>
    </dsp:sp>
    <dsp:sp modelId="{34215FFD-8165-40E7-BA84-5B6B975A0367}">
      <dsp:nvSpPr>
        <dsp:cNvPr id="0" name=""/>
        <dsp:cNvSpPr/>
      </dsp:nvSpPr>
      <dsp:spPr>
        <a:xfrm>
          <a:off x="4704080" y="1741423"/>
          <a:ext cx="581152" cy="581152"/>
        </a:xfrm>
        <a:prstGeom prst="downArrow">
          <a:avLst>
            <a:gd name="adj1" fmla="val 55000"/>
            <a:gd name="adj2" fmla="val 45000"/>
          </a:avLst>
        </a:prstGeom>
        <a:solidFill>
          <a:srgbClr val="002060">
            <a:alpha val="90000"/>
          </a:srgb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s-MX" sz="2600" kern="1200"/>
        </a:p>
      </dsp:txBody>
      <dsp:txXfrm>
        <a:off x="4834839" y="1741423"/>
        <a:ext cx="319634" cy="437317"/>
      </dsp:txXfrm>
    </dsp:sp>
    <dsp:sp modelId="{67A0FCF5-B175-4C27-9017-77A00BF90B5C}">
      <dsp:nvSpPr>
        <dsp:cNvPr id="0" name=""/>
        <dsp:cNvSpPr/>
      </dsp:nvSpPr>
      <dsp:spPr>
        <a:xfrm>
          <a:off x="5106415" y="2798064"/>
          <a:ext cx="581152" cy="581152"/>
        </a:xfrm>
        <a:prstGeom prst="downArrow">
          <a:avLst>
            <a:gd name="adj1" fmla="val 55000"/>
            <a:gd name="adj2" fmla="val 45000"/>
          </a:avLst>
        </a:prstGeom>
        <a:solidFill>
          <a:srgbClr val="002060">
            <a:alpha val="90000"/>
          </a:srgb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s-MX" sz="2600" kern="1200"/>
        </a:p>
      </dsp:txBody>
      <dsp:txXfrm>
        <a:off x="5237174" y="2798064"/>
        <a:ext cx="319634" cy="437317"/>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892611-117D-4F92-A199-A1272EC16188}">
      <dsp:nvSpPr>
        <dsp:cNvPr id="0" name=""/>
        <dsp:cNvSpPr/>
      </dsp:nvSpPr>
      <dsp:spPr>
        <a:xfrm rot="16200000">
          <a:off x="-1469020" y="2699560"/>
          <a:ext cx="4000108" cy="846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46281" bIns="0" numCol="1" spcCol="1270" anchor="t" anchorCtr="0">
          <a:noAutofit/>
        </a:bodyPr>
        <a:lstStyle/>
        <a:p>
          <a:pPr marL="0" lvl="0" indent="0" algn="r" defTabSz="1111250">
            <a:lnSpc>
              <a:spcPct val="90000"/>
            </a:lnSpc>
            <a:spcBef>
              <a:spcPct val="0"/>
            </a:spcBef>
            <a:spcAft>
              <a:spcPct val="35000"/>
            </a:spcAft>
            <a:buNone/>
          </a:pPr>
          <a:endParaRPr lang="es-ES" sz="2500" kern="1200" dirty="0"/>
        </a:p>
        <a:p>
          <a:pPr marL="0" lvl="0" indent="0" algn="r" defTabSz="1111250">
            <a:lnSpc>
              <a:spcPct val="90000"/>
            </a:lnSpc>
            <a:spcBef>
              <a:spcPct val="0"/>
            </a:spcBef>
            <a:spcAft>
              <a:spcPct val="35000"/>
            </a:spcAft>
            <a:buNone/>
          </a:pPr>
          <a:endParaRPr lang="es-HN" sz="2500" kern="1200" dirty="0"/>
        </a:p>
      </dsp:txBody>
      <dsp:txXfrm>
        <a:off x="-1469020" y="2699560"/>
        <a:ext cx="4000108" cy="846176"/>
      </dsp:txXfrm>
    </dsp:sp>
    <dsp:sp modelId="{38E3EE17-EFB9-41E9-AA15-764C0A666727}">
      <dsp:nvSpPr>
        <dsp:cNvPr id="0" name=""/>
        <dsp:cNvSpPr/>
      </dsp:nvSpPr>
      <dsp:spPr>
        <a:xfrm>
          <a:off x="954121" y="1122594"/>
          <a:ext cx="6018380" cy="4000108"/>
        </a:xfrm>
        <a:prstGeom prst="rect">
          <a:avLst/>
        </a:prstGeom>
        <a:solidFill>
          <a:srgbClr val="006699"/>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84912" tIns="746281" rIns="184912" bIns="184912" numCol="1" spcCol="1270" anchor="t" anchorCtr="0">
          <a:noAutofit/>
        </a:bodyPr>
        <a:lstStyle/>
        <a:p>
          <a:pPr marL="228600" lvl="1" indent="-228600" algn="l" defTabSz="889000">
            <a:lnSpc>
              <a:spcPct val="90000"/>
            </a:lnSpc>
            <a:spcBef>
              <a:spcPct val="0"/>
            </a:spcBef>
            <a:spcAft>
              <a:spcPct val="15000"/>
            </a:spcAft>
            <a:buChar char="•"/>
          </a:pPr>
          <a:r>
            <a:rPr lang="es-MX" sz="2000" b="0" kern="1200" dirty="0"/>
            <a:t>M1 es más pequeña, más rápida y más costosa (por bit) que M2.</a:t>
          </a:r>
          <a:endParaRPr lang="es-HN" sz="2000" kern="1200" dirty="0"/>
        </a:p>
        <a:p>
          <a:pPr marL="228600" lvl="1" indent="-228600" algn="l" defTabSz="889000">
            <a:lnSpc>
              <a:spcPct val="90000"/>
            </a:lnSpc>
            <a:spcBef>
              <a:spcPct val="0"/>
            </a:spcBef>
            <a:spcAft>
              <a:spcPct val="15000"/>
            </a:spcAft>
            <a:buChar char="•"/>
          </a:pPr>
          <a:r>
            <a:rPr lang="es-MX" sz="2000" b="0" kern="1200"/>
            <a:t>Cuando se hace referencia a memoria, primero se intenta acceso a M1.  </a:t>
          </a:r>
          <a:endParaRPr lang="es-MX" sz="2000" b="0" kern="1200" dirty="0"/>
        </a:p>
        <a:p>
          <a:pPr marL="228600" lvl="1" indent="-228600" algn="l" defTabSz="889000">
            <a:lnSpc>
              <a:spcPct val="90000"/>
            </a:lnSpc>
            <a:spcBef>
              <a:spcPct val="0"/>
            </a:spcBef>
            <a:spcAft>
              <a:spcPct val="15000"/>
            </a:spcAft>
            <a:buChar char="•"/>
          </a:pPr>
          <a:r>
            <a:rPr lang="es-MX" sz="2000" b="0" kern="1200" dirty="0"/>
            <a:t>M1 es utilizada como un almacenamiento temporal para una parte del contenido de M2. </a:t>
          </a:r>
          <a:endParaRPr lang="es-HN" sz="2000" kern="1200" dirty="0"/>
        </a:p>
        <a:p>
          <a:pPr marL="228600" lvl="1" indent="-228600" algn="l" defTabSz="889000">
            <a:lnSpc>
              <a:spcPct val="90000"/>
            </a:lnSpc>
            <a:spcBef>
              <a:spcPct val="0"/>
            </a:spcBef>
            <a:spcAft>
              <a:spcPct val="15000"/>
            </a:spcAft>
            <a:buChar char="•"/>
          </a:pPr>
          <a:r>
            <a:rPr lang="es-MX" sz="2000" b="0" kern="1200" dirty="0"/>
            <a:t>Si no se puede acceder a M1, entonces un bloque de locaciones de memoria es copiado desde M2 a M1. </a:t>
          </a:r>
          <a:endParaRPr lang="es-HN" sz="2000" kern="1200" dirty="0"/>
        </a:p>
        <a:p>
          <a:pPr marL="228600" lvl="1" indent="-228600" algn="l" defTabSz="889000">
            <a:lnSpc>
              <a:spcPct val="90000"/>
            </a:lnSpc>
            <a:spcBef>
              <a:spcPct val="0"/>
            </a:spcBef>
            <a:spcAft>
              <a:spcPct val="15000"/>
            </a:spcAft>
            <a:buChar char="•"/>
          </a:pPr>
          <a:endParaRPr lang="es-HN" sz="2000" kern="1200" dirty="0"/>
        </a:p>
      </dsp:txBody>
      <dsp:txXfrm>
        <a:off x="954121" y="1122594"/>
        <a:ext cx="6018380" cy="4000108"/>
      </dsp:txXfrm>
    </dsp:sp>
    <dsp:sp modelId="{5A208F9D-3250-4EAC-B259-BB96B0B1C06C}">
      <dsp:nvSpPr>
        <dsp:cNvPr id="0" name=""/>
        <dsp:cNvSpPr/>
      </dsp:nvSpPr>
      <dsp:spPr>
        <a:xfrm>
          <a:off x="107945" y="5641"/>
          <a:ext cx="1692353" cy="1692353"/>
        </a:xfrm>
        <a:prstGeom prst="rect">
          <a:avLst/>
        </a:prstGeom>
        <a:blipFill rotWithShape="1">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C832A-B2F6-4641-8AA6-0CF4CE848B94}">
      <dsp:nvSpPr>
        <dsp:cNvPr id="0" name=""/>
        <dsp:cNvSpPr/>
      </dsp:nvSpPr>
      <dsp:spPr>
        <a:xfrm>
          <a:off x="0" y="0"/>
          <a:ext cx="7834346" cy="5929354"/>
        </a:xfrm>
        <a:prstGeom prst="rect">
          <a:avLst/>
        </a:prstGeom>
        <a:solidFill>
          <a:schemeClr val="bg1"/>
        </a:solidFill>
        <a:ln>
          <a:solidFill>
            <a:schemeClr val="accent1"/>
          </a:solidFill>
        </a:ln>
        <a:effectLst>
          <a:glow rad="63500">
            <a:schemeClr val="accent1">
              <a:satMod val="175000"/>
              <a:alpha val="40000"/>
            </a:schemeClr>
          </a:glow>
          <a:outerShdw blurRad="50800" dist="38100" dir="2700000" algn="tl" rotWithShape="0">
            <a:prstClr val="black">
              <a:alpha val="40000"/>
            </a:prstClr>
          </a:outerShdw>
        </a:effectLst>
      </dsp:spPr>
      <dsp:style>
        <a:lnRef idx="0">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MX" sz="3200" b="0" kern="1200" dirty="0">
              <a:solidFill>
                <a:srgbClr val="0070C0"/>
              </a:solidFill>
              <a:ea typeface="Calibri"/>
              <a:cs typeface="Times New Roman"/>
            </a:rPr>
            <a:t>T</a:t>
          </a:r>
          <a:r>
            <a:rPr lang="es-MX" sz="3200" b="0" kern="1200" baseline="-25000" dirty="0">
              <a:solidFill>
                <a:srgbClr val="0070C0"/>
              </a:solidFill>
              <a:ea typeface="Calibri"/>
              <a:cs typeface="Times New Roman"/>
            </a:rPr>
            <a:t>S </a:t>
          </a:r>
          <a:r>
            <a:rPr lang="es-MX" sz="3200" b="0" kern="1200" dirty="0">
              <a:solidFill>
                <a:srgbClr val="0070C0"/>
              </a:solidFill>
              <a:cs typeface="Times New Roman"/>
            </a:rPr>
            <a:t>= </a:t>
          </a:r>
          <a:r>
            <a:rPr lang="es-MX" sz="3200" b="0" kern="1200" dirty="0">
              <a:solidFill>
                <a:srgbClr val="0070C0"/>
              </a:solidFill>
              <a:ea typeface="Calibri"/>
              <a:cs typeface="Times New Roman"/>
            </a:rPr>
            <a:t>T</a:t>
          </a:r>
          <a:r>
            <a:rPr lang="es-MX" sz="3200" b="0" kern="1200" baseline="-25000" dirty="0">
              <a:solidFill>
                <a:srgbClr val="0070C0"/>
              </a:solidFill>
              <a:ea typeface="Calibri"/>
              <a:cs typeface="Times New Roman"/>
            </a:rPr>
            <a:t>1</a:t>
          </a:r>
          <a:r>
            <a:rPr lang="es-MX" sz="3200" b="0" kern="1200" dirty="0">
              <a:solidFill>
                <a:srgbClr val="0070C0"/>
              </a:solidFill>
              <a:ea typeface="Calibri"/>
              <a:cs typeface="Times New Roman"/>
            </a:rPr>
            <a:t> + ( 1 – H ) x (T</a:t>
          </a:r>
          <a:r>
            <a:rPr lang="es-MX" sz="3200" b="0" kern="1200" baseline="-25000" dirty="0">
              <a:solidFill>
                <a:srgbClr val="0070C0"/>
              </a:solidFill>
              <a:ea typeface="Calibri"/>
              <a:cs typeface="Times New Roman"/>
            </a:rPr>
            <a:t>2</a:t>
          </a:r>
          <a:r>
            <a:rPr lang="es-MX" sz="3200" b="0" kern="1200" dirty="0">
              <a:solidFill>
                <a:srgbClr val="0070C0"/>
              </a:solidFill>
              <a:ea typeface="Calibri"/>
              <a:cs typeface="Times New Roman"/>
            </a:rPr>
            <a:t> )</a:t>
          </a:r>
          <a:endParaRPr lang="es-MX" sz="3200" b="0" kern="1200" dirty="0">
            <a:solidFill>
              <a:srgbClr val="0070C0"/>
            </a:solidFill>
          </a:endParaRPr>
        </a:p>
      </dsp:txBody>
      <dsp:txXfrm>
        <a:off x="0" y="0"/>
        <a:ext cx="7834346" cy="1778806"/>
      </dsp:txXfrm>
    </dsp:sp>
    <dsp:sp modelId="{AF0DD071-AA7A-4BE5-9AEF-B2C23A590F95}">
      <dsp:nvSpPr>
        <dsp:cNvPr id="0" name=""/>
        <dsp:cNvSpPr/>
      </dsp:nvSpPr>
      <dsp:spPr>
        <a:xfrm>
          <a:off x="783434" y="1779014"/>
          <a:ext cx="6267476" cy="741495"/>
        </a:xfrm>
        <a:prstGeom prst="rect">
          <a:avLst/>
        </a:prstGeom>
        <a:solidFill>
          <a:srgbClr val="0070C0"/>
        </a:solidFill>
        <a:ln>
          <a:solidFill>
            <a:schemeClr val="accent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s-MX" sz="2400" kern="1200" dirty="0">
              <a:solidFill>
                <a:schemeClr val="bg1"/>
              </a:solidFill>
            </a:rPr>
            <a:t>Tiempo de Acierto &lt;&lt; Penalización por fallo </a:t>
          </a:r>
        </a:p>
      </dsp:txBody>
      <dsp:txXfrm>
        <a:off x="783434" y="1779014"/>
        <a:ext cx="6267476" cy="741495"/>
      </dsp:txXfrm>
    </dsp:sp>
    <dsp:sp modelId="{01502CE8-DC6E-45AB-BE6F-8155F6852BE3}">
      <dsp:nvSpPr>
        <dsp:cNvPr id="0" name=""/>
        <dsp:cNvSpPr/>
      </dsp:nvSpPr>
      <dsp:spPr>
        <a:xfrm>
          <a:off x="783434" y="2793237"/>
          <a:ext cx="6267476" cy="793986"/>
        </a:xfrm>
        <a:prstGeom prst="rect">
          <a:avLst/>
        </a:prstGeom>
        <a:solidFill>
          <a:srgbClr val="0070C0"/>
        </a:solidFill>
        <a:ln>
          <a:solidFill>
            <a:schemeClr val="accent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s-MX" sz="2400" kern="1200" dirty="0">
              <a:solidFill>
                <a:schemeClr val="bg1"/>
              </a:solidFill>
              <a:ea typeface="Calibri"/>
              <a:cs typeface="Times New Roman"/>
            </a:rPr>
            <a:t>T</a:t>
          </a:r>
          <a:r>
            <a:rPr lang="es-MX" sz="2400" kern="1200" baseline="-25000" dirty="0">
              <a:solidFill>
                <a:schemeClr val="bg1"/>
              </a:solidFill>
              <a:ea typeface="Calibri"/>
              <a:cs typeface="Times New Roman"/>
            </a:rPr>
            <a:t>1 </a:t>
          </a:r>
          <a:r>
            <a:rPr lang="es-MX" sz="2400" kern="1200" dirty="0">
              <a:solidFill>
                <a:schemeClr val="bg1"/>
              </a:solidFill>
              <a:ea typeface="Calibri"/>
              <a:cs typeface="Times New Roman"/>
            </a:rPr>
            <a:t>suele ser de pocos ciclos para el nivel 1</a:t>
          </a:r>
          <a:endParaRPr lang="es-MX" sz="2400" kern="1200" dirty="0">
            <a:solidFill>
              <a:schemeClr val="bg1"/>
            </a:solidFill>
          </a:endParaRPr>
        </a:p>
      </dsp:txBody>
      <dsp:txXfrm>
        <a:off x="783434" y="2793237"/>
        <a:ext cx="6267476" cy="793986"/>
      </dsp:txXfrm>
    </dsp:sp>
    <dsp:sp modelId="{74F60C66-3C3B-4FCB-962B-0C62B7428298}">
      <dsp:nvSpPr>
        <dsp:cNvPr id="0" name=""/>
        <dsp:cNvSpPr/>
      </dsp:nvSpPr>
      <dsp:spPr>
        <a:xfrm>
          <a:off x="783434" y="3859951"/>
          <a:ext cx="6267476" cy="1772726"/>
        </a:xfrm>
        <a:prstGeom prst="rect">
          <a:avLst/>
        </a:prstGeom>
        <a:solidFill>
          <a:srgbClr val="0070C0"/>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s-MX" sz="2400" kern="1200" dirty="0">
              <a:solidFill>
                <a:schemeClr val="bg1"/>
              </a:solidFill>
              <a:ea typeface="Calibri"/>
              <a:cs typeface="Times New Roman"/>
            </a:rPr>
            <a:t>T</a:t>
          </a:r>
          <a:r>
            <a:rPr lang="es-MX" sz="2400" kern="1200" baseline="-25000" dirty="0">
              <a:solidFill>
                <a:schemeClr val="bg1"/>
              </a:solidFill>
              <a:ea typeface="Calibri"/>
              <a:cs typeface="Times New Roman"/>
            </a:rPr>
            <a:t>2</a:t>
          </a:r>
          <a:r>
            <a:rPr lang="es-MX" sz="2400" kern="1200" dirty="0">
              <a:solidFill>
                <a:schemeClr val="bg1"/>
              </a:solidFill>
              <a:ea typeface="Calibri"/>
              <a:cs typeface="Times New Roman"/>
            </a:rPr>
            <a:t> suele ser de muchos ciclos, pues se realiza una transferencia de bloques entre los dos niveles y esta en función del Tiempo de Acceso y el Tiempo de Transferencia (Ancho de Banda). </a:t>
          </a:r>
          <a:endParaRPr lang="es-MX" sz="2400" kern="1200" dirty="0">
            <a:solidFill>
              <a:schemeClr val="bg1"/>
            </a:solidFill>
          </a:endParaRPr>
        </a:p>
      </dsp:txBody>
      <dsp:txXfrm>
        <a:off x="783434" y="3859951"/>
        <a:ext cx="6267476" cy="177272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31E3B3-F46D-4FF0-ADE9-F3A69BC2D301}">
      <dsp:nvSpPr>
        <dsp:cNvPr id="0" name=""/>
        <dsp:cNvSpPr/>
      </dsp:nvSpPr>
      <dsp:spPr>
        <a:xfrm>
          <a:off x="1063" y="0"/>
          <a:ext cx="2766119" cy="3135305"/>
        </a:xfrm>
        <a:prstGeom prst="rect">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b="1" kern="1200" dirty="0">
              <a:solidFill>
                <a:srgbClr val="C00000"/>
              </a:solidFill>
            </a:rPr>
            <a:t>NIVEL REFERENCIADO</a:t>
          </a:r>
        </a:p>
      </dsp:txBody>
      <dsp:txXfrm>
        <a:off x="1063" y="0"/>
        <a:ext cx="2766119" cy="940591"/>
      </dsp:txXfrm>
    </dsp:sp>
    <dsp:sp modelId="{058B53FF-58F8-4018-B4E4-D819CCC8485F}">
      <dsp:nvSpPr>
        <dsp:cNvPr id="0" name=""/>
        <dsp:cNvSpPr/>
      </dsp:nvSpPr>
      <dsp:spPr>
        <a:xfrm>
          <a:off x="277675" y="940859"/>
          <a:ext cx="2212895" cy="61596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b="1" kern="1200" dirty="0"/>
            <a:t>Acierto cache</a:t>
          </a:r>
        </a:p>
      </dsp:txBody>
      <dsp:txXfrm>
        <a:off x="295716" y="958900"/>
        <a:ext cx="2176813" cy="579880"/>
      </dsp:txXfrm>
    </dsp:sp>
    <dsp:sp modelId="{8B309027-659A-406E-A617-404587F17368}">
      <dsp:nvSpPr>
        <dsp:cNvPr id="0" name=""/>
        <dsp:cNvSpPr/>
      </dsp:nvSpPr>
      <dsp:spPr>
        <a:xfrm>
          <a:off x="277675" y="1651585"/>
          <a:ext cx="2212895" cy="61596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b="1" kern="1200" dirty="0"/>
            <a:t>Fallo cache, Acierto memoria</a:t>
          </a:r>
        </a:p>
      </dsp:txBody>
      <dsp:txXfrm>
        <a:off x="295716" y="1669626"/>
        <a:ext cx="2176813" cy="579880"/>
      </dsp:txXfrm>
    </dsp:sp>
    <dsp:sp modelId="{3D6CA875-84F4-47E9-82DE-8D790421E495}">
      <dsp:nvSpPr>
        <dsp:cNvPr id="0" name=""/>
        <dsp:cNvSpPr/>
      </dsp:nvSpPr>
      <dsp:spPr>
        <a:xfrm>
          <a:off x="277675" y="2362310"/>
          <a:ext cx="2212895" cy="61596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b="1" kern="1200" dirty="0"/>
            <a:t>Fallo de cache y memoria</a:t>
          </a:r>
        </a:p>
      </dsp:txBody>
      <dsp:txXfrm>
        <a:off x="295716" y="2380351"/>
        <a:ext cx="2176813" cy="579880"/>
      </dsp:txXfrm>
    </dsp:sp>
    <dsp:sp modelId="{C0A31DE7-B3CB-4A54-A930-98F8C163A5E7}">
      <dsp:nvSpPr>
        <dsp:cNvPr id="0" name=""/>
        <dsp:cNvSpPr/>
      </dsp:nvSpPr>
      <dsp:spPr>
        <a:xfrm>
          <a:off x="2974642" y="0"/>
          <a:ext cx="2766119" cy="3135305"/>
        </a:xfrm>
        <a:prstGeom prst="rect">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b="1" kern="1200" dirty="0">
              <a:solidFill>
                <a:srgbClr val="C00000"/>
              </a:solidFill>
            </a:rPr>
            <a:t>PROBABILIDAD DE ACIERTO</a:t>
          </a:r>
        </a:p>
      </dsp:txBody>
      <dsp:txXfrm>
        <a:off x="2974642" y="0"/>
        <a:ext cx="2766119" cy="940591"/>
      </dsp:txXfrm>
    </dsp:sp>
    <dsp:sp modelId="{F5DB3D95-CB20-483D-AB8B-DB560FAB46C3}">
      <dsp:nvSpPr>
        <dsp:cNvPr id="0" name=""/>
        <dsp:cNvSpPr/>
      </dsp:nvSpPr>
      <dsp:spPr>
        <a:xfrm>
          <a:off x="3251254" y="940859"/>
          <a:ext cx="2212895" cy="61596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b="1" kern="1200" dirty="0"/>
            <a:t>0.9</a:t>
          </a:r>
        </a:p>
      </dsp:txBody>
      <dsp:txXfrm>
        <a:off x="3269295" y="958900"/>
        <a:ext cx="2176813" cy="579880"/>
      </dsp:txXfrm>
    </dsp:sp>
    <dsp:sp modelId="{62E52A78-1617-4E81-8C56-07FEA4F27BAC}">
      <dsp:nvSpPr>
        <dsp:cNvPr id="0" name=""/>
        <dsp:cNvSpPr/>
      </dsp:nvSpPr>
      <dsp:spPr>
        <a:xfrm>
          <a:off x="3251254" y="1651585"/>
          <a:ext cx="2212895" cy="61596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b="1" kern="1200" dirty="0"/>
            <a:t>(0.1)(0.8)</a:t>
          </a:r>
        </a:p>
      </dsp:txBody>
      <dsp:txXfrm>
        <a:off x="3269295" y="1669626"/>
        <a:ext cx="2176813" cy="579880"/>
      </dsp:txXfrm>
    </dsp:sp>
    <dsp:sp modelId="{0478A118-0687-4521-A636-8DE547FA0AD5}">
      <dsp:nvSpPr>
        <dsp:cNvPr id="0" name=""/>
        <dsp:cNvSpPr/>
      </dsp:nvSpPr>
      <dsp:spPr>
        <a:xfrm>
          <a:off x="3251254" y="2362310"/>
          <a:ext cx="2212895" cy="61596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b="1" kern="1200" dirty="0"/>
            <a:t>(0.1)(0.2)</a:t>
          </a:r>
        </a:p>
      </dsp:txBody>
      <dsp:txXfrm>
        <a:off x="3269295" y="2380351"/>
        <a:ext cx="2176813" cy="579880"/>
      </dsp:txXfrm>
    </dsp:sp>
    <dsp:sp modelId="{0A43C8A9-040C-4CFC-B7C1-648A5C0DEC61}">
      <dsp:nvSpPr>
        <dsp:cNvPr id="0" name=""/>
        <dsp:cNvSpPr/>
      </dsp:nvSpPr>
      <dsp:spPr>
        <a:xfrm>
          <a:off x="5948220" y="0"/>
          <a:ext cx="2766119" cy="3135305"/>
        </a:xfrm>
        <a:prstGeom prst="rect">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b="1" kern="1200" dirty="0">
              <a:solidFill>
                <a:srgbClr val="C00000"/>
              </a:solidFill>
            </a:rPr>
            <a:t>TIEMPO DE ACCESO (ns) </a:t>
          </a:r>
        </a:p>
      </dsp:txBody>
      <dsp:txXfrm>
        <a:off x="5948220" y="0"/>
        <a:ext cx="2766119" cy="940591"/>
      </dsp:txXfrm>
    </dsp:sp>
    <dsp:sp modelId="{EEE9A132-E6B9-4B43-8BF4-05EF355FFBB5}">
      <dsp:nvSpPr>
        <dsp:cNvPr id="0" name=""/>
        <dsp:cNvSpPr/>
      </dsp:nvSpPr>
      <dsp:spPr>
        <a:xfrm>
          <a:off x="6224832" y="940859"/>
          <a:ext cx="2212895" cy="61596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b="1" kern="1200" dirty="0"/>
            <a:t>30</a:t>
          </a:r>
        </a:p>
      </dsp:txBody>
      <dsp:txXfrm>
        <a:off x="6242873" y="958900"/>
        <a:ext cx="2176813" cy="579880"/>
      </dsp:txXfrm>
    </dsp:sp>
    <dsp:sp modelId="{5C12E58E-3623-45A5-9CE2-D0FEDAC94412}">
      <dsp:nvSpPr>
        <dsp:cNvPr id="0" name=""/>
        <dsp:cNvSpPr/>
      </dsp:nvSpPr>
      <dsp:spPr>
        <a:xfrm>
          <a:off x="6224832" y="1651585"/>
          <a:ext cx="2212895" cy="61596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b="1" kern="1200" dirty="0"/>
            <a:t>30 + 100 </a:t>
          </a:r>
        </a:p>
      </dsp:txBody>
      <dsp:txXfrm>
        <a:off x="6242873" y="1669626"/>
        <a:ext cx="2176813" cy="579880"/>
      </dsp:txXfrm>
    </dsp:sp>
    <dsp:sp modelId="{839F4FD7-9722-442C-ADA6-757B2C348528}">
      <dsp:nvSpPr>
        <dsp:cNvPr id="0" name=""/>
        <dsp:cNvSpPr/>
      </dsp:nvSpPr>
      <dsp:spPr>
        <a:xfrm>
          <a:off x="6224832" y="2362310"/>
          <a:ext cx="2212895" cy="61596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b="1" kern="1200" dirty="0"/>
            <a:t>30 + 100 + 20 </a:t>
          </a:r>
          <a:r>
            <a:rPr lang="es-MX" sz="2000" b="1" kern="1200" dirty="0">
              <a:solidFill>
                <a:schemeClr val="bg1"/>
              </a:solidFill>
            </a:rPr>
            <a:t>x10</a:t>
          </a:r>
          <a:r>
            <a:rPr lang="es-MX" sz="2000" b="1" kern="1200" baseline="30000" dirty="0">
              <a:solidFill>
                <a:schemeClr val="bg1"/>
              </a:solidFill>
            </a:rPr>
            <a:t>6</a:t>
          </a:r>
          <a:endParaRPr lang="es-MX" sz="2000" b="1" kern="1200" dirty="0">
            <a:solidFill>
              <a:schemeClr val="bg1"/>
            </a:solidFill>
          </a:endParaRPr>
        </a:p>
      </dsp:txBody>
      <dsp:txXfrm>
        <a:off x="6242873" y="2380351"/>
        <a:ext cx="2176813" cy="5798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C02CAE-47DA-42FE-9E57-CD8CB3EBEF7A}">
      <dsp:nvSpPr>
        <dsp:cNvPr id="0" name=""/>
        <dsp:cNvSpPr/>
      </dsp:nvSpPr>
      <dsp:spPr>
        <a:xfrm rot="16200000">
          <a:off x="-1383680" y="2964709"/>
          <a:ext cx="4392996" cy="929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19580" bIns="0" numCol="1" spcCol="1270" anchor="t" anchorCtr="0">
          <a:noAutofit/>
        </a:bodyPr>
        <a:lstStyle/>
        <a:p>
          <a:pPr marL="0" lvl="0" indent="0" algn="r" defTabSz="1200150">
            <a:lnSpc>
              <a:spcPct val="90000"/>
            </a:lnSpc>
            <a:spcBef>
              <a:spcPct val="0"/>
            </a:spcBef>
            <a:spcAft>
              <a:spcPct val="35000"/>
            </a:spcAft>
            <a:buNone/>
          </a:pPr>
          <a:endParaRPr lang="es-ES_tradnl" sz="2700" kern="1200" dirty="0"/>
        </a:p>
        <a:p>
          <a:pPr marL="0" lvl="0" indent="0" algn="r" defTabSz="1200150">
            <a:lnSpc>
              <a:spcPct val="90000"/>
            </a:lnSpc>
            <a:spcBef>
              <a:spcPct val="0"/>
            </a:spcBef>
            <a:spcAft>
              <a:spcPct val="35000"/>
            </a:spcAft>
            <a:buNone/>
          </a:pPr>
          <a:endParaRPr lang="es-ES_tradnl" sz="2700" kern="1200" dirty="0"/>
        </a:p>
      </dsp:txBody>
      <dsp:txXfrm>
        <a:off x="-1383680" y="2964709"/>
        <a:ext cx="4392996" cy="929287"/>
      </dsp:txXfrm>
    </dsp:sp>
    <dsp:sp modelId="{1C2A298D-1AC8-4EA8-BE67-CDBD562AC6FC}">
      <dsp:nvSpPr>
        <dsp:cNvPr id="0" name=""/>
        <dsp:cNvSpPr/>
      </dsp:nvSpPr>
      <dsp:spPr>
        <a:xfrm>
          <a:off x="1277461" y="1232855"/>
          <a:ext cx="7054129" cy="4392996"/>
        </a:xfrm>
        <a:prstGeom prst="rect">
          <a:avLst/>
        </a:prstGeom>
        <a:solidFill>
          <a:srgbClr val="006699"/>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819580" rIns="170688" bIns="170688" numCol="1" spcCol="1270" anchor="t" anchorCtr="0">
          <a:noAutofit/>
        </a:bodyPr>
        <a:lstStyle/>
        <a:p>
          <a:pPr marL="228600" lvl="1" indent="-228600" algn="l" defTabSz="1066800">
            <a:lnSpc>
              <a:spcPct val="90000"/>
            </a:lnSpc>
            <a:spcBef>
              <a:spcPct val="0"/>
            </a:spcBef>
            <a:spcAft>
              <a:spcPct val="15000"/>
            </a:spcAft>
            <a:buChar char="•"/>
          </a:pPr>
          <a:r>
            <a:rPr lang="es-HN" sz="2400" b="0" kern="1200">
              <a:solidFill>
                <a:schemeClr val="bg1"/>
              </a:solidFill>
            </a:rPr>
            <a:t>Localización</a:t>
          </a:r>
          <a:endParaRPr lang="es-ES_tradnl" sz="2400" kern="1200" dirty="0"/>
        </a:p>
        <a:p>
          <a:pPr marL="228600" lvl="1" indent="-228600" algn="l" defTabSz="1066800">
            <a:lnSpc>
              <a:spcPct val="90000"/>
            </a:lnSpc>
            <a:spcBef>
              <a:spcPct val="0"/>
            </a:spcBef>
            <a:spcAft>
              <a:spcPct val="15000"/>
            </a:spcAft>
            <a:buChar char="•"/>
          </a:pPr>
          <a:r>
            <a:rPr lang="es-HN" sz="2400" b="0" kern="1200" dirty="0">
              <a:solidFill>
                <a:schemeClr val="bg1"/>
              </a:solidFill>
            </a:rPr>
            <a:t>Capacidad</a:t>
          </a:r>
        </a:p>
        <a:p>
          <a:pPr marL="228600" lvl="1" indent="-228600" algn="l" defTabSz="1066800">
            <a:lnSpc>
              <a:spcPct val="90000"/>
            </a:lnSpc>
            <a:spcBef>
              <a:spcPct val="0"/>
            </a:spcBef>
            <a:spcAft>
              <a:spcPct val="15000"/>
            </a:spcAft>
            <a:buChar char="•"/>
          </a:pPr>
          <a:r>
            <a:rPr lang="es-HN" sz="2400" b="0" kern="1200" dirty="0">
              <a:solidFill>
                <a:schemeClr val="bg1"/>
              </a:solidFill>
            </a:rPr>
            <a:t>Unidad de Transferencia</a:t>
          </a:r>
        </a:p>
        <a:p>
          <a:pPr marL="228600" lvl="1" indent="-228600" algn="l" defTabSz="1066800">
            <a:lnSpc>
              <a:spcPct val="90000"/>
            </a:lnSpc>
            <a:spcBef>
              <a:spcPct val="0"/>
            </a:spcBef>
            <a:spcAft>
              <a:spcPct val="15000"/>
            </a:spcAft>
            <a:buChar char="•"/>
          </a:pPr>
          <a:r>
            <a:rPr lang="es-HN" sz="2400" b="0" kern="1200" dirty="0">
              <a:solidFill>
                <a:schemeClr val="bg1"/>
              </a:solidFill>
            </a:rPr>
            <a:t>Métodos de Acceso</a:t>
          </a:r>
        </a:p>
        <a:p>
          <a:pPr marL="228600" lvl="1" indent="-228600" algn="l" defTabSz="1066800">
            <a:lnSpc>
              <a:spcPct val="90000"/>
            </a:lnSpc>
            <a:spcBef>
              <a:spcPct val="0"/>
            </a:spcBef>
            <a:spcAft>
              <a:spcPct val="15000"/>
            </a:spcAft>
            <a:buChar char="•"/>
          </a:pPr>
          <a:r>
            <a:rPr lang="es-HN" sz="2400" b="0" kern="1200" dirty="0">
              <a:solidFill>
                <a:schemeClr val="bg1"/>
              </a:solidFill>
            </a:rPr>
            <a:t>Rendimiento</a:t>
          </a:r>
        </a:p>
        <a:p>
          <a:pPr marL="228600" lvl="1" indent="-228600" algn="l" defTabSz="1066800">
            <a:lnSpc>
              <a:spcPct val="90000"/>
            </a:lnSpc>
            <a:spcBef>
              <a:spcPct val="0"/>
            </a:spcBef>
            <a:spcAft>
              <a:spcPct val="15000"/>
            </a:spcAft>
            <a:buChar char="•"/>
          </a:pPr>
          <a:r>
            <a:rPr lang="es-HN" sz="2400" b="0" kern="1200" dirty="0">
              <a:solidFill>
                <a:schemeClr val="bg1"/>
              </a:solidFill>
            </a:rPr>
            <a:t>Tipo Físico </a:t>
          </a:r>
        </a:p>
        <a:p>
          <a:pPr marL="228600" lvl="1" indent="-228600" algn="l" defTabSz="1066800">
            <a:lnSpc>
              <a:spcPct val="90000"/>
            </a:lnSpc>
            <a:spcBef>
              <a:spcPct val="0"/>
            </a:spcBef>
            <a:spcAft>
              <a:spcPct val="15000"/>
            </a:spcAft>
            <a:buChar char="•"/>
          </a:pPr>
          <a:r>
            <a:rPr lang="es-HN" sz="2400" b="0" kern="1200" dirty="0">
              <a:solidFill>
                <a:schemeClr val="bg1"/>
              </a:solidFill>
            </a:rPr>
            <a:t>Características Físicas</a:t>
          </a:r>
        </a:p>
        <a:p>
          <a:pPr marL="228600" lvl="1" indent="-228600" algn="l" defTabSz="1066800">
            <a:lnSpc>
              <a:spcPct val="90000"/>
            </a:lnSpc>
            <a:spcBef>
              <a:spcPct val="0"/>
            </a:spcBef>
            <a:spcAft>
              <a:spcPct val="15000"/>
            </a:spcAft>
            <a:buChar char="•"/>
          </a:pPr>
          <a:r>
            <a:rPr lang="es-ES" sz="2400" b="0" kern="1200" dirty="0">
              <a:solidFill>
                <a:schemeClr val="bg1"/>
              </a:solidFill>
            </a:rPr>
            <a:t>Organización</a:t>
          </a:r>
          <a:endParaRPr lang="es-HN" sz="2400" b="0" kern="1200" dirty="0">
            <a:solidFill>
              <a:schemeClr val="bg1"/>
            </a:solidFill>
          </a:endParaRPr>
        </a:p>
        <a:p>
          <a:pPr marL="228600" lvl="1" indent="-228600" algn="l" defTabSz="1066800">
            <a:lnSpc>
              <a:spcPct val="90000"/>
            </a:lnSpc>
            <a:spcBef>
              <a:spcPct val="0"/>
            </a:spcBef>
            <a:spcAft>
              <a:spcPct val="15000"/>
            </a:spcAft>
            <a:buChar char="•"/>
          </a:pPr>
          <a:endParaRPr lang="es-ES_tradnl" sz="2400" kern="1200" dirty="0"/>
        </a:p>
        <a:p>
          <a:pPr marL="228600" lvl="1" indent="-228600" algn="l" defTabSz="1066800">
            <a:lnSpc>
              <a:spcPct val="90000"/>
            </a:lnSpc>
            <a:spcBef>
              <a:spcPct val="0"/>
            </a:spcBef>
            <a:spcAft>
              <a:spcPct val="15000"/>
            </a:spcAft>
            <a:buChar char="•"/>
          </a:pPr>
          <a:endParaRPr lang="es-ES_tradnl" sz="2400" kern="1200" dirty="0"/>
        </a:p>
      </dsp:txBody>
      <dsp:txXfrm>
        <a:off x="1277461" y="1232855"/>
        <a:ext cx="7054129" cy="4392996"/>
      </dsp:txXfrm>
    </dsp:sp>
    <dsp:sp modelId="{B4E25637-D87D-496E-90CD-3FBFECABE82E}">
      <dsp:nvSpPr>
        <dsp:cNvPr id="0" name=""/>
        <dsp:cNvSpPr/>
      </dsp:nvSpPr>
      <dsp:spPr>
        <a:xfrm>
          <a:off x="348173" y="6195"/>
          <a:ext cx="1858575" cy="185857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2656A1-91F0-4271-9E80-1827E4D92B22}">
      <dsp:nvSpPr>
        <dsp:cNvPr id="0" name=""/>
        <dsp:cNvSpPr/>
      </dsp:nvSpPr>
      <dsp:spPr>
        <a:xfrm>
          <a:off x="3227" y="0"/>
          <a:ext cx="3104744" cy="4492614"/>
        </a:xfrm>
        <a:prstGeom prst="rect">
          <a:avLst/>
        </a:prstGeom>
        <a:solidFill>
          <a:schemeClr val="accent1">
            <a:lumMod val="40000"/>
            <a:lumOff val="6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MX" sz="2400" kern="1200" dirty="0">
              <a:solidFill>
                <a:schemeClr val="accent1">
                  <a:lumMod val="50000"/>
                </a:schemeClr>
              </a:solidFill>
            </a:rPr>
            <a:t>LOCALIDAD ESPACIAL</a:t>
          </a:r>
        </a:p>
      </dsp:txBody>
      <dsp:txXfrm>
        <a:off x="3227" y="0"/>
        <a:ext cx="3104744" cy="1347784"/>
      </dsp:txXfrm>
    </dsp:sp>
    <dsp:sp modelId="{DCCC5A7F-0EEC-4415-9787-2A0B6AF5A461}">
      <dsp:nvSpPr>
        <dsp:cNvPr id="0" name=""/>
        <dsp:cNvSpPr/>
      </dsp:nvSpPr>
      <dsp:spPr>
        <a:xfrm>
          <a:off x="313702" y="1349100"/>
          <a:ext cx="2483795" cy="1354584"/>
        </a:xfrm>
        <a:prstGeom prst="rect">
          <a:avLst/>
        </a:prstGeom>
        <a:solidFill>
          <a:schemeClr val="accent1">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s-MX" sz="1600" kern="1200">
              <a:solidFill>
                <a:schemeClr val="bg1"/>
              </a:solidFill>
            </a:rPr>
            <a:t>Cuando se accede a una locación de memoria, las locaciones cercanas también tienden a ser referenciadas. </a:t>
          </a:r>
          <a:endParaRPr lang="es-MX" sz="1600" kern="1200" dirty="0">
            <a:solidFill>
              <a:schemeClr val="bg1"/>
            </a:solidFill>
          </a:endParaRPr>
        </a:p>
      </dsp:txBody>
      <dsp:txXfrm>
        <a:off x="313702" y="1349100"/>
        <a:ext cx="2483795" cy="1354584"/>
      </dsp:txXfrm>
    </dsp:sp>
    <dsp:sp modelId="{CA30317B-F665-4A4D-A24E-0813C3717174}">
      <dsp:nvSpPr>
        <dsp:cNvPr id="0" name=""/>
        <dsp:cNvSpPr/>
      </dsp:nvSpPr>
      <dsp:spPr>
        <a:xfrm>
          <a:off x="313702" y="2912082"/>
          <a:ext cx="2483795" cy="1354584"/>
        </a:xfrm>
        <a:prstGeom prst="rect">
          <a:avLst/>
        </a:prstGeom>
        <a:solidFill>
          <a:schemeClr val="accent1">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s-MX" sz="1600" kern="1200" dirty="0">
              <a:solidFill>
                <a:schemeClr val="bg1"/>
              </a:solidFill>
            </a:rPr>
            <a:t>Ejemplos</a:t>
          </a:r>
        </a:p>
        <a:p>
          <a:pPr marL="0" lvl="0" indent="0" algn="ctr" defTabSz="711200">
            <a:lnSpc>
              <a:spcPct val="90000"/>
            </a:lnSpc>
            <a:spcBef>
              <a:spcPct val="0"/>
            </a:spcBef>
            <a:spcAft>
              <a:spcPct val="35000"/>
            </a:spcAft>
            <a:buNone/>
          </a:pPr>
          <a:r>
            <a:rPr lang="es-MX" sz="1600" kern="1200" dirty="0">
              <a:solidFill>
                <a:schemeClr val="bg1"/>
              </a:solidFill>
            </a:rPr>
            <a:t>Arreglos en memoria</a:t>
          </a:r>
        </a:p>
      </dsp:txBody>
      <dsp:txXfrm>
        <a:off x="313702" y="2912082"/>
        <a:ext cx="2483795" cy="1354584"/>
      </dsp:txXfrm>
    </dsp:sp>
    <dsp:sp modelId="{F8554E3A-7C3F-4484-AC2D-D66B735ED168}">
      <dsp:nvSpPr>
        <dsp:cNvPr id="0" name=""/>
        <dsp:cNvSpPr/>
      </dsp:nvSpPr>
      <dsp:spPr>
        <a:xfrm>
          <a:off x="3340827" y="0"/>
          <a:ext cx="3104744" cy="4492614"/>
        </a:xfrm>
        <a:prstGeom prst="rect">
          <a:avLst/>
        </a:prstGeom>
        <a:solidFill>
          <a:schemeClr val="accent1">
            <a:lumMod val="40000"/>
            <a:lumOff val="6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MX" sz="2400" b="0" kern="1200" dirty="0">
              <a:solidFill>
                <a:schemeClr val="accent1">
                  <a:lumMod val="50000"/>
                </a:schemeClr>
              </a:solidFill>
            </a:rPr>
            <a:t>LOCALIDAD TEMPORAL</a:t>
          </a:r>
        </a:p>
      </dsp:txBody>
      <dsp:txXfrm>
        <a:off x="3340827" y="0"/>
        <a:ext cx="3104744" cy="1347784"/>
      </dsp:txXfrm>
    </dsp:sp>
    <dsp:sp modelId="{42B6B784-7166-4BFB-929B-A699A611F783}">
      <dsp:nvSpPr>
        <dsp:cNvPr id="0" name=""/>
        <dsp:cNvSpPr/>
      </dsp:nvSpPr>
      <dsp:spPr>
        <a:xfrm>
          <a:off x="3651302" y="1349100"/>
          <a:ext cx="2483795" cy="1354584"/>
        </a:xfrm>
        <a:prstGeom prst="rect">
          <a:avLst/>
        </a:prstGeom>
        <a:solidFill>
          <a:schemeClr val="accent1">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s-ES" sz="1600" kern="1200" dirty="0">
              <a:solidFill>
                <a:schemeClr val="bg1"/>
              </a:solidFill>
            </a:rPr>
            <a:t>Tendencia del procesador a referenciar locaciones de memoria que han sido </a:t>
          </a:r>
          <a:r>
            <a:rPr lang="es-HN" sz="1600" kern="1200" dirty="0">
              <a:solidFill>
                <a:schemeClr val="bg1"/>
              </a:solidFill>
            </a:rPr>
            <a:t>referenciadas recientemente.</a:t>
          </a:r>
          <a:endParaRPr lang="es-MX" sz="1600" kern="1200" dirty="0">
            <a:solidFill>
              <a:schemeClr val="bg1"/>
            </a:solidFill>
          </a:endParaRPr>
        </a:p>
      </dsp:txBody>
      <dsp:txXfrm>
        <a:off x="3651302" y="1349100"/>
        <a:ext cx="2483795" cy="1354584"/>
      </dsp:txXfrm>
    </dsp:sp>
    <dsp:sp modelId="{EA37B431-D106-416D-8572-D9D00C238E4A}">
      <dsp:nvSpPr>
        <dsp:cNvPr id="0" name=""/>
        <dsp:cNvSpPr/>
      </dsp:nvSpPr>
      <dsp:spPr>
        <a:xfrm>
          <a:off x="3651302" y="2912082"/>
          <a:ext cx="2483795" cy="1354584"/>
        </a:xfrm>
        <a:prstGeom prst="rect">
          <a:avLst/>
        </a:prstGeom>
        <a:solidFill>
          <a:schemeClr val="accent1">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s-MX" sz="1600" kern="1200" dirty="0">
              <a:solidFill>
                <a:schemeClr val="bg1"/>
              </a:solidFill>
            </a:rPr>
            <a:t>Ejemplo</a:t>
          </a:r>
        </a:p>
        <a:p>
          <a:pPr marL="0" lvl="0" indent="0" algn="ctr" defTabSz="711200">
            <a:lnSpc>
              <a:spcPct val="90000"/>
            </a:lnSpc>
            <a:spcBef>
              <a:spcPct val="0"/>
            </a:spcBef>
            <a:spcAft>
              <a:spcPct val="35000"/>
            </a:spcAft>
            <a:buNone/>
          </a:pPr>
          <a:r>
            <a:rPr lang="es-MX" sz="1600" kern="1200" dirty="0">
              <a:solidFill>
                <a:schemeClr val="bg1"/>
              </a:solidFill>
            </a:rPr>
            <a:t> Lazos de programa, uso continuo de conjuntos de variables.</a:t>
          </a:r>
        </a:p>
      </dsp:txBody>
      <dsp:txXfrm>
        <a:off x="3651302" y="2912082"/>
        <a:ext cx="2483795" cy="1354584"/>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57DCAF-5F51-4D5A-8A81-DFE160EC6F80}">
      <dsp:nvSpPr>
        <dsp:cNvPr id="0" name=""/>
        <dsp:cNvSpPr/>
      </dsp:nvSpPr>
      <dsp:spPr>
        <a:xfrm>
          <a:off x="4326" y="0"/>
          <a:ext cx="4161596" cy="2000264"/>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s-MX" sz="2700" b="1" kern="1200" dirty="0">
              <a:solidFill>
                <a:srgbClr val="C00000"/>
              </a:solidFill>
            </a:rPr>
            <a:t>ACIERTO</a:t>
          </a:r>
        </a:p>
      </dsp:txBody>
      <dsp:txXfrm>
        <a:off x="4326" y="0"/>
        <a:ext cx="4161596" cy="600079"/>
      </dsp:txXfrm>
    </dsp:sp>
    <dsp:sp modelId="{6DCF4DC2-613C-404E-8CE8-D4261E721DE8}">
      <dsp:nvSpPr>
        <dsp:cNvPr id="0" name=""/>
        <dsp:cNvSpPr/>
      </dsp:nvSpPr>
      <dsp:spPr>
        <a:xfrm>
          <a:off x="455509" y="600079"/>
          <a:ext cx="3259229" cy="130017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s-MX" sz="1800" kern="1200" dirty="0"/>
            <a:t>Los buffers son deshabilitados, solamente existe comunicación entre cache y procesador.</a:t>
          </a:r>
        </a:p>
      </dsp:txBody>
      <dsp:txXfrm>
        <a:off x="493590" y="638160"/>
        <a:ext cx="3183067" cy="1224009"/>
      </dsp:txXfrm>
    </dsp:sp>
    <dsp:sp modelId="{9B81FB40-BE55-4DCC-8A13-9AE61EEE872C}">
      <dsp:nvSpPr>
        <dsp:cNvPr id="0" name=""/>
        <dsp:cNvSpPr/>
      </dsp:nvSpPr>
      <dsp:spPr>
        <a:xfrm>
          <a:off x="4482369" y="0"/>
          <a:ext cx="4161596" cy="2000264"/>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s-MX" sz="2700" b="1" kern="1200" dirty="0">
              <a:solidFill>
                <a:srgbClr val="C00000"/>
              </a:solidFill>
            </a:rPr>
            <a:t>FALLO</a:t>
          </a:r>
        </a:p>
      </dsp:txBody>
      <dsp:txXfrm>
        <a:off x="4482369" y="0"/>
        <a:ext cx="4161596" cy="600079"/>
      </dsp:txXfrm>
    </dsp:sp>
    <dsp:sp modelId="{1712A875-7F54-480D-A7C7-3E4C81F7310A}">
      <dsp:nvSpPr>
        <dsp:cNvPr id="0" name=""/>
        <dsp:cNvSpPr/>
      </dsp:nvSpPr>
      <dsp:spPr>
        <a:xfrm>
          <a:off x="4894202" y="600079"/>
          <a:ext cx="3329277" cy="130017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s-MX" sz="1800" kern="1200" dirty="0"/>
            <a:t>La dirección es cargada en el bus y el dato retorna a través del buffer de datos hacia ambos, cache y procesador. </a:t>
          </a:r>
        </a:p>
      </dsp:txBody>
      <dsp:txXfrm>
        <a:off x="4932283" y="638160"/>
        <a:ext cx="3253115" cy="1224009"/>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33F3B5-4505-446D-AA5B-AAA0C3B15610}">
      <dsp:nvSpPr>
        <dsp:cNvPr id="0" name=""/>
        <dsp:cNvSpPr/>
      </dsp:nvSpPr>
      <dsp:spPr>
        <a:xfrm rot="16200000">
          <a:off x="-1488410" y="2782767"/>
          <a:ext cx="4123401" cy="872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69283" bIns="0" numCol="1" spcCol="1270" anchor="t" anchorCtr="0">
          <a:noAutofit/>
        </a:bodyPr>
        <a:lstStyle/>
        <a:p>
          <a:pPr marL="0" lvl="0" indent="0" algn="r" defTabSz="1155700">
            <a:lnSpc>
              <a:spcPct val="90000"/>
            </a:lnSpc>
            <a:spcBef>
              <a:spcPct val="0"/>
            </a:spcBef>
            <a:spcAft>
              <a:spcPct val="35000"/>
            </a:spcAft>
            <a:buNone/>
          </a:pPr>
          <a:endParaRPr lang="es-ES" sz="2600" kern="1200" dirty="0"/>
        </a:p>
        <a:p>
          <a:pPr marL="0" lvl="0" indent="0" algn="r" defTabSz="1155700">
            <a:lnSpc>
              <a:spcPct val="90000"/>
            </a:lnSpc>
            <a:spcBef>
              <a:spcPct val="0"/>
            </a:spcBef>
            <a:spcAft>
              <a:spcPct val="35000"/>
            </a:spcAft>
            <a:buNone/>
          </a:pPr>
          <a:endParaRPr lang="es-ES" sz="2600" kern="1200" dirty="0"/>
        </a:p>
      </dsp:txBody>
      <dsp:txXfrm>
        <a:off x="-1488410" y="2782767"/>
        <a:ext cx="4123401" cy="872257"/>
      </dsp:txXfrm>
    </dsp:sp>
    <dsp:sp modelId="{ED5AD868-D7A3-464A-B43C-70F12A26DDD4}">
      <dsp:nvSpPr>
        <dsp:cNvPr id="0" name=""/>
        <dsp:cNvSpPr/>
      </dsp:nvSpPr>
      <dsp:spPr>
        <a:xfrm>
          <a:off x="1009418" y="1157195"/>
          <a:ext cx="6497286" cy="4123401"/>
        </a:xfrm>
        <a:prstGeom prst="rect">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7584" tIns="769283" rIns="227584" bIns="227584" numCol="1" spcCol="1270" anchor="t" anchorCtr="0">
          <a:noAutofit/>
        </a:bodyPr>
        <a:lstStyle/>
        <a:p>
          <a:pPr marL="285750" lvl="1" indent="-285750" algn="l" defTabSz="1422400">
            <a:lnSpc>
              <a:spcPct val="90000"/>
            </a:lnSpc>
            <a:spcBef>
              <a:spcPct val="0"/>
            </a:spcBef>
            <a:spcAft>
              <a:spcPct val="15000"/>
            </a:spcAft>
            <a:buChar char="•"/>
          </a:pPr>
          <a:r>
            <a:rPr lang="es-ES" sz="3200" kern="1200" dirty="0"/>
            <a:t>Controlador de Cache</a:t>
          </a:r>
        </a:p>
        <a:p>
          <a:pPr marL="285750" lvl="1" indent="-285750" algn="l" defTabSz="1422400">
            <a:lnSpc>
              <a:spcPct val="90000"/>
            </a:lnSpc>
            <a:spcBef>
              <a:spcPct val="0"/>
            </a:spcBef>
            <a:spcAft>
              <a:spcPct val="15000"/>
            </a:spcAft>
            <a:buChar char="•"/>
          </a:pPr>
          <a:r>
            <a:rPr lang="es-ES" sz="3200" kern="1200" dirty="0"/>
            <a:t>Directorio o Bloque de Etiquetas (RAM – CAM)</a:t>
          </a:r>
        </a:p>
        <a:p>
          <a:pPr marL="285750" lvl="1" indent="-285750" algn="l" defTabSz="1422400">
            <a:lnSpc>
              <a:spcPct val="90000"/>
            </a:lnSpc>
            <a:spcBef>
              <a:spcPct val="0"/>
            </a:spcBef>
            <a:spcAft>
              <a:spcPct val="15000"/>
            </a:spcAft>
            <a:buChar char="•"/>
          </a:pPr>
          <a:r>
            <a:rPr lang="es-ES" sz="3200" kern="1200" dirty="0"/>
            <a:t>Memoria de datos (SRAM)</a:t>
          </a:r>
        </a:p>
        <a:p>
          <a:pPr marL="285750" lvl="1" indent="-285750" algn="l" defTabSz="1422400">
            <a:lnSpc>
              <a:spcPct val="90000"/>
            </a:lnSpc>
            <a:spcBef>
              <a:spcPct val="0"/>
            </a:spcBef>
            <a:spcAft>
              <a:spcPct val="15000"/>
            </a:spcAft>
            <a:buChar char="•"/>
          </a:pPr>
          <a:r>
            <a:rPr lang="es-ES" sz="3200" kern="1200" dirty="0"/>
            <a:t>Lógica de control</a:t>
          </a:r>
        </a:p>
        <a:p>
          <a:pPr marL="285750" lvl="1" indent="-285750" algn="l" defTabSz="1422400">
            <a:lnSpc>
              <a:spcPct val="90000"/>
            </a:lnSpc>
            <a:spcBef>
              <a:spcPct val="0"/>
            </a:spcBef>
            <a:spcAft>
              <a:spcPct val="15000"/>
            </a:spcAft>
            <a:buChar char="•"/>
          </a:pPr>
          <a:endParaRPr lang="es-ES" sz="3200" kern="1200" dirty="0"/>
        </a:p>
      </dsp:txBody>
      <dsp:txXfrm>
        <a:off x="1009418" y="1157195"/>
        <a:ext cx="6497286" cy="4123401"/>
      </dsp:txXfrm>
    </dsp:sp>
    <dsp:sp modelId="{1CCAB412-CDA3-4471-8FC2-145125E6C471}">
      <dsp:nvSpPr>
        <dsp:cNvPr id="0" name=""/>
        <dsp:cNvSpPr/>
      </dsp:nvSpPr>
      <dsp:spPr>
        <a:xfrm>
          <a:off x="137160" y="5815"/>
          <a:ext cx="1744515" cy="1744515"/>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58000" r="-58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68A2E-E776-44BE-AAB4-A82EDCF0CB3A}">
      <dsp:nvSpPr>
        <dsp:cNvPr id="0" name=""/>
        <dsp:cNvSpPr/>
      </dsp:nvSpPr>
      <dsp:spPr>
        <a:xfrm>
          <a:off x="778674" y="0"/>
          <a:ext cx="4857784" cy="4857784"/>
        </a:xfrm>
        <a:prstGeom prst="triangle">
          <a:avLst/>
        </a:prstGeom>
        <a:solidFill>
          <a:srgbClr val="C00000"/>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sp>
    <dsp:sp modelId="{E254810F-E5AF-44F8-A895-98C76AD971C9}">
      <dsp:nvSpPr>
        <dsp:cNvPr id="0" name=""/>
        <dsp:cNvSpPr/>
      </dsp:nvSpPr>
      <dsp:spPr>
        <a:xfrm>
          <a:off x="3207566" y="486252"/>
          <a:ext cx="3157559" cy="493368"/>
        </a:xfrm>
        <a:prstGeom prst="roundRect">
          <a:avLst/>
        </a:prstGeom>
        <a:solidFill>
          <a:srgbClr val="0070C0">
            <a:alpha val="90000"/>
          </a:srgbClr>
        </a:solidFill>
        <a:ln w="9525" cap="flat" cmpd="sng" algn="ctr">
          <a:noFill/>
          <a:prstDash val="solid"/>
        </a:ln>
        <a:effectLst>
          <a:outerShdw blurRad="50800" dist="38100" dir="2700000" algn="tl" rotWithShape="0">
            <a:prstClr val="black">
              <a:alpha val="40000"/>
            </a:prst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b="1" kern="1200" dirty="0">
              <a:solidFill>
                <a:schemeClr val="bg1"/>
              </a:solidFill>
            </a:rPr>
            <a:t>Direcciones</a:t>
          </a:r>
          <a:endParaRPr lang="es-HN" sz="2000" b="1" kern="1200" dirty="0">
            <a:solidFill>
              <a:schemeClr val="bg1"/>
            </a:solidFill>
          </a:endParaRPr>
        </a:p>
      </dsp:txBody>
      <dsp:txXfrm>
        <a:off x="3231650" y="510336"/>
        <a:ext cx="3109391" cy="445200"/>
      </dsp:txXfrm>
    </dsp:sp>
    <dsp:sp modelId="{A3916F80-5B4A-4B6B-BD64-D308E4A980AF}">
      <dsp:nvSpPr>
        <dsp:cNvPr id="0" name=""/>
        <dsp:cNvSpPr/>
      </dsp:nvSpPr>
      <dsp:spPr>
        <a:xfrm>
          <a:off x="3207566" y="1041292"/>
          <a:ext cx="3157559" cy="493368"/>
        </a:xfrm>
        <a:prstGeom prst="roundRect">
          <a:avLst/>
        </a:prstGeom>
        <a:solidFill>
          <a:srgbClr val="0070C0">
            <a:alpha val="90000"/>
          </a:srgbClr>
        </a:solidFill>
        <a:ln w="9525" cap="flat" cmpd="sng" algn="ctr">
          <a:noFill/>
          <a:prstDash val="solid"/>
        </a:ln>
        <a:effectLst>
          <a:outerShdw blurRad="50800" dist="38100" dir="2700000" algn="tl" rotWithShape="0">
            <a:prstClr val="black">
              <a:alpha val="40000"/>
            </a:prst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b="1" kern="1200" dirty="0">
              <a:solidFill>
                <a:schemeClr val="bg1"/>
              </a:solidFill>
            </a:rPr>
            <a:t>Tamaño</a:t>
          </a:r>
        </a:p>
      </dsp:txBody>
      <dsp:txXfrm>
        <a:off x="3231650" y="1065376"/>
        <a:ext cx="3109391" cy="445200"/>
      </dsp:txXfrm>
    </dsp:sp>
    <dsp:sp modelId="{F941AF0E-550A-41D4-86C0-081DBD8F8EC6}">
      <dsp:nvSpPr>
        <dsp:cNvPr id="0" name=""/>
        <dsp:cNvSpPr/>
      </dsp:nvSpPr>
      <dsp:spPr>
        <a:xfrm>
          <a:off x="3207566" y="1596332"/>
          <a:ext cx="3157559" cy="493368"/>
        </a:xfrm>
        <a:prstGeom prst="roundRect">
          <a:avLst/>
        </a:prstGeom>
        <a:solidFill>
          <a:srgbClr val="0070C0">
            <a:alpha val="90000"/>
          </a:srgbClr>
        </a:solidFill>
        <a:ln w="9525" cap="flat" cmpd="sng" algn="ctr">
          <a:no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b="1" kern="1200" dirty="0">
              <a:solidFill>
                <a:schemeClr val="bg1"/>
              </a:solidFill>
            </a:rPr>
            <a:t>Función de Asignación</a:t>
          </a:r>
        </a:p>
      </dsp:txBody>
      <dsp:txXfrm>
        <a:off x="3231650" y="1620416"/>
        <a:ext cx="3109391" cy="445200"/>
      </dsp:txXfrm>
    </dsp:sp>
    <dsp:sp modelId="{E3B94310-76BF-4CB3-95E0-1EE7DF5F789D}">
      <dsp:nvSpPr>
        <dsp:cNvPr id="0" name=""/>
        <dsp:cNvSpPr/>
      </dsp:nvSpPr>
      <dsp:spPr>
        <a:xfrm>
          <a:off x="3207566" y="2151372"/>
          <a:ext cx="3157559" cy="493368"/>
        </a:xfrm>
        <a:prstGeom prst="roundRect">
          <a:avLst/>
        </a:prstGeom>
        <a:solidFill>
          <a:srgbClr val="0070C0">
            <a:alpha val="90000"/>
          </a:srgbClr>
        </a:solidFill>
        <a:ln w="9525" cap="flat" cmpd="sng" algn="ctr">
          <a:no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b="1" kern="1200" dirty="0">
              <a:solidFill>
                <a:schemeClr val="bg1"/>
              </a:solidFill>
            </a:rPr>
            <a:t>Algoritmos de Reemplazo</a:t>
          </a:r>
        </a:p>
      </dsp:txBody>
      <dsp:txXfrm>
        <a:off x="3231650" y="2175456"/>
        <a:ext cx="3109391" cy="445200"/>
      </dsp:txXfrm>
    </dsp:sp>
    <dsp:sp modelId="{53C06A4E-AACD-4D02-A877-FFC33153FF6C}">
      <dsp:nvSpPr>
        <dsp:cNvPr id="0" name=""/>
        <dsp:cNvSpPr/>
      </dsp:nvSpPr>
      <dsp:spPr>
        <a:xfrm>
          <a:off x="3207566" y="2706411"/>
          <a:ext cx="3157559" cy="493368"/>
        </a:xfrm>
        <a:prstGeom prst="roundRect">
          <a:avLst/>
        </a:prstGeom>
        <a:solidFill>
          <a:srgbClr val="0070C0">
            <a:alpha val="90000"/>
          </a:srgbClr>
        </a:solidFill>
        <a:ln w="9525" cap="flat" cmpd="sng" algn="ctr">
          <a:no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b="1" kern="1200" dirty="0">
              <a:solidFill>
                <a:schemeClr val="bg1"/>
              </a:solidFill>
            </a:rPr>
            <a:t>Políticas de Escritura</a:t>
          </a:r>
        </a:p>
      </dsp:txBody>
      <dsp:txXfrm>
        <a:off x="3231650" y="2730495"/>
        <a:ext cx="3109391" cy="445200"/>
      </dsp:txXfrm>
    </dsp:sp>
    <dsp:sp modelId="{CC0B3FD5-5EF0-408F-B1E3-022BE7EE9387}">
      <dsp:nvSpPr>
        <dsp:cNvPr id="0" name=""/>
        <dsp:cNvSpPr/>
      </dsp:nvSpPr>
      <dsp:spPr>
        <a:xfrm>
          <a:off x="3207566" y="3261451"/>
          <a:ext cx="3157559" cy="493368"/>
        </a:xfrm>
        <a:prstGeom prst="roundRect">
          <a:avLst/>
        </a:prstGeom>
        <a:solidFill>
          <a:srgbClr val="0070C0">
            <a:alpha val="90000"/>
          </a:srgbClr>
        </a:solidFill>
        <a:ln w="9525" cap="flat" cmpd="sng" algn="ctr">
          <a:no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b="1" kern="1200" dirty="0">
              <a:solidFill>
                <a:schemeClr val="bg1"/>
              </a:solidFill>
            </a:rPr>
            <a:t>Tamaño de Líneas</a:t>
          </a:r>
        </a:p>
      </dsp:txBody>
      <dsp:txXfrm>
        <a:off x="3231650" y="3285535"/>
        <a:ext cx="3109391" cy="445200"/>
      </dsp:txXfrm>
    </dsp:sp>
    <dsp:sp modelId="{DC9C4FDC-EC21-45A4-A2F1-16DDB19D710A}">
      <dsp:nvSpPr>
        <dsp:cNvPr id="0" name=""/>
        <dsp:cNvSpPr/>
      </dsp:nvSpPr>
      <dsp:spPr>
        <a:xfrm>
          <a:off x="3207566" y="3816491"/>
          <a:ext cx="3157559" cy="493368"/>
        </a:xfrm>
        <a:prstGeom prst="roundRect">
          <a:avLst/>
        </a:prstGeom>
        <a:solidFill>
          <a:srgbClr val="0070C0">
            <a:alpha val="90000"/>
          </a:srgbClr>
        </a:solidFill>
        <a:ln w="9525" cap="flat" cmpd="sng" algn="ctr">
          <a:no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b="1" kern="1200" dirty="0">
              <a:solidFill>
                <a:schemeClr val="bg1"/>
              </a:solidFill>
            </a:rPr>
            <a:t>Número de Caches</a:t>
          </a:r>
        </a:p>
      </dsp:txBody>
      <dsp:txXfrm>
        <a:off x="3231650" y="3840575"/>
        <a:ext cx="3109391" cy="44520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33F3B5-4505-446D-AA5B-AAA0C3B15610}">
      <dsp:nvSpPr>
        <dsp:cNvPr id="0" name=""/>
        <dsp:cNvSpPr/>
      </dsp:nvSpPr>
      <dsp:spPr>
        <a:xfrm rot="16200000">
          <a:off x="-1539911" y="3182733"/>
          <a:ext cx="4716056" cy="997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79852" bIns="0" numCol="1" spcCol="1270" anchor="t" anchorCtr="0">
          <a:noAutofit/>
        </a:bodyPr>
        <a:lstStyle/>
        <a:p>
          <a:pPr marL="0" lvl="0" indent="0" algn="r" defTabSz="1289050">
            <a:lnSpc>
              <a:spcPct val="90000"/>
            </a:lnSpc>
            <a:spcBef>
              <a:spcPct val="0"/>
            </a:spcBef>
            <a:spcAft>
              <a:spcPct val="35000"/>
            </a:spcAft>
            <a:buNone/>
          </a:pPr>
          <a:endParaRPr lang="es-ES" sz="2900" kern="1200" dirty="0"/>
        </a:p>
        <a:p>
          <a:pPr marL="0" lvl="0" indent="0" algn="r" defTabSz="1289050">
            <a:lnSpc>
              <a:spcPct val="90000"/>
            </a:lnSpc>
            <a:spcBef>
              <a:spcPct val="0"/>
            </a:spcBef>
            <a:spcAft>
              <a:spcPct val="35000"/>
            </a:spcAft>
            <a:buNone/>
          </a:pPr>
          <a:endParaRPr lang="es-ES" sz="2900" kern="1200" dirty="0"/>
        </a:p>
      </dsp:txBody>
      <dsp:txXfrm>
        <a:off x="-1539911" y="3182733"/>
        <a:ext cx="4716056" cy="997627"/>
      </dsp:txXfrm>
    </dsp:sp>
    <dsp:sp modelId="{ED5AD868-D7A3-464A-B43C-70F12A26DDD4}">
      <dsp:nvSpPr>
        <dsp:cNvPr id="0" name=""/>
        <dsp:cNvSpPr/>
      </dsp:nvSpPr>
      <dsp:spPr>
        <a:xfrm>
          <a:off x="1316930" y="1323518"/>
          <a:ext cx="7290219" cy="4716056"/>
        </a:xfrm>
        <a:prstGeom prst="rect">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6464" tIns="879852" rIns="156464" bIns="156464" numCol="1" spcCol="1270" anchor="t" anchorCtr="0">
          <a:noAutofit/>
        </a:bodyPr>
        <a:lstStyle/>
        <a:p>
          <a:pPr marL="228600" lvl="1" indent="-228600" algn="l" defTabSz="977900">
            <a:lnSpc>
              <a:spcPct val="90000"/>
            </a:lnSpc>
            <a:spcBef>
              <a:spcPct val="0"/>
            </a:spcBef>
            <a:spcAft>
              <a:spcPct val="15000"/>
            </a:spcAft>
            <a:buChar char="•"/>
          </a:pPr>
          <a:r>
            <a:rPr lang="es-ES" sz="2200" kern="1200" dirty="0"/>
            <a:t>Casi todos los procesadores no embebidos y muchos procesadores embebidos admiten </a:t>
          </a:r>
          <a:r>
            <a:rPr lang="es-HN" sz="2200" kern="1200" dirty="0"/>
            <a:t>memoria virtual.</a:t>
          </a:r>
          <a:endParaRPr lang="es-ES" sz="2200" kern="1200" dirty="0"/>
        </a:p>
        <a:p>
          <a:pPr marL="228600" lvl="1" indent="-228600" algn="l" defTabSz="977900">
            <a:lnSpc>
              <a:spcPct val="90000"/>
            </a:lnSpc>
            <a:spcBef>
              <a:spcPct val="0"/>
            </a:spcBef>
            <a:spcAft>
              <a:spcPct val="15000"/>
            </a:spcAft>
            <a:buChar char="•"/>
          </a:pPr>
          <a:r>
            <a:rPr lang="es-ES" sz="2200" kern="1200" dirty="0"/>
            <a:t>La memoria virtual permite direccionar los programas en memoria desde un punto de vista lógico, sin considerar la cantidad de memoria principal disponible físicamente.</a:t>
          </a:r>
          <a:endParaRPr lang="es-HN" sz="2200" kern="1200" dirty="0"/>
        </a:p>
        <a:p>
          <a:pPr marL="228600" lvl="1" indent="-228600" algn="l" defTabSz="977900">
            <a:lnSpc>
              <a:spcPct val="90000"/>
            </a:lnSpc>
            <a:spcBef>
              <a:spcPct val="0"/>
            </a:spcBef>
            <a:spcAft>
              <a:spcPct val="15000"/>
            </a:spcAft>
            <a:buChar char="•"/>
          </a:pPr>
          <a:r>
            <a:rPr lang="es-ES" sz="2200" kern="1200" dirty="0"/>
            <a:t>Cuando la memoria virtual es utilizada, los campos de dirección de las instrucciones de la máquina contienen direcciones virtuales. </a:t>
          </a:r>
          <a:endParaRPr lang="es-HN" sz="2200" kern="1200" dirty="0"/>
        </a:p>
        <a:p>
          <a:pPr marL="228600" lvl="1" indent="-228600" algn="l" defTabSz="977900">
            <a:lnSpc>
              <a:spcPct val="90000"/>
            </a:lnSpc>
            <a:spcBef>
              <a:spcPct val="0"/>
            </a:spcBef>
            <a:spcAft>
              <a:spcPct val="15000"/>
            </a:spcAft>
            <a:buChar char="•"/>
          </a:pPr>
          <a:r>
            <a:rPr lang="es-ES" sz="2200" kern="1200" dirty="0"/>
            <a:t>Una unidad de administración de memoria de hardware (MMU) traduce cada dirección virtual en una dirección física en la memoria principal.</a:t>
          </a:r>
          <a:endParaRPr lang="es-HN" sz="2200" kern="1200" dirty="0"/>
        </a:p>
        <a:p>
          <a:pPr marL="228600" lvl="1" indent="-228600" algn="l" defTabSz="977900">
            <a:lnSpc>
              <a:spcPct val="90000"/>
            </a:lnSpc>
            <a:spcBef>
              <a:spcPct val="0"/>
            </a:spcBef>
            <a:spcAft>
              <a:spcPct val="15000"/>
            </a:spcAft>
            <a:buNone/>
          </a:pPr>
          <a:endParaRPr lang="es-ES" sz="2200" kern="1200" dirty="0"/>
        </a:p>
        <a:p>
          <a:pPr marL="228600" lvl="1" indent="-228600" algn="l" defTabSz="977900">
            <a:lnSpc>
              <a:spcPct val="90000"/>
            </a:lnSpc>
            <a:spcBef>
              <a:spcPct val="0"/>
            </a:spcBef>
            <a:spcAft>
              <a:spcPct val="15000"/>
            </a:spcAft>
            <a:buChar char="•"/>
          </a:pPr>
          <a:endParaRPr lang="es-ES" sz="2200" kern="1200" dirty="0"/>
        </a:p>
      </dsp:txBody>
      <dsp:txXfrm>
        <a:off x="1316930" y="1323518"/>
        <a:ext cx="7290219" cy="4716056"/>
      </dsp:txXfrm>
    </dsp:sp>
    <dsp:sp modelId="{1CCAB412-CDA3-4471-8FC2-145125E6C471}">
      <dsp:nvSpPr>
        <dsp:cNvPr id="0" name=""/>
        <dsp:cNvSpPr/>
      </dsp:nvSpPr>
      <dsp:spPr>
        <a:xfrm>
          <a:off x="319303" y="6650"/>
          <a:ext cx="1995254" cy="199525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877236-4B39-415C-B9C8-0A1761A2CB98}">
      <dsp:nvSpPr>
        <dsp:cNvPr id="0" name=""/>
        <dsp:cNvSpPr/>
      </dsp:nvSpPr>
      <dsp:spPr>
        <a:xfrm rot="16200000">
          <a:off x="-1721252" y="3236087"/>
          <a:ext cx="4795113" cy="101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94601" bIns="0" numCol="1" spcCol="1270" anchor="t" anchorCtr="0">
          <a:noAutofit/>
        </a:bodyPr>
        <a:lstStyle/>
        <a:p>
          <a:pPr marL="0" lvl="0" indent="0" algn="r" defTabSz="1333500">
            <a:lnSpc>
              <a:spcPct val="90000"/>
            </a:lnSpc>
            <a:spcBef>
              <a:spcPct val="0"/>
            </a:spcBef>
            <a:spcAft>
              <a:spcPct val="35000"/>
            </a:spcAft>
            <a:buNone/>
          </a:pPr>
          <a:endParaRPr lang="es-ES" sz="3000" kern="1200" dirty="0"/>
        </a:p>
        <a:p>
          <a:pPr marL="0" lvl="0" indent="0" algn="r" defTabSz="1333500">
            <a:lnSpc>
              <a:spcPct val="90000"/>
            </a:lnSpc>
            <a:spcBef>
              <a:spcPct val="0"/>
            </a:spcBef>
            <a:spcAft>
              <a:spcPct val="35000"/>
            </a:spcAft>
            <a:buNone/>
          </a:pPr>
          <a:endParaRPr lang="es-HN" sz="3000" kern="1200" dirty="0"/>
        </a:p>
      </dsp:txBody>
      <dsp:txXfrm>
        <a:off x="-1721252" y="3236087"/>
        <a:ext cx="4795113" cy="1014351"/>
      </dsp:txXfrm>
    </dsp:sp>
    <dsp:sp modelId="{573E1766-9F21-429D-802B-63089EC7C6A8}">
      <dsp:nvSpPr>
        <dsp:cNvPr id="0" name=""/>
        <dsp:cNvSpPr/>
      </dsp:nvSpPr>
      <dsp:spPr>
        <a:xfrm>
          <a:off x="1183479" y="1345705"/>
          <a:ext cx="7664781" cy="47951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601" rIns="156464" bIns="156464" numCol="1" spcCol="1270" anchor="t" anchorCtr="0">
          <a:noAutofit/>
        </a:bodyPr>
        <a:lstStyle/>
        <a:p>
          <a:pPr marL="228600" lvl="1" indent="-228600" algn="l" defTabSz="977900">
            <a:lnSpc>
              <a:spcPct val="90000"/>
            </a:lnSpc>
            <a:spcBef>
              <a:spcPct val="0"/>
            </a:spcBef>
            <a:spcAft>
              <a:spcPct val="15000"/>
            </a:spcAft>
            <a:buChar char="•"/>
          </a:pPr>
          <a:r>
            <a:rPr lang="es-ES" sz="2200" kern="1200" dirty="0"/>
            <a:t>También conocida como caché virtual, almacena datos usando direcciones virtuales. </a:t>
          </a:r>
          <a:endParaRPr lang="es-HN" sz="2200" kern="1200" dirty="0"/>
        </a:p>
        <a:p>
          <a:pPr marL="228600" lvl="1" indent="-228600" algn="l" defTabSz="977900">
            <a:lnSpc>
              <a:spcPct val="90000"/>
            </a:lnSpc>
            <a:spcBef>
              <a:spcPct val="0"/>
            </a:spcBef>
            <a:spcAft>
              <a:spcPct val="15000"/>
            </a:spcAft>
            <a:buChar char="•"/>
          </a:pPr>
          <a:r>
            <a:rPr lang="es-ES" sz="2200" kern="1200" dirty="0"/>
            <a:t>El procesador accede directamente a la memoria caché, sin pasar por la MMU.</a:t>
          </a:r>
          <a:endParaRPr lang="es-HN" sz="2200" kern="1200" dirty="0"/>
        </a:p>
        <a:p>
          <a:pPr marL="228600" lvl="1" indent="-228600" algn="l" defTabSz="977900">
            <a:lnSpc>
              <a:spcPct val="90000"/>
            </a:lnSpc>
            <a:spcBef>
              <a:spcPct val="0"/>
            </a:spcBef>
            <a:spcAft>
              <a:spcPct val="15000"/>
            </a:spcAft>
            <a:buChar char="•"/>
          </a:pPr>
          <a:r>
            <a:rPr lang="es-ES" sz="2200" kern="1200" dirty="0"/>
            <a:t>Una ventaja es que la velocidad de acceso a la caché es más rápida que para una caché física, porque la caché puede responder antes de que la MMU realice </a:t>
          </a:r>
          <a:r>
            <a:rPr lang="es-HN" sz="2200" kern="1200" dirty="0"/>
            <a:t>una traducción de direcciones. </a:t>
          </a:r>
        </a:p>
        <a:p>
          <a:pPr marL="228600" lvl="1" indent="-228600" algn="l" defTabSz="977900">
            <a:lnSpc>
              <a:spcPct val="90000"/>
            </a:lnSpc>
            <a:spcBef>
              <a:spcPct val="0"/>
            </a:spcBef>
            <a:spcAft>
              <a:spcPct val="15000"/>
            </a:spcAft>
            <a:buChar char="•"/>
          </a:pPr>
          <a:r>
            <a:rPr lang="es-ES" sz="2200" kern="1200" dirty="0"/>
            <a:t>La desventaja tiene que ver con el hecho de que la mayoría de los sistemas de memoria virtual proporcionan a cada aplicación el mismo espacio virtual de direcciones memoria.</a:t>
          </a:r>
          <a:endParaRPr lang="es-HN" sz="2200" kern="1200" dirty="0"/>
        </a:p>
      </dsp:txBody>
      <dsp:txXfrm>
        <a:off x="1183479" y="1345705"/>
        <a:ext cx="7664781" cy="4795113"/>
      </dsp:txXfrm>
    </dsp:sp>
    <dsp:sp modelId="{37C0990D-6D95-40EC-8DB9-CE11EFF4C997}">
      <dsp:nvSpPr>
        <dsp:cNvPr id="0" name=""/>
        <dsp:cNvSpPr/>
      </dsp:nvSpPr>
      <dsp:spPr>
        <a:xfrm>
          <a:off x="169128" y="6762"/>
          <a:ext cx="2028702" cy="202870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0" r="-5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877236-4B39-415C-B9C8-0A1761A2CB98}">
      <dsp:nvSpPr>
        <dsp:cNvPr id="0" name=""/>
        <dsp:cNvSpPr/>
      </dsp:nvSpPr>
      <dsp:spPr>
        <a:xfrm rot="16200000">
          <a:off x="-1581560" y="2999119"/>
          <a:ext cx="4443983" cy="940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9093" bIns="0" numCol="1" spcCol="1270" anchor="t" anchorCtr="0">
          <a:noAutofit/>
        </a:bodyPr>
        <a:lstStyle/>
        <a:p>
          <a:pPr marL="0" lvl="0" indent="0" algn="r" defTabSz="1244600">
            <a:lnSpc>
              <a:spcPct val="90000"/>
            </a:lnSpc>
            <a:spcBef>
              <a:spcPct val="0"/>
            </a:spcBef>
            <a:spcAft>
              <a:spcPct val="35000"/>
            </a:spcAft>
            <a:buNone/>
          </a:pPr>
          <a:endParaRPr lang="es-ES" sz="2800" kern="1200" dirty="0"/>
        </a:p>
        <a:p>
          <a:pPr marL="0" lvl="0" indent="0" algn="r" defTabSz="1244600">
            <a:lnSpc>
              <a:spcPct val="90000"/>
            </a:lnSpc>
            <a:spcBef>
              <a:spcPct val="0"/>
            </a:spcBef>
            <a:spcAft>
              <a:spcPct val="35000"/>
            </a:spcAft>
            <a:buNone/>
          </a:pPr>
          <a:endParaRPr lang="es-HN" sz="2800" kern="1200" dirty="0"/>
        </a:p>
      </dsp:txBody>
      <dsp:txXfrm>
        <a:off x="-1581560" y="2999119"/>
        <a:ext cx="4443983" cy="940073"/>
      </dsp:txXfrm>
    </dsp:sp>
    <dsp:sp modelId="{573E1766-9F21-429D-802B-63089EC7C6A8}">
      <dsp:nvSpPr>
        <dsp:cNvPr id="0" name=""/>
        <dsp:cNvSpPr/>
      </dsp:nvSpPr>
      <dsp:spPr>
        <a:xfrm>
          <a:off x="1110468" y="1247164"/>
          <a:ext cx="7258224" cy="444398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829093" rIns="256032" bIns="256032" numCol="1" spcCol="1270" anchor="t" anchorCtr="0">
          <a:noAutofit/>
        </a:bodyPr>
        <a:lstStyle/>
        <a:p>
          <a:pPr marL="285750" lvl="1" indent="-285750" algn="l" defTabSz="1600200">
            <a:lnSpc>
              <a:spcPct val="90000"/>
            </a:lnSpc>
            <a:spcBef>
              <a:spcPct val="0"/>
            </a:spcBef>
            <a:spcAft>
              <a:spcPct val="15000"/>
            </a:spcAft>
            <a:buChar char="•"/>
          </a:pPr>
          <a:endParaRPr lang="es-HN" sz="3600" kern="1200" dirty="0"/>
        </a:p>
        <a:p>
          <a:pPr marL="285750" lvl="1" indent="-285750" algn="l" defTabSz="1600200">
            <a:lnSpc>
              <a:spcPct val="90000"/>
            </a:lnSpc>
            <a:spcBef>
              <a:spcPct val="0"/>
            </a:spcBef>
            <a:spcAft>
              <a:spcPct val="15000"/>
            </a:spcAft>
            <a:buChar char="•"/>
          </a:pPr>
          <a:r>
            <a:rPr lang="es-ES" sz="3600" kern="1200" dirty="0"/>
            <a:t>Almacena datos utilizando direcciones físicas de la memoria principal. </a:t>
          </a:r>
          <a:endParaRPr lang="es-HN" sz="3600" kern="1200" dirty="0"/>
        </a:p>
        <a:p>
          <a:pPr marL="285750" lvl="1" indent="-285750" algn="l" defTabSz="1600200">
            <a:lnSpc>
              <a:spcPct val="90000"/>
            </a:lnSpc>
            <a:spcBef>
              <a:spcPct val="0"/>
            </a:spcBef>
            <a:spcAft>
              <a:spcPct val="15000"/>
            </a:spcAft>
            <a:buChar char="•"/>
          </a:pPr>
          <a:endParaRPr lang="es-HN" sz="3600" kern="1200" dirty="0"/>
        </a:p>
      </dsp:txBody>
      <dsp:txXfrm>
        <a:off x="1110468" y="1247164"/>
        <a:ext cx="7258224" cy="4443983"/>
      </dsp:txXfrm>
    </dsp:sp>
    <dsp:sp modelId="{37C0990D-6D95-40EC-8DB9-CE11EFF4C997}">
      <dsp:nvSpPr>
        <dsp:cNvPr id="0" name=""/>
        <dsp:cNvSpPr/>
      </dsp:nvSpPr>
      <dsp:spPr>
        <a:xfrm>
          <a:off x="170394" y="6267"/>
          <a:ext cx="1880146" cy="188014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8000" r="-1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2B706-A719-4D8F-8DAE-EC68FC79A9CA}">
      <dsp:nvSpPr>
        <dsp:cNvPr id="0" name=""/>
        <dsp:cNvSpPr/>
      </dsp:nvSpPr>
      <dsp:spPr>
        <a:xfrm>
          <a:off x="71435" y="0"/>
          <a:ext cx="7715309" cy="1051719"/>
        </a:xfrm>
        <a:prstGeom prst="roundRect">
          <a:avLst>
            <a:gd name="adj" fmla="val 10000"/>
          </a:avLst>
        </a:prstGeom>
        <a:solidFill>
          <a:srgbClr val="006699"/>
        </a:solidFill>
        <a:ln>
          <a:noFill/>
        </a:ln>
        <a:effectLst>
          <a:glow rad="139700">
            <a:schemeClr val="accent1">
              <a:satMod val="175000"/>
              <a:alpha val="40000"/>
            </a:schemeClr>
          </a:glo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b="0" kern="1200" dirty="0">
              <a:solidFill>
                <a:schemeClr val="bg1"/>
              </a:solidFill>
            </a:rPr>
            <a:t>Numero de líneas de cache &lt;&lt; Numero de bloques memoria principal</a:t>
          </a:r>
        </a:p>
      </dsp:txBody>
      <dsp:txXfrm>
        <a:off x="102239" y="30804"/>
        <a:ext cx="7653701" cy="990111"/>
      </dsp:txXfrm>
    </dsp:sp>
    <dsp:sp modelId="{D1F50374-6283-4979-BC1D-6D9C483837DC}">
      <dsp:nvSpPr>
        <dsp:cNvPr id="0" name=""/>
        <dsp:cNvSpPr/>
      </dsp:nvSpPr>
      <dsp:spPr>
        <a:xfrm rot="5286642">
          <a:off x="3759936" y="1075040"/>
          <a:ext cx="390150" cy="473273"/>
        </a:xfrm>
        <a:prstGeom prst="rightArrow">
          <a:avLst>
            <a:gd name="adj1" fmla="val 60000"/>
            <a:gd name="adj2" fmla="val 50000"/>
          </a:avLst>
        </a:prstGeom>
        <a:solidFill>
          <a:srgbClr val="006699"/>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s-MX" sz="2000" b="1" kern="1200">
            <a:solidFill>
              <a:srgbClr val="002060"/>
            </a:solidFill>
          </a:endParaRPr>
        </a:p>
      </dsp:txBody>
      <dsp:txXfrm rot="-5400000">
        <a:off x="3811100" y="1116633"/>
        <a:ext cx="283963" cy="273105"/>
      </dsp:txXfrm>
    </dsp:sp>
    <dsp:sp modelId="{A389AEB5-1093-4955-9131-DE8C3B775FAA}">
      <dsp:nvSpPr>
        <dsp:cNvPr id="0" name=""/>
        <dsp:cNvSpPr/>
      </dsp:nvSpPr>
      <dsp:spPr>
        <a:xfrm>
          <a:off x="1263799" y="1571636"/>
          <a:ext cx="5434266" cy="1051719"/>
        </a:xfrm>
        <a:prstGeom prst="roundRect">
          <a:avLst>
            <a:gd name="adj" fmla="val 10000"/>
          </a:avLst>
        </a:prstGeom>
        <a:solidFill>
          <a:srgbClr val="006699"/>
        </a:solidFill>
        <a:ln>
          <a:noFill/>
        </a:ln>
        <a:effectLst>
          <a:glow rad="139700">
            <a:schemeClr val="accent1">
              <a:satMod val="175000"/>
              <a:alpha val="40000"/>
            </a:schemeClr>
          </a:glo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b="0" kern="1200" dirty="0">
              <a:solidFill>
                <a:schemeClr val="bg1"/>
              </a:solidFill>
            </a:rPr>
            <a:t>Entonces es necesario un algoritmo para asignar bloques de memoria en líneas de cache.</a:t>
          </a:r>
        </a:p>
      </dsp:txBody>
      <dsp:txXfrm>
        <a:off x="1294603" y="1602440"/>
        <a:ext cx="5372658" cy="990111"/>
      </dsp:txXfrm>
    </dsp:sp>
    <dsp:sp modelId="{95098E48-6850-4946-8CE5-D1CADAC5F64D}">
      <dsp:nvSpPr>
        <dsp:cNvPr id="0" name=""/>
        <dsp:cNvSpPr/>
      </dsp:nvSpPr>
      <dsp:spPr>
        <a:xfrm rot="5512508">
          <a:off x="3755478" y="2652619"/>
          <a:ext cx="399064" cy="473273"/>
        </a:xfrm>
        <a:prstGeom prst="rightArrow">
          <a:avLst>
            <a:gd name="adj1" fmla="val 60000"/>
            <a:gd name="adj2" fmla="val 50000"/>
          </a:avLst>
        </a:prstGeom>
        <a:solidFill>
          <a:srgbClr val="006699"/>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s-MX" sz="2000" b="1" kern="1200">
            <a:solidFill>
              <a:srgbClr val="002060"/>
            </a:solidFill>
          </a:endParaRPr>
        </a:p>
      </dsp:txBody>
      <dsp:txXfrm rot="-5400000">
        <a:off x="3814987" y="2689756"/>
        <a:ext cx="283963" cy="279345"/>
      </dsp:txXfrm>
    </dsp:sp>
    <dsp:sp modelId="{60657802-687A-4D49-A468-85F7F64889D7}">
      <dsp:nvSpPr>
        <dsp:cNvPr id="0" name=""/>
        <dsp:cNvSpPr/>
      </dsp:nvSpPr>
      <dsp:spPr>
        <a:xfrm>
          <a:off x="2190569" y="3155156"/>
          <a:ext cx="3477040" cy="1051719"/>
        </a:xfrm>
        <a:prstGeom prst="roundRect">
          <a:avLst>
            <a:gd name="adj" fmla="val 10000"/>
          </a:avLst>
        </a:prstGeom>
        <a:solidFill>
          <a:srgbClr val="006699"/>
        </a:solidFill>
        <a:ln>
          <a:noFill/>
        </a:ln>
        <a:effectLst>
          <a:glow rad="139700">
            <a:schemeClr val="accent1">
              <a:satMod val="175000"/>
              <a:alpha val="40000"/>
            </a:schemeClr>
          </a:glo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b="0" kern="1200">
              <a:solidFill>
                <a:schemeClr val="bg1"/>
              </a:solidFill>
            </a:rPr>
            <a:t>La función de asignación dicta como esta organizada la cache.</a:t>
          </a:r>
          <a:endParaRPr lang="es-MX" sz="2000" b="0" kern="1200" dirty="0">
            <a:solidFill>
              <a:schemeClr val="bg1"/>
            </a:solidFill>
          </a:endParaRPr>
        </a:p>
      </dsp:txBody>
      <dsp:txXfrm>
        <a:off x="2221373" y="3185960"/>
        <a:ext cx="3415432" cy="990111"/>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A08C23-DAC9-450C-82C5-D43131859D52}">
      <dsp:nvSpPr>
        <dsp:cNvPr id="0" name=""/>
        <dsp:cNvSpPr/>
      </dsp:nvSpPr>
      <dsp:spPr>
        <a:xfrm>
          <a:off x="457199" y="0"/>
          <a:ext cx="5181600" cy="4064000"/>
        </a:xfrm>
        <a:prstGeom prst="rightArrow">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6067992-61E3-43A5-A4C5-5E72068AB57C}">
      <dsp:nvSpPr>
        <dsp:cNvPr id="0" name=""/>
        <dsp:cNvSpPr/>
      </dsp:nvSpPr>
      <dsp:spPr>
        <a:xfrm>
          <a:off x="6548" y="1219199"/>
          <a:ext cx="1962150" cy="162560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MX" sz="2500" kern="1200" dirty="0"/>
            <a:t>DIRECTA</a:t>
          </a:r>
        </a:p>
      </dsp:txBody>
      <dsp:txXfrm>
        <a:off x="85903" y="1298554"/>
        <a:ext cx="1803440" cy="1466890"/>
      </dsp:txXfrm>
    </dsp:sp>
    <dsp:sp modelId="{51B42E03-60B3-46D2-89C7-1813C1955DF7}">
      <dsp:nvSpPr>
        <dsp:cNvPr id="0" name=""/>
        <dsp:cNvSpPr/>
      </dsp:nvSpPr>
      <dsp:spPr>
        <a:xfrm>
          <a:off x="2066925" y="1219199"/>
          <a:ext cx="1962150" cy="162560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MX" sz="2500" kern="1200" dirty="0"/>
            <a:t>ASOCIATIVA</a:t>
          </a:r>
        </a:p>
      </dsp:txBody>
      <dsp:txXfrm>
        <a:off x="2146280" y="1298554"/>
        <a:ext cx="1803440" cy="1466890"/>
      </dsp:txXfrm>
    </dsp:sp>
    <dsp:sp modelId="{B90FF34D-3CED-4703-A576-0B180FB0F48F}">
      <dsp:nvSpPr>
        <dsp:cNvPr id="0" name=""/>
        <dsp:cNvSpPr/>
      </dsp:nvSpPr>
      <dsp:spPr>
        <a:xfrm>
          <a:off x="4127301" y="1219199"/>
          <a:ext cx="1962150" cy="1625600"/>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MX" sz="2500" kern="1200" dirty="0"/>
            <a:t>ASOCIATIVA POR CONJUNTOS</a:t>
          </a:r>
        </a:p>
      </dsp:txBody>
      <dsp:txXfrm>
        <a:off x="4206656" y="1298554"/>
        <a:ext cx="1803440" cy="146689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3C2C77-53F6-4107-8EC1-BD06220C92D6}">
      <dsp:nvSpPr>
        <dsp:cNvPr id="0" name=""/>
        <dsp:cNvSpPr/>
      </dsp:nvSpPr>
      <dsp:spPr>
        <a:xfrm rot="16200000">
          <a:off x="-1615927" y="2933187"/>
          <a:ext cx="4346287" cy="919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10866" bIns="0" numCol="1" spcCol="1270" anchor="t" anchorCtr="0">
          <a:noAutofit/>
        </a:bodyPr>
        <a:lstStyle/>
        <a:p>
          <a:pPr marL="0" lvl="0" indent="0" algn="r" defTabSz="1200150">
            <a:lnSpc>
              <a:spcPct val="90000"/>
            </a:lnSpc>
            <a:spcBef>
              <a:spcPct val="0"/>
            </a:spcBef>
            <a:spcAft>
              <a:spcPct val="35000"/>
            </a:spcAft>
            <a:buNone/>
          </a:pPr>
          <a:endParaRPr lang="es-ES" sz="2700" kern="1200" dirty="0"/>
        </a:p>
        <a:p>
          <a:pPr marL="0" lvl="0" indent="0" algn="r" defTabSz="1200150">
            <a:lnSpc>
              <a:spcPct val="90000"/>
            </a:lnSpc>
            <a:spcBef>
              <a:spcPct val="0"/>
            </a:spcBef>
            <a:spcAft>
              <a:spcPct val="35000"/>
            </a:spcAft>
            <a:buNone/>
          </a:pPr>
          <a:endParaRPr lang="es-ES" sz="2700" kern="1200" dirty="0"/>
        </a:p>
      </dsp:txBody>
      <dsp:txXfrm>
        <a:off x="-1615927" y="2933187"/>
        <a:ext cx="4346287" cy="919407"/>
      </dsp:txXfrm>
    </dsp:sp>
    <dsp:sp modelId="{410578CF-BDC5-4C3E-B818-A3D4ECBF325B}">
      <dsp:nvSpPr>
        <dsp:cNvPr id="0" name=""/>
        <dsp:cNvSpPr/>
      </dsp:nvSpPr>
      <dsp:spPr>
        <a:xfrm>
          <a:off x="1016919" y="1219746"/>
          <a:ext cx="6315119" cy="4346287"/>
        </a:xfrm>
        <a:prstGeom prst="rect">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0688" tIns="810866" rIns="170688" bIns="170688" numCol="1" spcCol="1270" anchor="t" anchorCtr="0">
          <a:noAutofit/>
        </a:bodyPr>
        <a:lstStyle/>
        <a:p>
          <a:pPr marL="228600" lvl="1" indent="-228600" algn="l" defTabSz="1066800">
            <a:lnSpc>
              <a:spcPct val="90000"/>
            </a:lnSpc>
            <a:spcBef>
              <a:spcPct val="0"/>
            </a:spcBef>
            <a:spcAft>
              <a:spcPct val="15000"/>
            </a:spcAft>
            <a:buChar char="•"/>
          </a:pPr>
          <a:endParaRPr lang="es-ES" sz="2400" kern="1200" dirty="0"/>
        </a:p>
        <a:p>
          <a:pPr marL="228600" lvl="1" indent="-228600" algn="l" defTabSz="1066800">
            <a:lnSpc>
              <a:spcPct val="90000"/>
            </a:lnSpc>
            <a:spcBef>
              <a:spcPct val="0"/>
            </a:spcBef>
            <a:spcAft>
              <a:spcPct val="15000"/>
            </a:spcAft>
            <a:buChar char="•"/>
          </a:pPr>
          <a:r>
            <a:rPr lang="es-MX" sz="2400" kern="1200" dirty="0"/>
            <a:t>Cada bloque de memoria principal es asignado a una única línea de cache, pero cada línea puede recibir mas de un bloque.</a:t>
          </a:r>
          <a:endParaRPr lang="es-ES" sz="2400" kern="1200" dirty="0"/>
        </a:p>
        <a:p>
          <a:pPr marL="228600" lvl="1" indent="-228600" algn="l" defTabSz="1066800">
            <a:lnSpc>
              <a:spcPct val="90000"/>
            </a:lnSpc>
            <a:spcBef>
              <a:spcPct val="0"/>
            </a:spcBef>
            <a:spcAft>
              <a:spcPct val="15000"/>
            </a:spcAft>
            <a:buChar char="•"/>
          </a:pPr>
          <a:endParaRPr lang="es-ES" sz="2400" kern="1200" dirty="0"/>
        </a:p>
        <a:p>
          <a:pPr marL="228600" lvl="1" indent="-228600" algn="l" defTabSz="1066800">
            <a:lnSpc>
              <a:spcPct val="90000"/>
            </a:lnSpc>
            <a:spcBef>
              <a:spcPct val="0"/>
            </a:spcBef>
            <a:spcAft>
              <a:spcPct val="15000"/>
            </a:spcAft>
            <a:buChar char="•"/>
          </a:pPr>
          <a:r>
            <a:rPr lang="es-MX" sz="2400" kern="1200" dirty="0"/>
            <a:t>Si un bloque ocupa la línea de cache donde un nuevo bloque debe ser colocado, el bloque actual en cache es removido.</a:t>
          </a:r>
          <a:endParaRPr lang="es-ES" sz="2400" kern="1200" dirty="0"/>
        </a:p>
      </dsp:txBody>
      <dsp:txXfrm>
        <a:off x="1016919" y="1219746"/>
        <a:ext cx="6315119" cy="4346287"/>
      </dsp:txXfrm>
    </dsp:sp>
    <dsp:sp modelId="{C6A71889-7713-454E-8D38-219CF22F2EB8}">
      <dsp:nvSpPr>
        <dsp:cNvPr id="0" name=""/>
        <dsp:cNvSpPr/>
      </dsp:nvSpPr>
      <dsp:spPr>
        <a:xfrm>
          <a:off x="97512" y="6129"/>
          <a:ext cx="1838814" cy="1838814"/>
        </a:xfrm>
        <a:prstGeom prst="rect">
          <a:avLst/>
        </a:prstGeom>
        <a:blipFill rotWithShape="1">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56FB08-654C-4054-9724-A5E0C5CF1F5A}">
      <dsp:nvSpPr>
        <dsp:cNvPr id="0" name=""/>
        <dsp:cNvSpPr/>
      </dsp:nvSpPr>
      <dsp:spPr>
        <a:xfrm>
          <a:off x="3253" y="0"/>
          <a:ext cx="3129807" cy="4357718"/>
        </a:xfrm>
        <a:prstGeom prst="roundRect">
          <a:avLst>
            <a:gd name="adj" fmla="val 10000"/>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s-ES_tradnl" sz="4000" kern="1200" dirty="0">
              <a:solidFill>
                <a:srgbClr val="006699"/>
              </a:solidFill>
            </a:rPr>
            <a:t>Interna</a:t>
          </a:r>
        </a:p>
      </dsp:txBody>
      <dsp:txXfrm>
        <a:off x="3253" y="0"/>
        <a:ext cx="3129807" cy="1307315"/>
      </dsp:txXfrm>
    </dsp:sp>
    <dsp:sp modelId="{8C9BF076-94EF-47E0-BF39-17E2CF36AEC7}">
      <dsp:nvSpPr>
        <dsp:cNvPr id="0" name=""/>
        <dsp:cNvSpPr/>
      </dsp:nvSpPr>
      <dsp:spPr>
        <a:xfrm>
          <a:off x="316234" y="1307315"/>
          <a:ext cx="2503846" cy="2832516"/>
        </a:xfrm>
        <a:prstGeom prst="roundRect">
          <a:avLst>
            <a:gd name="adj" fmla="val 10000"/>
          </a:avLst>
        </a:prstGeom>
        <a:solidFill>
          <a:srgbClr val="006699"/>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s-ES_tradnl" sz="2800" kern="1200" dirty="0"/>
            <a:t>Directamente accesibles por el procesador.</a:t>
          </a:r>
        </a:p>
      </dsp:txBody>
      <dsp:txXfrm>
        <a:off x="389569" y="1380650"/>
        <a:ext cx="2357176" cy="2685846"/>
      </dsp:txXfrm>
    </dsp:sp>
    <dsp:sp modelId="{41D6FD69-3A70-4714-9F7F-42E00ED08712}">
      <dsp:nvSpPr>
        <dsp:cNvPr id="0" name=""/>
        <dsp:cNvSpPr/>
      </dsp:nvSpPr>
      <dsp:spPr>
        <a:xfrm>
          <a:off x="3367796" y="0"/>
          <a:ext cx="3129807" cy="4357718"/>
        </a:xfrm>
        <a:prstGeom prst="roundRect">
          <a:avLst>
            <a:gd name="adj" fmla="val 10000"/>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s-ES_tradnl" sz="4000" kern="1200" dirty="0">
              <a:solidFill>
                <a:srgbClr val="006699"/>
              </a:solidFill>
            </a:rPr>
            <a:t>Externa</a:t>
          </a:r>
        </a:p>
      </dsp:txBody>
      <dsp:txXfrm>
        <a:off x="3367796" y="0"/>
        <a:ext cx="3129807" cy="1307315"/>
      </dsp:txXfrm>
    </dsp:sp>
    <dsp:sp modelId="{231EFBD1-0300-4179-9FCE-5D18D9438D8F}">
      <dsp:nvSpPr>
        <dsp:cNvPr id="0" name=""/>
        <dsp:cNvSpPr/>
      </dsp:nvSpPr>
      <dsp:spPr>
        <a:xfrm>
          <a:off x="3680777" y="1307315"/>
          <a:ext cx="2503846" cy="2832516"/>
        </a:xfrm>
        <a:prstGeom prst="roundRect">
          <a:avLst>
            <a:gd name="adj" fmla="val 10000"/>
          </a:avLst>
        </a:prstGeom>
        <a:solidFill>
          <a:srgbClr val="006699"/>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s-ES_tradnl" sz="2800" kern="1200" dirty="0"/>
            <a:t>Accesibles por el procesador mediante módulos de entrada/salida.</a:t>
          </a:r>
        </a:p>
      </dsp:txBody>
      <dsp:txXfrm>
        <a:off x="3754112" y="1380650"/>
        <a:ext cx="2357176" cy="2685846"/>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BC2BF8-14C4-443B-9748-238EE1C5C070}">
      <dsp:nvSpPr>
        <dsp:cNvPr id="0" name=""/>
        <dsp:cNvSpPr/>
      </dsp:nvSpPr>
      <dsp:spPr>
        <a:xfrm>
          <a:off x="0" y="0"/>
          <a:ext cx="4311256" cy="983454"/>
        </a:xfrm>
        <a:prstGeom prst="roundRect">
          <a:avLst>
            <a:gd name="adj" fmla="val 1000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a:t>Tamaño: 64 Kbyte</a:t>
          </a:r>
          <a:endParaRPr lang="es-MX" sz="2600" kern="1200" dirty="0"/>
        </a:p>
      </dsp:txBody>
      <dsp:txXfrm>
        <a:off x="28804" y="28804"/>
        <a:ext cx="3250032" cy="925846"/>
      </dsp:txXfrm>
    </dsp:sp>
    <dsp:sp modelId="{513908C2-641D-4E43-9F1F-99ADCA059993}">
      <dsp:nvSpPr>
        <dsp:cNvPr id="0" name=""/>
        <dsp:cNvSpPr/>
      </dsp:nvSpPr>
      <dsp:spPr>
        <a:xfrm>
          <a:off x="380404" y="1147363"/>
          <a:ext cx="4311256" cy="983454"/>
        </a:xfrm>
        <a:prstGeom prst="roundRect">
          <a:avLst>
            <a:gd name="adj" fmla="val 1000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dirty="0"/>
            <a:t>Tamaño de Bloque: 4 bytes</a:t>
          </a:r>
        </a:p>
      </dsp:txBody>
      <dsp:txXfrm>
        <a:off x="409208" y="1176167"/>
        <a:ext cx="3233997" cy="925846"/>
      </dsp:txXfrm>
    </dsp:sp>
    <dsp:sp modelId="{81FAB6AC-6087-4EE7-B4C4-7643968D6240}">
      <dsp:nvSpPr>
        <dsp:cNvPr id="0" name=""/>
        <dsp:cNvSpPr/>
      </dsp:nvSpPr>
      <dsp:spPr>
        <a:xfrm>
          <a:off x="760809" y="2294727"/>
          <a:ext cx="4311256" cy="983454"/>
        </a:xfrm>
        <a:prstGeom prst="roundRect">
          <a:avLst>
            <a:gd name="adj" fmla="val 1000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MX" sz="2600" kern="1200"/>
            <a:t>Bus de direcciones 24 bits</a:t>
          </a:r>
          <a:endParaRPr lang="es-MX" sz="2600" kern="1200" dirty="0"/>
        </a:p>
      </dsp:txBody>
      <dsp:txXfrm>
        <a:off x="789613" y="2323531"/>
        <a:ext cx="3233997" cy="925846"/>
      </dsp:txXfrm>
    </dsp:sp>
    <dsp:sp modelId="{94724F81-2E55-40E5-AAF8-2346EEE1B844}">
      <dsp:nvSpPr>
        <dsp:cNvPr id="0" name=""/>
        <dsp:cNvSpPr/>
      </dsp:nvSpPr>
      <dsp:spPr>
        <a:xfrm>
          <a:off x="3672010" y="745786"/>
          <a:ext cx="639245" cy="639245"/>
        </a:xfrm>
        <a:prstGeom prst="downArrow">
          <a:avLst>
            <a:gd name="adj1" fmla="val 55000"/>
            <a:gd name="adj2" fmla="val 45000"/>
          </a:avLst>
        </a:prstGeom>
        <a:solidFill>
          <a:schemeClr val="accent1">
            <a:lumMod val="75000"/>
            <a:alpha val="90000"/>
          </a:schemeClr>
        </a:solidFill>
        <a:ln w="9525" cap="flat" cmpd="sng" algn="ctr">
          <a:solidFill>
            <a:schemeClr val="accent3">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s-MX" sz="2900" kern="1200"/>
        </a:p>
      </dsp:txBody>
      <dsp:txXfrm>
        <a:off x="3815840" y="745786"/>
        <a:ext cx="351585" cy="481032"/>
      </dsp:txXfrm>
    </dsp:sp>
    <dsp:sp modelId="{AC52D871-2ABE-4604-89AE-2DB87376A495}">
      <dsp:nvSpPr>
        <dsp:cNvPr id="0" name=""/>
        <dsp:cNvSpPr/>
      </dsp:nvSpPr>
      <dsp:spPr>
        <a:xfrm>
          <a:off x="4052415" y="1886593"/>
          <a:ext cx="639245" cy="639245"/>
        </a:xfrm>
        <a:prstGeom prst="downArrow">
          <a:avLst>
            <a:gd name="adj1" fmla="val 55000"/>
            <a:gd name="adj2" fmla="val 45000"/>
          </a:avLst>
        </a:prstGeom>
        <a:solidFill>
          <a:schemeClr val="accent1">
            <a:lumMod val="75000"/>
            <a:alpha val="90000"/>
          </a:schemeClr>
        </a:solidFill>
        <a:ln w="9525" cap="flat" cmpd="sng" algn="ctr">
          <a:solidFill>
            <a:schemeClr val="accent3">
              <a:tint val="40000"/>
              <a:alpha val="90000"/>
              <a:hueOff val="10716854"/>
              <a:satOff val="-13793"/>
              <a:lumOff val="-1075"/>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s-MX" sz="2900" kern="1200"/>
        </a:p>
      </dsp:txBody>
      <dsp:txXfrm>
        <a:off x="4196245" y="1886593"/>
        <a:ext cx="351585" cy="481032"/>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9B8D96-1F3E-41D4-9B79-C018A2BACC45}">
      <dsp:nvSpPr>
        <dsp:cNvPr id="0" name=""/>
        <dsp:cNvSpPr/>
      </dsp:nvSpPr>
      <dsp:spPr>
        <a:xfrm>
          <a:off x="189" y="0"/>
          <a:ext cx="5561843" cy="4572032"/>
        </a:xfrm>
        <a:prstGeom prst="rect">
          <a:avLst/>
        </a:prstGeom>
        <a:solidFill>
          <a:schemeClr val="tx2">
            <a:lumMod val="20000"/>
            <a:lumOff val="80000"/>
          </a:schemeClr>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MX" sz="2400" b="1" kern="1200" dirty="0">
              <a:solidFill>
                <a:srgbClr val="0070C0"/>
              </a:solidFill>
            </a:rPr>
            <a:t>RESUMEN ASIGNACION DIRECTA</a:t>
          </a:r>
        </a:p>
      </dsp:txBody>
      <dsp:txXfrm>
        <a:off x="189" y="0"/>
        <a:ext cx="5561843" cy="1371609"/>
      </dsp:txXfrm>
    </dsp:sp>
    <dsp:sp modelId="{1D7AFE40-BD2D-4B1D-824D-93F34DACC9BD}">
      <dsp:nvSpPr>
        <dsp:cNvPr id="0" name=""/>
        <dsp:cNvSpPr/>
      </dsp:nvSpPr>
      <dsp:spPr>
        <a:xfrm>
          <a:off x="61491" y="1371832"/>
          <a:ext cx="5439239" cy="438953"/>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Longitud de dirección</a:t>
          </a:r>
        </a:p>
      </dsp:txBody>
      <dsp:txXfrm>
        <a:off x="74347" y="1384688"/>
        <a:ext cx="5413527" cy="413241"/>
      </dsp:txXfrm>
    </dsp:sp>
    <dsp:sp modelId="{5AC2DE2A-7D82-4877-9C00-5C569859769D}">
      <dsp:nvSpPr>
        <dsp:cNvPr id="0" name=""/>
        <dsp:cNvSpPr/>
      </dsp:nvSpPr>
      <dsp:spPr>
        <a:xfrm>
          <a:off x="61491" y="1878317"/>
          <a:ext cx="5439239" cy="438953"/>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Numero de palabras o Bytes</a:t>
          </a:r>
        </a:p>
      </dsp:txBody>
      <dsp:txXfrm>
        <a:off x="74347" y="1891173"/>
        <a:ext cx="5413527" cy="413241"/>
      </dsp:txXfrm>
    </dsp:sp>
    <dsp:sp modelId="{09D6C97A-01C2-46AC-8D79-E092D4F1B301}">
      <dsp:nvSpPr>
        <dsp:cNvPr id="0" name=""/>
        <dsp:cNvSpPr/>
      </dsp:nvSpPr>
      <dsp:spPr>
        <a:xfrm>
          <a:off x="61491" y="2384801"/>
          <a:ext cx="5439239" cy="438953"/>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Tamaño del bloque = Tamaño de línea</a:t>
          </a:r>
        </a:p>
      </dsp:txBody>
      <dsp:txXfrm>
        <a:off x="74347" y="2397657"/>
        <a:ext cx="5413527" cy="413241"/>
      </dsp:txXfrm>
    </dsp:sp>
    <dsp:sp modelId="{68CDF799-48D0-483D-ADB7-C9EB449A8734}">
      <dsp:nvSpPr>
        <dsp:cNvPr id="0" name=""/>
        <dsp:cNvSpPr/>
      </dsp:nvSpPr>
      <dsp:spPr>
        <a:xfrm>
          <a:off x="61491" y="2891285"/>
          <a:ext cx="5439239" cy="438953"/>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Numero de bloques en memoria principal</a:t>
          </a:r>
        </a:p>
      </dsp:txBody>
      <dsp:txXfrm>
        <a:off x="74347" y="2904141"/>
        <a:ext cx="5413527" cy="413241"/>
      </dsp:txXfrm>
    </dsp:sp>
    <dsp:sp modelId="{69179D1A-AA79-440B-80AF-E55AD87527EA}">
      <dsp:nvSpPr>
        <dsp:cNvPr id="0" name=""/>
        <dsp:cNvSpPr/>
      </dsp:nvSpPr>
      <dsp:spPr>
        <a:xfrm>
          <a:off x="72748" y="3397769"/>
          <a:ext cx="5416725" cy="438953"/>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Numero de líneas en cache</a:t>
          </a:r>
        </a:p>
      </dsp:txBody>
      <dsp:txXfrm>
        <a:off x="85604" y="3410625"/>
        <a:ext cx="5391013" cy="413241"/>
      </dsp:txXfrm>
    </dsp:sp>
    <dsp:sp modelId="{9A29BE9A-5BFC-4B3E-94F7-C96125BEF2EE}">
      <dsp:nvSpPr>
        <dsp:cNvPr id="0" name=""/>
        <dsp:cNvSpPr/>
      </dsp:nvSpPr>
      <dsp:spPr>
        <a:xfrm>
          <a:off x="61491" y="3904254"/>
          <a:ext cx="5439239" cy="438953"/>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Tamaño de etiqueta</a:t>
          </a:r>
        </a:p>
      </dsp:txBody>
      <dsp:txXfrm>
        <a:off x="74347" y="3917110"/>
        <a:ext cx="5413527" cy="413241"/>
      </dsp:txXfrm>
    </dsp:sp>
    <dsp:sp modelId="{72C6BD3A-7382-4D3E-ACF4-241A051F35A7}">
      <dsp:nvSpPr>
        <dsp:cNvPr id="0" name=""/>
        <dsp:cNvSpPr/>
      </dsp:nvSpPr>
      <dsp:spPr>
        <a:xfrm>
          <a:off x="5772056" y="0"/>
          <a:ext cx="2800313" cy="4572032"/>
        </a:xfrm>
        <a:prstGeom prst="rect">
          <a:avLst/>
        </a:prstGeom>
        <a:solidFill>
          <a:schemeClr val="tx2">
            <a:lumMod val="20000"/>
            <a:lumOff val="80000"/>
          </a:schemeClr>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b="1" kern="1200" dirty="0">
              <a:solidFill>
                <a:srgbClr val="0070C0"/>
              </a:solidFill>
            </a:rPr>
            <a:t>UTILIZANDO LOS CAMPOS DE DIRECCION</a:t>
          </a:r>
        </a:p>
      </dsp:txBody>
      <dsp:txXfrm>
        <a:off x="5772056" y="0"/>
        <a:ext cx="2800313" cy="1371609"/>
      </dsp:txXfrm>
    </dsp:sp>
    <dsp:sp modelId="{E62C2EB9-84F9-4E1C-AF9F-154325F51D2C}">
      <dsp:nvSpPr>
        <dsp:cNvPr id="0" name=""/>
        <dsp:cNvSpPr/>
      </dsp:nvSpPr>
      <dsp:spPr>
        <a:xfrm>
          <a:off x="6271934" y="1371832"/>
          <a:ext cx="1800556" cy="438953"/>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a:t>(s + w) bits</a:t>
          </a:r>
          <a:endParaRPr lang="es-MX" sz="2000" kern="1200" dirty="0"/>
        </a:p>
      </dsp:txBody>
      <dsp:txXfrm>
        <a:off x="6284790" y="1384688"/>
        <a:ext cx="1774844" cy="413241"/>
      </dsp:txXfrm>
    </dsp:sp>
    <dsp:sp modelId="{8B463562-C1BA-4CB9-8F7E-B20DA4A7A5B4}">
      <dsp:nvSpPr>
        <dsp:cNvPr id="0" name=""/>
        <dsp:cNvSpPr/>
      </dsp:nvSpPr>
      <dsp:spPr>
        <a:xfrm>
          <a:off x="6271934" y="1878317"/>
          <a:ext cx="1800556" cy="438953"/>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a:t>2</a:t>
          </a:r>
          <a:r>
            <a:rPr lang="es-MX" sz="2000" kern="1200" baseline="30000"/>
            <a:t>s+w</a:t>
          </a:r>
          <a:endParaRPr lang="es-MX" sz="2000" kern="1200"/>
        </a:p>
      </dsp:txBody>
      <dsp:txXfrm>
        <a:off x="6284790" y="1891173"/>
        <a:ext cx="1774844" cy="413241"/>
      </dsp:txXfrm>
    </dsp:sp>
    <dsp:sp modelId="{E0E33993-8468-4569-A0B0-1C55755966AE}">
      <dsp:nvSpPr>
        <dsp:cNvPr id="0" name=""/>
        <dsp:cNvSpPr/>
      </dsp:nvSpPr>
      <dsp:spPr>
        <a:xfrm>
          <a:off x="6271934" y="2384801"/>
          <a:ext cx="1800556" cy="438953"/>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2</a:t>
          </a:r>
          <a:r>
            <a:rPr lang="es-MX" sz="2000" kern="1200" baseline="30000" dirty="0"/>
            <a:t>w</a:t>
          </a:r>
          <a:endParaRPr lang="es-MX" sz="2000" kern="1200" dirty="0"/>
        </a:p>
      </dsp:txBody>
      <dsp:txXfrm>
        <a:off x="6284790" y="2397657"/>
        <a:ext cx="1774844" cy="413241"/>
      </dsp:txXfrm>
    </dsp:sp>
    <dsp:sp modelId="{548901CE-1A7F-4B3C-9FD6-EAD93602CB03}">
      <dsp:nvSpPr>
        <dsp:cNvPr id="0" name=""/>
        <dsp:cNvSpPr/>
      </dsp:nvSpPr>
      <dsp:spPr>
        <a:xfrm>
          <a:off x="6271934" y="2891285"/>
          <a:ext cx="1800556" cy="438953"/>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2</a:t>
          </a:r>
          <a:r>
            <a:rPr lang="es-MX" sz="2000" kern="1200" baseline="30000" dirty="0"/>
            <a:t>s+w</a:t>
          </a:r>
          <a:r>
            <a:rPr lang="es-MX" sz="2000" kern="1200" dirty="0"/>
            <a:t>/ 2</a:t>
          </a:r>
          <a:r>
            <a:rPr lang="es-MX" sz="2000" kern="1200" baseline="30000" dirty="0"/>
            <a:t>w</a:t>
          </a:r>
          <a:r>
            <a:rPr lang="es-MX" sz="2000" kern="1200" dirty="0"/>
            <a:t> = 2</a:t>
          </a:r>
          <a:r>
            <a:rPr lang="es-MX" sz="2000" kern="1200" baseline="30000" dirty="0"/>
            <a:t>s</a:t>
          </a:r>
          <a:endParaRPr lang="es-MX" sz="2000" kern="1200" dirty="0"/>
        </a:p>
      </dsp:txBody>
      <dsp:txXfrm>
        <a:off x="6284790" y="2904141"/>
        <a:ext cx="1774844" cy="413241"/>
      </dsp:txXfrm>
    </dsp:sp>
    <dsp:sp modelId="{F52668C3-BD70-4415-AB32-6EC9938A1A66}">
      <dsp:nvSpPr>
        <dsp:cNvPr id="0" name=""/>
        <dsp:cNvSpPr/>
      </dsp:nvSpPr>
      <dsp:spPr>
        <a:xfrm>
          <a:off x="6271934" y="3397769"/>
          <a:ext cx="1800556" cy="438953"/>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m= 2</a:t>
          </a:r>
          <a:r>
            <a:rPr lang="es-MX" sz="2000" kern="1200" baseline="30000" dirty="0"/>
            <a:t>r</a:t>
          </a:r>
          <a:endParaRPr lang="es-MX" sz="2000" kern="1200" dirty="0"/>
        </a:p>
      </dsp:txBody>
      <dsp:txXfrm>
        <a:off x="6284790" y="3410625"/>
        <a:ext cx="1774844" cy="413241"/>
      </dsp:txXfrm>
    </dsp:sp>
    <dsp:sp modelId="{3B641ACB-9557-4372-A843-291C1CA239DF}">
      <dsp:nvSpPr>
        <dsp:cNvPr id="0" name=""/>
        <dsp:cNvSpPr/>
      </dsp:nvSpPr>
      <dsp:spPr>
        <a:xfrm>
          <a:off x="6271934" y="3904254"/>
          <a:ext cx="1800556" cy="438953"/>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(s – r) bits </a:t>
          </a:r>
        </a:p>
      </dsp:txBody>
      <dsp:txXfrm>
        <a:off x="6284790" y="3917110"/>
        <a:ext cx="1774844" cy="413241"/>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E6FED6-6736-41F8-BCD4-75BE4AC137A9}">
      <dsp:nvSpPr>
        <dsp:cNvPr id="0" name=""/>
        <dsp:cNvSpPr/>
      </dsp:nvSpPr>
      <dsp:spPr>
        <a:xfrm>
          <a:off x="3897" y="0"/>
          <a:ext cx="3748890" cy="5564198"/>
        </a:xfrm>
        <a:prstGeom prst="roundRect">
          <a:avLst>
            <a:gd name="adj" fmla="val 10000"/>
          </a:avLst>
        </a:prstGeom>
        <a:solidFill>
          <a:schemeClr val="accent1">
            <a:tint val="40000"/>
            <a:hueOff val="0"/>
            <a:satOff val="0"/>
            <a:lumOff val="0"/>
            <a:alphaOff val="0"/>
          </a:schemeClr>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MX" sz="3200" kern="1200" dirty="0">
              <a:solidFill>
                <a:schemeClr val="tx2">
                  <a:lumMod val="75000"/>
                </a:schemeClr>
              </a:solidFill>
            </a:rPr>
            <a:t>VENTAJAS</a:t>
          </a:r>
        </a:p>
      </dsp:txBody>
      <dsp:txXfrm>
        <a:off x="3897" y="0"/>
        <a:ext cx="3748890" cy="1669259"/>
      </dsp:txXfrm>
    </dsp:sp>
    <dsp:sp modelId="{78828F84-1030-4FA4-9B3D-1DF58750B017}">
      <dsp:nvSpPr>
        <dsp:cNvPr id="0" name=""/>
        <dsp:cNvSpPr/>
      </dsp:nvSpPr>
      <dsp:spPr>
        <a:xfrm>
          <a:off x="378786" y="1669734"/>
          <a:ext cx="2999112" cy="1093142"/>
        </a:xfrm>
        <a:prstGeom prst="roundRect">
          <a:avLst>
            <a:gd name="adj" fmla="val 10000"/>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s-MX" sz="2200" kern="1200" dirty="0"/>
            <a:t>Simplificación significativa del circuito de control de cache.</a:t>
          </a:r>
        </a:p>
      </dsp:txBody>
      <dsp:txXfrm>
        <a:off x="410803" y="1701751"/>
        <a:ext cx="2935078" cy="1029108"/>
      </dsp:txXfrm>
    </dsp:sp>
    <dsp:sp modelId="{508279D2-C000-4F69-A569-478093126DE1}">
      <dsp:nvSpPr>
        <dsp:cNvPr id="0" name=""/>
        <dsp:cNvSpPr/>
      </dsp:nvSpPr>
      <dsp:spPr>
        <a:xfrm>
          <a:off x="378786" y="2931052"/>
          <a:ext cx="2999112" cy="1093142"/>
        </a:xfrm>
        <a:prstGeom prst="roundRect">
          <a:avLst>
            <a:gd name="adj" fmla="val 10000"/>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s-ES" sz="2200" kern="1200" dirty="0"/>
            <a:t>No necesita algoritmos de reemplazo.</a:t>
          </a:r>
        </a:p>
      </dsp:txBody>
      <dsp:txXfrm>
        <a:off x="410803" y="2963069"/>
        <a:ext cx="2935078" cy="1029108"/>
      </dsp:txXfrm>
    </dsp:sp>
    <dsp:sp modelId="{BCB50E52-812B-4246-81F5-D55F1E203A14}">
      <dsp:nvSpPr>
        <dsp:cNvPr id="0" name=""/>
        <dsp:cNvSpPr/>
      </dsp:nvSpPr>
      <dsp:spPr>
        <a:xfrm>
          <a:off x="378786" y="4192370"/>
          <a:ext cx="2999112" cy="1093142"/>
        </a:xfrm>
        <a:prstGeom prst="roundRect">
          <a:avLst>
            <a:gd name="adj" fmla="val 10000"/>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s-MX" sz="2400" kern="1200" dirty="0"/>
            <a:t>Económica</a:t>
          </a:r>
        </a:p>
      </dsp:txBody>
      <dsp:txXfrm>
        <a:off x="410803" y="4224387"/>
        <a:ext cx="2935078" cy="1029108"/>
      </dsp:txXfrm>
    </dsp:sp>
    <dsp:sp modelId="{10CF8D54-A1CD-4956-B1F9-1EDA916287BE}">
      <dsp:nvSpPr>
        <dsp:cNvPr id="0" name=""/>
        <dsp:cNvSpPr/>
      </dsp:nvSpPr>
      <dsp:spPr>
        <a:xfrm>
          <a:off x="4033954" y="0"/>
          <a:ext cx="3748890" cy="5564198"/>
        </a:xfrm>
        <a:prstGeom prst="roundRect">
          <a:avLst>
            <a:gd name="adj" fmla="val 10000"/>
          </a:avLst>
        </a:prstGeom>
        <a:solidFill>
          <a:schemeClr val="accent1">
            <a:tint val="40000"/>
            <a:hueOff val="0"/>
            <a:satOff val="0"/>
            <a:lumOff val="0"/>
            <a:alphaOff val="0"/>
          </a:schemeClr>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MX" sz="3200" kern="1200" dirty="0">
              <a:solidFill>
                <a:schemeClr val="tx2">
                  <a:lumMod val="75000"/>
                </a:schemeClr>
              </a:solidFill>
            </a:rPr>
            <a:t>DESVENTAJAS</a:t>
          </a:r>
        </a:p>
      </dsp:txBody>
      <dsp:txXfrm>
        <a:off x="4033954" y="0"/>
        <a:ext cx="3748890" cy="1669259"/>
      </dsp:txXfrm>
    </dsp:sp>
    <dsp:sp modelId="{4BADBA47-ECF6-43E3-A840-40EA77F462B2}">
      <dsp:nvSpPr>
        <dsp:cNvPr id="0" name=""/>
        <dsp:cNvSpPr/>
      </dsp:nvSpPr>
      <dsp:spPr>
        <a:xfrm>
          <a:off x="4408843" y="1669640"/>
          <a:ext cx="2999112" cy="3615966"/>
        </a:xfrm>
        <a:prstGeom prst="roundRect">
          <a:avLst>
            <a:gd name="adj" fmla="val 10000"/>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a:t>Si un programa referencia palabras repetidamente desde dos diferentes bloques que se asignan a la misma línea, entonces los bloques serán constantemente sustituidos y la fracción de éxito será baja, fenómeno conocido como Trashing.</a:t>
          </a:r>
          <a:endParaRPr lang="es-MX" sz="2000" kern="1200" dirty="0"/>
        </a:p>
      </dsp:txBody>
      <dsp:txXfrm>
        <a:off x="4496684" y="1757481"/>
        <a:ext cx="2823430" cy="3440284"/>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B9511-74D5-4C1C-ACFB-9EC1D2F7804B}">
      <dsp:nvSpPr>
        <dsp:cNvPr id="0" name=""/>
        <dsp:cNvSpPr/>
      </dsp:nvSpPr>
      <dsp:spPr>
        <a:xfrm rot="16200000">
          <a:off x="-1555245" y="3121211"/>
          <a:ext cx="4624896" cy="978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62845" bIns="0" numCol="1" spcCol="1270" anchor="t" anchorCtr="0">
          <a:noAutofit/>
        </a:bodyPr>
        <a:lstStyle/>
        <a:p>
          <a:pPr marL="0" lvl="0" indent="0" algn="r" defTabSz="1289050">
            <a:lnSpc>
              <a:spcPct val="90000"/>
            </a:lnSpc>
            <a:spcBef>
              <a:spcPct val="0"/>
            </a:spcBef>
            <a:spcAft>
              <a:spcPct val="35000"/>
            </a:spcAft>
            <a:buNone/>
          </a:pPr>
          <a:endParaRPr lang="es-ES_tradnl" sz="2900" kern="1200" dirty="0"/>
        </a:p>
        <a:p>
          <a:pPr marL="0" lvl="0" indent="0" algn="r" defTabSz="1289050">
            <a:lnSpc>
              <a:spcPct val="90000"/>
            </a:lnSpc>
            <a:spcBef>
              <a:spcPct val="0"/>
            </a:spcBef>
            <a:spcAft>
              <a:spcPct val="35000"/>
            </a:spcAft>
            <a:buNone/>
          </a:pPr>
          <a:endParaRPr lang="es-ES_tradnl" sz="2900" kern="1200" dirty="0"/>
        </a:p>
      </dsp:txBody>
      <dsp:txXfrm>
        <a:off x="-1555245" y="3121211"/>
        <a:ext cx="4624896" cy="978343"/>
      </dsp:txXfrm>
    </dsp:sp>
    <dsp:sp modelId="{92639983-0240-43A6-A255-AB4F73EC4142}">
      <dsp:nvSpPr>
        <dsp:cNvPr id="0" name=""/>
        <dsp:cNvSpPr/>
      </dsp:nvSpPr>
      <dsp:spPr>
        <a:xfrm>
          <a:off x="1246374" y="1297935"/>
          <a:ext cx="6915278" cy="4624896"/>
        </a:xfrm>
        <a:prstGeom prst="rect">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0688" tIns="862845" rIns="170688" bIns="170688" numCol="1" spcCol="1270" anchor="t" anchorCtr="0">
          <a:noAutofit/>
        </a:bodyPr>
        <a:lstStyle/>
        <a:p>
          <a:pPr marL="228600" lvl="1" indent="-228600" algn="l" defTabSz="1066800">
            <a:lnSpc>
              <a:spcPct val="90000"/>
            </a:lnSpc>
            <a:spcBef>
              <a:spcPct val="0"/>
            </a:spcBef>
            <a:spcAft>
              <a:spcPct val="15000"/>
            </a:spcAft>
            <a:buChar char="•"/>
          </a:pPr>
          <a:r>
            <a:rPr lang="es-MX" sz="2400" kern="1200" dirty="0">
              <a:solidFill>
                <a:schemeClr val="bg1"/>
              </a:solidFill>
            </a:rPr>
            <a:t>Cada bloque de memoria principal tiene una única etiqueta posible que es precisamente el número de bloque.</a:t>
          </a:r>
          <a:endParaRPr lang="es-ES_tradnl" sz="2400" kern="1200" dirty="0"/>
        </a:p>
        <a:p>
          <a:pPr marL="228600" lvl="1" indent="-228600" algn="l" defTabSz="1066800">
            <a:lnSpc>
              <a:spcPct val="90000"/>
            </a:lnSpc>
            <a:spcBef>
              <a:spcPct val="0"/>
            </a:spcBef>
            <a:spcAft>
              <a:spcPct val="15000"/>
            </a:spcAft>
            <a:buChar char="•"/>
          </a:pPr>
          <a:r>
            <a:rPr lang="es-MX" sz="2400" kern="1200" dirty="0">
              <a:solidFill>
                <a:schemeClr val="bg1"/>
              </a:solidFill>
            </a:rPr>
            <a:t>Cada bloque de memoria puede ser cargado en cualquier línea de memoria cache.</a:t>
          </a:r>
          <a:endParaRPr lang="es-ES_tradnl" sz="2400" kern="1200" dirty="0"/>
        </a:p>
        <a:p>
          <a:pPr marL="228600" lvl="1" indent="-228600" algn="l" defTabSz="1066800">
            <a:lnSpc>
              <a:spcPct val="90000"/>
            </a:lnSpc>
            <a:spcBef>
              <a:spcPct val="0"/>
            </a:spcBef>
            <a:spcAft>
              <a:spcPct val="15000"/>
            </a:spcAft>
            <a:buChar char="•"/>
          </a:pPr>
          <a:r>
            <a:rPr lang="es-MX" sz="2400" kern="1200" dirty="0">
              <a:solidFill>
                <a:schemeClr val="bg1"/>
              </a:solidFill>
            </a:rPr>
            <a:t>La lógica de control debe comparar la etiqueta de la dirección de memoria con todas las etiquetas de la cache.</a:t>
          </a:r>
          <a:endParaRPr lang="es-ES_tradnl" sz="2400" kern="1200" dirty="0"/>
        </a:p>
        <a:p>
          <a:pPr marL="228600" lvl="1" indent="-228600" algn="l" defTabSz="1066800">
            <a:lnSpc>
              <a:spcPct val="90000"/>
            </a:lnSpc>
            <a:spcBef>
              <a:spcPct val="0"/>
            </a:spcBef>
            <a:spcAft>
              <a:spcPct val="15000"/>
            </a:spcAft>
            <a:buChar char="•"/>
          </a:pPr>
          <a:r>
            <a:rPr lang="es-MX" sz="2400" kern="1200" dirty="0">
              <a:solidFill>
                <a:schemeClr val="bg1"/>
              </a:solidFill>
            </a:rPr>
            <a:t>Se utilizan algoritmos de reemplazo (Políticas de Sustitución).</a:t>
          </a:r>
          <a:endParaRPr lang="es-ES_tradnl" sz="2400" kern="1200" dirty="0"/>
        </a:p>
        <a:p>
          <a:pPr marL="228600" lvl="1" indent="-228600" algn="l" defTabSz="1066800">
            <a:lnSpc>
              <a:spcPct val="90000"/>
            </a:lnSpc>
            <a:spcBef>
              <a:spcPct val="0"/>
            </a:spcBef>
            <a:spcAft>
              <a:spcPct val="15000"/>
            </a:spcAft>
            <a:buChar char="•"/>
          </a:pPr>
          <a:endParaRPr lang="es-ES_tradnl" sz="2400" kern="1200" dirty="0"/>
        </a:p>
        <a:p>
          <a:pPr marL="228600" lvl="1" indent="-228600" algn="l" defTabSz="1066800">
            <a:lnSpc>
              <a:spcPct val="90000"/>
            </a:lnSpc>
            <a:spcBef>
              <a:spcPct val="0"/>
            </a:spcBef>
            <a:spcAft>
              <a:spcPct val="15000"/>
            </a:spcAft>
            <a:buChar char="•"/>
          </a:pPr>
          <a:endParaRPr lang="es-ES_tradnl" sz="2400" kern="1200" dirty="0"/>
        </a:p>
        <a:p>
          <a:pPr marL="228600" lvl="1" indent="-228600" algn="l" defTabSz="1066800">
            <a:lnSpc>
              <a:spcPct val="90000"/>
            </a:lnSpc>
            <a:spcBef>
              <a:spcPct val="0"/>
            </a:spcBef>
            <a:spcAft>
              <a:spcPct val="15000"/>
            </a:spcAft>
            <a:buChar char="•"/>
          </a:pPr>
          <a:endParaRPr lang="es-ES_tradnl" sz="2400" kern="1200" dirty="0"/>
        </a:p>
      </dsp:txBody>
      <dsp:txXfrm>
        <a:off x="1246374" y="1297935"/>
        <a:ext cx="6915278" cy="4624896"/>
      </dsp:txXfrm>
    </dsp:sp>
    <dsp:sp modelId="{B8AA863A-5579-4946-B130-34DB483C6900}">
      <dsp:nvSpPr>
        <dsp:cNvPr id="0" name=""/>
        <dsp:cNvSpPr/>
      </dsp:nvSpPr>
      <dsp:spPr>
        <a:xfrm>
          <a:off x="268030" y="6522"/>
          <a:ext cx="1956686" cy="1956686"/>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5000" r="-25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9B8D96-1F3E-41D4-9B79-C018A2BACC45}">
      <dsp:nvSpPr>
        <dsp:cNvPr id="0" name=""/>
        <dsp:cNvSpPr/>
      </dsp:nvSpPr>
      <dsp:spPr>
        <a:xfrm>
          <a:off x="189" y="0"/>
          <a:ext cx="5561843" cy="4929222"/>
        </a:xfrm>
        <a:prstGeom prst="rect">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MX" sz="2400" b="1" kern="1200" dirty="0">
              <a:solidFill>
                <a:srgbClr val="0070C0"/>
              </a:solidFill>
            </a:rPr>
            <a:t>RESUMEN ASIGNACION ASOCIATIVA</a:t>
          </a:r>
        </a:p>
      </dsp:txBody>
      <dsp:txXfrm>
        <a:off x="189" y="0"/>
        <a:ext cx="5561843" cy="1478766"/>
      </dsp:txXfrm>
    </dsp:sp>
    <dsp:sp modelId="{1D7AFE40-BD2D-4B1D-824D-93F34DACC9BD}">
      <dsp:nvSpPr>
        <dsp:cNvPr id="0" name=""/>
        <dsp:cNvSpPr/>
      </dsp:nvSpPr>
      <dsp:spPr>
        <a:xfrm>
          <a:off x="61491" y="1479007"/>
          <a:ext cx="5439239" cy="4732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Longitud de dirección</a:t>
          </a:r>
        </a:p>
      </dsp:txBody>
      <dsp:txXfrm>
        <a:off x="75352" y="1492868"/>
        <a:ext cx="5411517" cy="445524"/>
      </dsp:txXfrm>
    </dsp:sp>
    <dsp:sp modelId="{5AC2DE2A-7D82-4877-9C00-5C569859769D}">
      <dsp:nvSpPr>
        <dsp:cNvPr id="0" name=""/>
        <dsp:cNvSpPr/>
      </dsp:nvSpPr>
      <dsp:spPr>
        <a:xfrm>
          <a:off x="61491" y="2025060"/>
          <a:ext cx="5439239" cy="4732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Numero de palabras o Bytes</a:t>
          </a:r>
        </a:p>
      </dsp:txBody>
      <dsp:txXfrm>
        <a:off x="75352" y="2038921"/>
        <a:ext cx="5411517" cy="445524"/>
      </dsp:txXfrm>
    </dsp:sp>
    <dsp:sp modelId="{09D6C97A-01C2-46AC-8D79-E092D4F1B301}">
      <dsp:nvSpPr>
        <dsp:cNvPr id="0" name=""/>
        <dsp:cNvSpPr/>
      </dsp:nvSpPr>
      <dsp:spPr>
        <a:xfrm>
          <a:off x="61491" y="2571113"/>
          <a:ext cx="5439239" cy="4732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Tamaño del bloque= Tamaño de línea</a:t>
          </a:r>
        </a:p>
      </dsp:txBody>
      <dsp:txXfrm>
        <a:off x="75352" y="2584974"/>
        <a:ext cx="5411517" cy="445524"/>
      </dsp:txXfrm>
    </dsp:sp>
    <dsp:sp modelId="{68CDF799-48D0-483D-ADB7-C9EB449A8734}">
      <dsp:nvSpPr>
        <dsp:cNvPr id="0" name=""/>
        <dsp:cNvSpPr/>
      </dsp:nvSpPr>
      <dsp:spPr>
        <a:xfrm>
          <a:off x="61491" y="3117167"/>
          <a:ext cx="5439239" cy="4732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Numero de bloques en memoria principal</a:t>
          </a:r>
        </a:p>
      </dsp:txBody>
      <dsp:txXfrm>
        <a:off x="75352" y="3131028"/>
        <a:ext cx="5411517" cy="445524"/>
      </dsp:txXfrm>
    </dsp:sp>
    <dsp:sp modelId="{69179D1A-AA79-440B-80AF-E55AD87527EA}">
      <dsp:nvSpPr>
        <dsp:cNvPr id="0" name=""/>
        <dsp:cNvSpPr/>
      </dsp:nvSpPr>
      <dsp:spPr>
        <a:xfrm>
          <a:off x="72748" y="3663220"/>
          <a:ext cx="5416725" cy="4732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Numero de líneas en cache</a:t>
          </a:r>
        </a:p>
      </dsp:txBody>
      <dsp:txXfrm>
        <a:off x="86609" y="3677081"/>
        <a:ext cx="5389003" cy="445524"/>
      </dsp:txXfrm>
    </dsp:sp>
    <dsp:sp modelId="{9A29BE9A-5BFC-4B3E-94F7-C96125BEF2EE}">
      <dsp:nvSpPr>
        <dsp:cNvPr id="0" name=""/>
        <dsp:cNvSpPr/>
      </dsp:nvSpPr>
      <dsp:spPr>
        <a:xfrm>
          <a:off x="61491" y="4209273"/>
          <a:ext cx="5439239" cy="4732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Tamaño de etiqueta</a:t>
          </a:r>
        </a:p>
      </dsp:txBody>
      <dsp:txXfrm>
        <a:off x="75352" y="4223134"/>
        <a:ext cx="5411517" cy="445524"/>
      </dsp:txXfrm>
    </dsp:sp>
    <dsp:sp modelId="{72C6BD3A-7382-4D3E-ACF4-241A051F35A7}">
      <dsp:nvSpPr>
        <dsp:cNvPr id="0" name=""/>
        <dsp:cNvSpPr/>
      </dsp:nvSpPr>
      <dsp:spPr>
        <a:xfrm>
          <a:off x="5772056" y="0"/>
          <a:ext cx="2800313" cy="4929222"/>
        </a:xfrm>
        <a:prstGeom prst="rect">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b="1" kern="1200" dirty="0">
              <a:solidFill>
                <a:srgbClr val="0070C0"/>
              </a:solidFill>
            </a:rPr>
            <a:t>UTILIZANDO LOS CAMPOS DE DIRECCION</a:t>
          </a:r>
        </a:p>
      </dsp:txBody>
      <dsp:txXfrm>
        <a:off x="5772056" y="0"/>
        <a:ext cx="2800313" cy="1478766"/>
      </dsp:txXfrm>
    </dsp:sp>
    <dsp:sp modelId="{E62C2EB9-84F9-4E1C-AF9F-154325F51D2C}">
      <dsp:nvSpPr>
        <dsp:cNvPr id="0" name=""/>
        <dsp:cNvSpPr/>
      </dsp:nvSpPr>
      <dsp:spPr>
        <a:xfrm>
          <a:off x="6271934" y="1479007"/>
          <a:ext cx="1800556" cy="4732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(s + w) bits</a:t>
          </a:r>
        </a:p>
      </dsp:txBody>
      <dsp:txXfrm>
        <a:off x="6285795" y="1492868"/>
        <a:ext cx="1772834" cy="445524"/>
      </dsp:txXfrm>
    </dsp:sp>
    <dsp:sp modelId="{8B463562-C1BA-4CB9-8F7E-B20DA4A7A5B4}">
      <dsp:nvSpPr>
        <dsp:cNvPr id="0" name=""/>
        <dsp:cNvSpPr/>
      </dsp:nvSpPr>
      <dsp:spPr>
        <a:xfrm>
          <a:off x="6271934" y="2025060"/>
          <a:ext cx="1800556" cy="4732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2</a:t>
          </a:r>
          <a:r>
            <a:rPr lang="es-MX" sz="2000" kern="1200" baseline="30000" dirty="0"/>
            <a:t>s+w</a:t>
          </a:r>
          <a:endParaRPr lang="es-MX" sz="2000" kern="1200" dirty="0"/>
        </a:p>
      </dsp:txBody>
      <dsp:txXfrm>
        <a:off x="6285795" y="2038921"/>
        <a:ext cx="1772834" cy="445524"/>
      </dsp:txXfrm>
    </dsp:sp>
    <dsp:sp modelId="{E0E33993-8468-4569-A0B0-1C55755966AE}">
      <dsp:nvSpPr>
        <dsp:cNvPr id="0" name=""/>
        <dsp:cNvSpPr/>
      </dsp:nvSpPr>
      <dsp:spPr>
        <a:xfrm>
          <a:off x="6271934" y="2571113"/>
          <a:ext cx="1800556" cy="4732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2</a:t>
          </a:r>
          <a:r>
            <a:rPr lang="es-MX" sz="2000" kern="1200" baseline="30000" dirty="0"/>
            <a:t>w</a:t>
          </a:r>
          <a:endParaRPr lang="es-MX" sz="2000" kern="1200" dirty="0"/>
        </a:p>
      </dsp:txBody>
      <dsp:txXfrm>
        <a:off x="6285795" y="2584974"/>
        <a:ext cx="1772834" cy="445524"/>
      </dsp:txXfrm>
    </dsp:sp>
    <dsp:sp modelId="{548901CE-1A7F-4B3C-9FD6-EAD93602CB03}">
      <dsp:nvSpPr>
        <dsp:cNvPr id="0" name=""/>
        <dsp:cNvSpPr/>
      </dsp:nvSpPr>
      <dsp:spPr>
        <a:xfrm>
          <a:off x="6271934" y="3117167"/>
          <a:ext cx="1800556" cy="4732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2</a:t>
          </a:r>
          <a:r>
            <a:rPr lang="es-MX" sz="2000" kern="1200" baseline="30000" dirty="0"/>
            <a:t>s+w</a:t>
          </a:r>
          <a:r>
            <a:rPr lang="es-MX" sz="2000" kern="1200" dirty="0"/>
            <a:t>/ 2</a:t>
          </a:r>
          <a:r>
            <a:rPr lang="es-MX" sz="2000" kern="1200" baseline="30000" dirty="0"/>
            <a:t>w</a:t>
          </a:r>
          <a:r>
            <a:rPr lang="es-MX" sz="2000" kern="1200" dirty="0"/>
            <a:t> = 2</a:t>
          </a:r>
          <a:r>
            <a:rPr lang="es-MX" sz="2000" kern="1200" baseline="30000" dirty="0"/>
            <a:t>s</a:t>
          </a:r>
          <a:endParaRPr lang="es-MX" sz="2000" kern="1200" dirty="0"/>
        </a:p>
      </dsp:txBody>
      <dsp:txXfrm>
        <a:off x="6285795" y="3131028"/>
        <a:ext cx="1772834" cy="445524"/>
      </dsp:txXfrm>
    </dsp:sp>
    <dsp:sp modelId="{F52668C3-BD70-4415-AB32-6EC9938A1A66}">
      <dsp:nvSpPr>
        <dsp:cNvPr id="0" name=""/>
        <dsp:cNvSpPr/>
      </dsp:nvSpPr>
      <dsp:spPr>
        <a:xfrm>
          <a:off x="6271934" y="3663220"/>
          <a:ext cx="1800556" cy="4732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Indeterminado</a:t>
          </a:r>
        </a:p>
      </dsp:txBody>
      <dsp:txXfrm>
        <a:off x="6285795" y="3677081"/>
        <a:ext cx="1772834" cy="445524"/>
      </dsp:txXfrm>
    </dsp:sp>
    <dsp:sp modelId="{3B641ACB-9557-4372-A843-291C1CA239DF}">
      <dsp:nvSpPr>
        <dsp:cNvPr id="0" name=""/>
        <dsp:cNvSpPr/>
      </dsp:nvSpPr>
      <dsp:spPr>
        <a:xfrm>
          <a:off x="6271934" y="4209273"/>
          <a:ext cx="1800556" cy="4732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s bits </a:t>
          </a:r>
        </a:p>
      </dsp:txBody>
      <dsp:txXfrm>
        <a:off x="6285795" y="4223134"/>
        <a:ext cx="1772834" cy="445524"/>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D9D45E-DDF9-464D-A52F-30B828CC6DDB}">
      <dsp:nvSpPr>
        <dsp:cNvPr id="0" name=""/>
        <dsp:cNvSpPr/>
      </dsp:nvSpPr>
      <dsp:spPr>
        <a:xfrm>
          <a:off x="3825" y="0"/>
          <a:ext cx="7826695" cy="4889520"/>
        </a:xfrm>
        <a:prstGeom prst="roundRect">
          <a:avLst>
            <a:gd name="adj" fmla="val 10000"/>
          </a:avLst>
        </a:prstGeom>
        <a:solidFill>
          <a:schemeClr val="tx2">
            <a:lumMod val="20000"/>
            <a:lumOff val="8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s-MX" sz="3600" kern="1200" dirty="0">
              <a:solidFill>
                <a:schemeClr val="tx2">
                  <a:lumMod val="50000"/>
                </a:schemeClr>
              </a:solidFill>
            </a:rPr>
            <a:t>VENTAJAS</a:t>
          </a:r>
        </a:p>
      </dsp:txBody>
      <dsp:txXfrm>
        <a:off x="3825" y="0"/>
        <a:ext cx="7826695" cy="1466856"/>
      </dsp:txXfrm>
    </dsp:sp>
    <dsp:sp modelId="{E76A2EBF-2B78-4B84-88AD-D04982DEAE55}">
      <dsp:nvSpPr>
        <dsp:cNvPr id="0" name=""/>
        <dsp:cNvSpPr/>
      </dsp:nvSpPr>
      <dsp:spPr>
        <a:xfrm>
          <a:off x="122759" y="1468288"/>
          <a:ext cx="7588826" cy="1474257"/>
        </a:xfrm>
        <a:prstGeom prst="roundRect">
          <a:avLst>
            <a:gd name="adj" fmla="val 10000"/>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s-MX" sz="2400" kern="1200" dirty="0"/>
            <a:t>La cache se puede aprovechar en forma mas eficiente, ya que solamente se reemplaza un bloque cargado cuando todas las líneas están ocupadas.</a:t>
          </a:r>
        </a:p>
      </dsp:txBody>
      <dsp:txXfrm>
        <a:off x="165939" y="1511468"/>
        <a:ext cx="7502466" cy="1387897"/>
      </dsp:txXfrm>
    </dsp:sp>
    <dsp:sp modelId="{B7EB2DA3-7CF5-4119-9481-F696ED156B5D}">
      <dsp:nvSpPr>
        <dsp:cNvPr id="0" name=""/>
        <dsp:cNvSpPr/>
      </dsp:nvSpPr>
      <dsp:spPr>
        <a:xfrm>
          <a:off x="786494" y="3169354"/>
          <a:ext cx="6261356" cy="1474257"/>
        </a:xfrm>
        <a:prstGeom prst="roundRect">
          <a:avLst>
            <a:gd name="adj" fmla="val 10000"/>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s-MX" sz="2400" kern="1200" dirty="0"/>
            <a:t>Se eliminan los repetidos reemplazos de dos bloques como sucede en la asignación directa.</a:t>
          </a:r>
        </a:p>
      </dsp:txBody>
      <dsp:txXfrm>
        <a:off x="829674" y="3212534"/>
        <a:ext cx="6174996" cy="1387897"/>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C85432-04AE-4E5B-9989-2FA7C7ED1CB5}">
      <dsp:nvSpPr>
        <dsp:cNvPr id="0" name=""/>
        <dsp:cNvSpPr/>
      </dsp:nvSpPr>
      <dsp:spPr>
        <a:xfrm rot="16200000">
          <a:off x="-1795039" y="3327135"/>
          <a:ext cx="4930025" cy="1042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19771" bIns="0" numCol="1" spcCol="1270" anchor="t" anchorCtr="0">
          <a:noAutofit/>
        </a:bodyPr>
        <a:lstStyle/>
        <a:p>
          <a:pPr marL="0" lvl="0" indent="0" algn="r" defTabSz="1377950">
            <a:lnSpc>
              <a:spcPct val="90000"/>
            </a:lnSpc>
            <a:spcBef>
              <a:spcPct val="0"/>
            </a:spcBef>
            <a:spcAft>
              <a:spcPct val="35000"/>
            </a:spcAft>
            <a:buNone/>
          </a:pPr>
          <a:endParaRPr lang="es-ES" sz="3100" kern="1200" dirty="0"/>
        </a:p>
        <a:p>
          <a:pPr marL="0" lvl="0" indent="0" algn="r" defTabSz="1377950">
            <a:lnSpc>
              <a:spcPct val="90000"/>
            </a:lnSpc>
            <a:spcBef>
              <a:spcPct val="0"/>
            </a:spcBef>
            <a:spcAft>
              <a:spcPct val="35000"/>
            </a:spcAft>
            <a:buNone/>
          </a:pPr>
          <a:endParaRPr lang="es-HN" sz="3100" kern="1200" dirty="0"/>
        </a:p>
      </dsp:txBody>
      <dsp:txXfrm>
        <a:off x="-1795039" y="3327135"/>
        <a:ext cx="4930025" cy="1042890"/>
      </dsp:txXfrm>
    </dsp:sp>
    <dsp:sp modelId="{B4B52E61-E5F2-429E-923C-8173F8A6DF7B}">
      <dsp:nvSpPr>
        <dsp:cNvPr id="0" name=""/>
        <dsp:cNvSpPr/>
      </dsp:nvSpPr>
      <dsp:spPr>
        <a:xfrm>
          <a:off x="1191418" y="1383567"/>
          <a:ext cx="7593037" cy="49300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19771" rIns="170688" bIns="170688" numCol="1" spcCol="1270" anchor="t" anchorCtr="0">
          <a:noAutofit/>
        </a:bodyPr>
        <a:lstStyle/>
        <a:p>
          <a:pPr marL="228600" lvl="1" indent="-228600" algn="l" defTabSz="1066800">
            <a:lnSpc>
              <a:spcPct val="90000"/>
            </a:lnSpc>
            <a:spcBef>
              <a:spcPct val="0"/>
            </a:spcBef>
            <a:spcAft>
              <a:spcPct val="15000"/>
            </a:spcAft>
            <a:buChar char="•"/>
          </a:pPr>
          <a:r>
            <a:rPr lang="es-ES" sz="2400" kern="1200" dirty="0"/>
            <a:t>Aprovecha parcialmente ambos beneficios  haciendo grupos de bloques que cumplan con ambas correspondencias (Directa y Asociativa).</a:t>
          </a:r>
          <a:endParaRPr lang="es-HN" sz="2400" kern="1200" dirty="0"/>
        </a:p>
        <a:p>
          <a:pPr marL="228600" lvl="1" indent="-228600" algn="l" defTabSz="1066800">
            <a:lnSpc>
              <a:spcPct val="90000"/>
            </a:lnSpc>
            <a:spcBef>
              <a:spcPct val="0"/>
            </a:spcBef>
            <a:spcAft>
              <a:spcPct val="15000"/>
            </a:spcAft>
            <a:buChar char="•"/>
          </a:pPr>
          <a:r>
            <a:rPr lang="es-ES" sz="2400" kern="1200" dirty="0"/>
            <a:t>En este caso, la caché consta de numero de conjuntos, cada uno de los cuales consta de un número de líneas la relación es:</a:t>
          </a:r>
          <a:endParaRPr lang="es-HN" sz="2400" kern="1200" dirty="0"/>
        </a:p>
        <a:p>
          <a:pPr marL="228600" lvl="1" indent="-228600" algn="l" defTabSz="1066800">
            <a:lnSpc>
              <a:spcPct val="90000"/>
            </a:lnSpc>
            <a:spcBef>
              <a:spcPct val="0"/>
            </a:spcBef>
            <a:spcAft>
              <a:spcPct val="15000"/>
            </a:spcAft>
            <a:buChar char="•"/>
          </a:pPr>
          <a:endParaRPr lang="es-HN" sz="2400" kern="1200" dirty="0"/>
        </a:p>
        <a:p>
          <a:pPr marL="228600" lvl="1" indent="-228600" algn="l" defTabSz="1066800">
            <a:lnSpc>
              <a:spcPct val="90000"/>
            </a:lnSpc>
            <a:spcBef>
              <a:spcPct val="0"/>
            </a:spcBef>
            <a:spcAft>
              <a:spcPct val="15000"/>
            </a:spcAft>
            <a:buChar char="•"/>
          </a:pPr>
          <a:endParaRPr lang="es-HN" sz="2400" kern="1200" dirty="0"/>
        </a:p>
        <a:p>
          <a:pPr marL="228600" lvl="1" indent="-228600" algn="l" defTabSz="1066800">
            <a:lnSpc>
              <a:spcPct val="90000"/>
            </a:lnSpc>
            <a:spcBef>
              <a:spcPct val="0"/>
            </a:spcBef>
            <a:spcAft>
              <a:spcPct val="15000"/>
            </a:spcAft>
            <a:buChar char="•"/>
          </a:pPr>
          <a:endParaRPr lang="es-HN" sz="2400" kern="1200" dirty="0"/>
        </a:p>
      </dsp:txBody>
      <dsp:txXfrm>
        <a:off x="1191418" y="1383567"/>
        <a:ext cx="7593037" cy="4930025"/>
      </dsp:txXfrm>
    </dsp:sp>
    <dsp:sp modelId="{70E2D366-C481-41FA-B2E0-8FF51D089CC7}">
      <dsp:nvSpPr>
        <dsp:cNvPr id="0" name=""/>
        <dsp:cNvSpPr/>
      </dsp:nvSpPr>
      <dsp:spPr>
        <a:xfrm>
          <a:off x="148528" y="6952"/>
          <a:ext cx="2085780" cy="208578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9B8D96-1F3E-41D4-9B79-C018A2BACC45}">
      <dsp:nvSpPr>
        <dsp:cNvPr id="0" name=""/>
        <dsp:cNvSpPr/>
      </dsp:nvSpPr>
      <dsp:spPr>
        <a:xfrm>
          <a:off x="189" y="0"/>
          <a:ext cx="5561843" cy="5072098"/>
        </a:xfrm>
        <a:prstGeom prst="rect">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MX" sz="2400" b="1" kern="1200" dirty="0">
              <a:solidFill>
                <a:srgbClr val="0070C0"/>
              </a:solidFill>
            </a:rPr>
            <a:t>RESUMEN ASIGNACION ASOCIATIVA</a:t>
          </a:r>
        </a:p>
        <a:p>
          <a:pPr marL="0" lvl="0" indent="0" algn="ctr" defTabSz="1066800">
            <a:lnSpc>
              <a:spcPct val="90000"/>
            </a:lnSpc>
            <a:spcBef>
              <a:spcPct val="0"/>
            </a:spcBef>
            <a:spcAft>
              <a:spcPct val="35000"/>
            </a:spcAft>
            <a:buNone/>
          </a:pPr>
          <a:r>
            <a:rPr lang="es-MX" sz="2400" b="1" kern="1200" dirty="0">
              <a:solidFill>
                <a:srgbClr val="0070C0"/>
              </a:solidFill>
            </a:rPr>
            <a:t>POR CONJUNTOS</a:t>
          </a:r>
        </a:p>
      </dsp:txBody>
      <dsp:txXfrm>
        <a:off x="189" y="0"/>
        <a:ext cx="5561843" cy="1521629"/>
      </dsp:txXfrm>
    </dsp:sp>
    <dsp:sp modelId="{1D7AFE40-BD2D-4B1D-824D-93F34DACC9BD}">
      <dsp:nvSpPr>
        <dsp:cNvPr id="0" name=""/>
        <dsp:cNvSpPr/>
      </dsp:nvSpPr>
      <dsp:spPr>
        <a:xfrm>
          <a:off x="61491" y="1522558"/>
          <a:ext cx="5439239"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Longitud de dirección</a:t>
          </a:r>
        </a:p>
      </dsp:txBody>
      <dsp:txXfrm>
        <a:off x="72123" y="1533190"/>
        <a:ext cx="5417975" cy="341745"/>
      </dsp:txXfrm>
    </dsp:sp>
    <dsp:sp modelId="{5AC2DE2A-7D82-4877-9C00-5C569859769D}">
      <dsp:nvSpPr>
        <dsp:cNvPr id="0" name=""/>
        <dsp:cNvSpPr/>
      </dsp:nvSpPr>
      <dsp:spPr>
        <a:xfrm>
          <a:off x="61491" y="1941414"/>
          <a:ext cx="5439239"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Numero de palabras o Bytes</a:t>
          </a:r>
        </a:p>
      </dsp:txBody>
      <dsp:txXfrm>
        <a:off x="72123" y="1952046"/>
        <a:ext cx="5417975" cy="341745"/>
      </dsp:txXfrm>
    </dsp:sp>
    <dsp:sp modelId="{09D6C97A-01C2-46AC-8D79-E092D4F1B301}">
      <dsp:nvSpPr>
        <dsp:cNvPr id="0" name=""/>
        <dsp:cNvSpPr/>
      </dsp:nvSpPr>
      <dsp:spPr>
        <a:xfrm>
          <a:off x="61491" y="2360271"/>
          <a:ext cx="5439239"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Tamaño del bloque= Tamaño de línea</a:t>
          </a:r>
        </a:p>
      </dsp:txBody>
      <dsp:txXfrm>
        <a:off x="72123" y="2370903"/>
        <a:ext cx="5417975" cy="341745"/>
      </dsp:txXfrm>
    </dsp:sp>
    <dsp:sp modelId="{68CDF799-48D0-483D-ADB7-C9EB449A8734}">
      <dsp:nvSpPr>
        <dsp:cNvPr id="0" name=""/>
        <dsp:cNvSpPr/>
      </dsp:nvSpPr>
      <dsp:spPr>
        <a:xfrm>
          <a:off x="61491" y="2779128"/>
          <a:ext cx="5439239"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Número de líneas en conjunto</a:t>
          </a:r>
        </a:p>
      </dsp:txBody>
      <dsp:txXfrm>
        <a:off x="72123" y="2789760"/>
        <a:ext cx="5417975" cy="341745"/>
      </dsp:txXfrm>
    </dsp:sp>
    <dsp:sp modelId="{69179D1A-AA79-440B-80AF-E55AD87527EA}">
      <dsp:nvSpPr>
        <dsp:cNvPr id="0" name=""/>
        <dsp:cNvSpPr/>
      </dsp:nvSpPr>
      <dsp:spPr>
        <a:xfrm>
          <a:off x="72748" y="3197985"/>
          <a:ext cx="5416725"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Numero de bloques en memoria principal</a:t>
          </a:r>
        </a:p>
      </dsp:txBody>
      <dsp:txXfrm>
        <a:off x="83380" y="3208617"/>
        <a:ext cx="5395461" cy="341745"/>
      </dsp:txXfrm>
    </dsp:sp>
    <dsp:sp modelId="{9A29BE9A-5BFC-4B3E-94F7-C96125BEF2EE}">
      <dsp:nvSpPr>
        <dsp:cNvPr id="0" name=""/>
        <dsp:cNvSpPr/>
      </dsp:nvSpPr>
      <dsp:spPr>
        <a:xfrm>
          <a:off x="61491" y="3616841"/>
          <a:ext cx="5439239"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Numero de conjuntos</a:t>
          </a:r>
        </a:p>
      </dsp:txBody>
      <dsp:txXfrm>
        <a:off x="72123" y="3627473"/>
        <a:ext cx="5417975" cy="341745"/>
      </dsp:txXfrm>
    </dsp:sp>
    <dsp:sp modelId="{ED654EA4-8904-4E5F-8176-CC744A5FC711}">
      <dsp:nvSpPr>
        <dsp:cNvPr id="0" name=""/>
        <dsp:cNvSpPr/>
      </dsp:nvSpPr>
      <dsp:spPr>
        <a:xfrm>
          <a:off x="61491" y="4035698"/>
          <a:ext cx="5439239"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Número de líneas en cache</a:t>
          </a:r>
        </a:p>
      </dsp:txBody>
      <dsp:txXfrm>
        <a:off x="72123" y="4046330"/>
        <a:ext cx="5417975" cy="341745"/>
      </dsp:txXfrm>
    </dsp:sp>
    <dsp:sp modelId="{E2E87A06-40A7-435A-99F8-BAF87BF4BCBB}">
      <dsp:nvSpPr>
        <dsp:cNvPr id="0" name=""/>
        <dsp:cNvSpPr/>
      </dsp:nvSpPr>
      <dsp:spPr>
        <a:xfrm>
          <a:off x="61491" y="4454555"/>
          <a:ext cx="5439239"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Tamaño de etiqueta </a:t>
          </a:r>
        </a:p>
      </dsp:txBody>
      <dsp:txXfrm>
        <a:off x="72123" y="4465187"/>
        <a:ext cx="5417975" cy="341745"/>
      </dsp:txXfrm>
    </dsp:sp>
    <dsp:sp modelId="{72C6BD3A-7382-4D3E-ACF4-241A051F35A7}">
      <dsp:nvSpPr>
        <dsp:cNvPr id="0" name=""/>
        <dsp:cNvSpPr/>
      </dsp:nvSpPr>
      <dsp:spPr>
        <a:xfrm>
          <a:off x="5772056" y="0"/>
          <a:ext cx="2800313" cy="5072098"/>
        </a:xfrm>
        <a:prstGeom prst="rect">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b="1" kern="1200" dirty="0">
              <a:solidFill>
                <a:srgbClr val="0070C0"/>
              </a:solidFill>
            </a:rPr>
            <a:t>UTILIZANDO LOS CAMPOS DE DIRECCION</a:t>
          </a:r>
        </a:p>
      </dsp:txBody>
      <dsp:txXfrm>
        <a:off x="5772056" y="0"/>
        <a:ext cx="2800313" cy="1521629"/>
      </dsp:txXfrm>
    </dsp:sp>
    <dsp:sp modelId="{E62C2EB9-84F9-4E1C-AF9F-154325F51D2C}">
      <dsp:nvSpPr>
        <dsp:cNvPr id="0" name=""/>
        <dsp:cNvSpPr/>
      </dsp:nvSpPr>
      <dsp:spPr>
        <a:xfrm>
          <a:off x="6271934" y="1522558"/>
          <a:ext cx="1800556"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(s + w) bits</a:t>
          </a:r>
        </a:p>
      </dsp:txBody>
      <dsp:txXfrm>
        <a:off x="6282566" y="1533190"/>
        <a:ext cx="1779292" cy="341745"/>
      </dsp:txXfrm>
    </dsp:sp>
    <dsp:sp modelId="{8B463562-C1BA-4CB9-8F7E-B20DA4A7A5B4}">
      <dsp:nvSpPr>
        <dsp:cNvPr id="0" name=""/>
        <dsp:cNvSpPr/>
      </dsp:nvSpPr>
      <dsp:spPr>
        <a:xfrm>
          <a:off x="6271934" y="1941414"/>
          <a:ext cx="1800556"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2</a:t>
          </a:r>
          <a:r>
            <a:rPr lang="es-MX" sz="2000" kern="1200" baseline="30000" dirty="0"/>
            <a:t>s+w</a:t>
          </a:r>
          <a:endParaRPr lang="es-MX" sz="2000" kern="1200" dirty="0"/>
        </a:p>
      </dsp:txBody>
      <dsp:txXfrm>
        <a:off x="6282566" y="1952046"/>
        <a:ext cx="1779292" cy="341745"/>
      </dsp:txXfrm>
    </dsp:sp>
    <dsp:sp modelId="{E0E33993-8468-4569-A0B0-1C55755966AE}">
      <dsp:nvSpPr>
        <dsp:cNvPr id="0" name=""/>
        <dsp:cNvSpPr/>
      </dsp:nvSpPr>
      <dsp:spPr>
        <a:xfrm>
          <a:off x="6271934" y="2360271"/>
          <a:ext cx="1800556"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2</a:t>
          </a:r>
          <a:r>
            <a:rPr lang="es-MX" sz="2000" kern="1200" baseline="30000" dirty="0"/>
            <a:t>w</a:t>
          </a:r>
          <a:endParaRPr lang="es-MX" sz="2000" kern="1200" dirty="0"/>
        </a:p>
      </dsp:txBody>
      <dsp:txXfrm>
        <a:off x="6282566" y="2370903"/>
        <a:ext cx="1779292" cy="341745"/>
      </dsp:txXfrm>
    </dsp:sp>
    <dsp:sp modelId="{548901CE-1A7F-4B3C-9FD6-EAD93602CB03}">
      <dsp:nvSpPr>
        <dsp:cNvPr id="0" name=""/>
        <dsp:cNvSpPr/>
      </dsp:nvSpPr>
      <dsp:spPr>
        <a:xfrm>
          <a:off x="6271934" y="2779128"/>
          <a:ext cx="1800556"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 k</a:t>
          </a:r>
        </a:p>
      </dsp:txBody>
      <dsp:txXfrm>
        <a:off x="6282566" y="2789760"/>
        <a:ext cx="1779292" cy="341745"/>
      </dsp:txXfrm>
    </dsp:sp>
    <dsp:sp modelId="{661A2153-869A-44BA-A667-D0DBB17E78FE}">
      <dsp:nvSpPr>
        <dsp:cNvPr id="0" name=""/>
        <dsp:cNvSpPr/>
      </dsp:nvSpPr>
      <dsp:spPr>
        <a:xfrm>
          <a:off x="6271934" y="3197985"/>
          <a:ext cx="1800556"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2</a:t>
          </a:r>
          <a:r>
            <a:rPr lang="es-MX" sz="2000" kern="1200" baseline="30000" dirty="0"/>
            <a:t>s</a:t>
          </a:r>
          <a:endParaRPr lang="es-MX" sz="2000" kern="1200" dirty="0"/>
        </a:p>
      </dsp:txBody>
      <dsp:txXfrm>
        <a:off x="6282566" y="3208617"/>
        <a:ext cx="1779292" cy="341745"/>
      </dsp:txXfrm>
    </dsp:sp>
    <dsp:sp modelId="{3B641ACB-9557-4372-A843-291C1CA239DF}">
      <dsp:nvSpPr>
        <dsp:cNvPr id="0" name=""/>
        <dsp:cNvSpPr/>
      </dsp:nvSpPr>
      <dsp:spPr>
        <a:xfrm>
          <a:off x="6271934" y="3616841"/>
          <a:ext cx="1800556"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V = 2</a:t>
          </a:r>
          <a:r>
            <a:rPr lang="es-MX" sz="2000" kern="1200" baseline="30000" dirty="0"/>
            <a:t>d</a:t>
          </a:r>
          <a:r>
            <a:rPr lang="es-MX" sz="2000" kern="1200" dirty="0"/>
            <a:t> </a:t>
          </a:r>
        </a:p>
      </dsp:txBody>
      <dsp:txXfrm>
        <a:off x="6282566" y="3627473"/>
        <a:ext cx="1779292" cy="341745"/>
      </dsp:txXfrm>
    </dsp:sp>
    <dsp:sp modelId="{1AFCDAC3-7BB2-4AA0-BEC7-477F12CEE1DF}">
      <dsp:nvSpPr>
        <dsp:cNvPr id="0" name=""/>
        <dsp:cNvSpPr/>
      </dsp:nvSpPr>
      <dsp:spPr>
        <a:xfrm>
          <a:off x="6271934" y="4035698"/>
          <a:ext cx="1800556"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solidFill>
                <a:schemeClr val="bg1"/>
              </a:solidFill>
            </a:rPr>
            <a:t>KV = </a:t>
          </a:r>
          <a:r>
            <a:rPr kumimoji="1" lang="en-GB" sz="2000" kern="1200" dirty="0">
              <a:solidFill>
                <a:schemeClr val="bg1"/>
              </a:solidFill>
              <a:latin typeface="Tahoma" pitchFamily="34" charset="0"/>
              <a:cs typeface="Tahoma" pitchFamily="34" charset="0"/>
            </a:rPr>
            <a:t>k 2</a:t>
          </a:r>
          <a:r>
            <a:rPr kumimoji="1" lang="en-GB" sz="2000" kern="1200" baseline="30000" dirty="0">
              <a:solidFill>
                <a:schemeClr val="bg1"/>
              </a:solidFill>
              <a:latin typeface="Tahoma" pitchFamily="34" charset="0"/>
              <a:cs typeface="Tahoma" pitchFamily="34" charset="0"/>
            </a:rPr>
            <a:t>d </a:t>
          </a:r>
          <a:r>
            <a:rPr lang="es-MX" sz="2000" kern="1200" dirty="0">
              <a:solidFill>
                <a:schemeClr val="bg1"/>
              </a:solidFill>
            </a:rPr>
            <a:t> </a:t>
          </a:r>
        </a:p>
      </dsp:txBody>
      <dsp:txXfrm>
        <a:off x="6282566" y="4046330"/>
        <a:ext cx="1779292" cy="341745"/>
      </dsp:txXfrm>
    </dsp:sp>
    <dsp:sp modelId="{54375C18-0FA2-4C34-AA55-7100F983BF9E}">
      <dsp:nvSpPr>
        <dsp:cNvPr id="0" name=""/>
        <dsp:cNvSpPr/>
      </dsp:nvSpPr>
      <dsp:spPr>
        <a:xfrm>
          <a:off x="6271934" y="4454555"/>
          <a:ext cx="1800556"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(s – d) bits</a:t>
          </a:r>
        </a:p>
      </dsp:txBody>
      <dsp:txXfrm>
        <a:off x="6282566" y="4465187"/>
        <a:ext cx="1779292" cy="341745"/>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9190EE-AF83-4A90-83F5-F0998943E2D6}">
      <dsp:nvSpPr>
        <dsp:cNvPr id="0" name=""/>
        <dsp:cNvSpPr/>
      </dsp:nvSpPr>
      <dsp:spPr>
        <a:xfrm>
          <a:off x="8162" y="0"/>
          <a:ext cx="8350051" cy="6072230"/>
        </a:xfrm>
        <a:prstGeom prst="roundRect">
          <a:avLst>
            <a:gd name="adj" fmla="val 10000"/>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s-MX" sz="3600" b="1" kern="1200" dirty="0">
              <a:solidFill>
                <a:srgbClr val="002060"/>
              </a:solidFill>
            </a:rPr>
            <a:t>CARACTERISTICAS ASIGNACION ASOCIATIVA POR CONJUNTOS</a:t>
          </a:r>
          <a:endParaRPr lang="es-MX" sz="3600" kern="1200" dirty="0">
            <a:solidFill>
              <a:srgbClr val="002060"/>
            </a:solidFill>
          </a:endParaRPr>
        </a:p>
      </dsp:txBody>
      <dsp:txXfrm>
        <a:off x="8162" y="0"/>
        <a:ext cx="8350051" cy="1821669"/>
      </dsp:txXfrm>
    </dsp:sp>
    <dsp:sp modelId="{79F46C75-DCC2-4A93-AD73-03A42FDFC0E2}">
      <dsp:nvSpPr>
        <dsp:cNvPr id="0" name=""/>
        <dsp:cNvSpPr/>
      </dsp:nvSpPr>
      <dsp:spPr>
        <a:xfrm>
          <a:off x="839086" y="1823447"/>
          <a:ext cx="6680041" cy="1830860"/>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s-MX" sz="2800" kern="1200" dirty="0"/>
            <a:t>Combina el bajo costo de la asignación directa con la tasa de aciertos de la asignación asociativa.</a:t>
          </a:r>
        </a:p>
      </dsp:txBody>
      <dsp:txXfrm>
        <a:off x="892710" y="1877071"/>
        <a:ext cx="6572793" cy="1723612"/>
      </dsp:txXfrm>
    </dsp:sp>
    <dsp:sp modelId="{BABFA9A7-0406-45FC-A818-03D2C5415DF8}">
      <dsp:nvSpPr>
        <dsp:cNvPr id="0" name=""/>
        <dsp:cNvSpPr/>
      </dsp:nvSpPr>
      <dsp:spPr>
        <a:xfrm>
          <a:off x="146800" y="3935979"/>
          <a:ext cx="8064613" cy="1830860"/>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s-MX" sz="2400" kern="1200" dirty="0"/>
            <a:t>Consiste en agrupar las líneas de cache en conjuntos, de tal forma que la función de asignación permita que un bloque de la memoria principal pueda ubicarse en cualquier línea de un conjunto especifico. </a:t>
          </a:r>
        </a:p>
      </dsp:txBody>
      <dsp:txXfrm>
        <a:off x="200424" y="3989603"/>
        <a:ext cx="7957365" cy="1723612"/>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0A2EE-60E8-48F8-AA70-B241D04150D7}">
      <dsp:nvSpPr>
        <dsp:cNvPr id="0" name=""/>
        <dsp:cNvSpPr/>
      </dsp:nvSpPr>
      <dsp:spPr>
        <a:xfrm>
          <a:off x="4433" y="0"/>
          <a:ext cx="4264777" cy="5572164"/>
        </a:xfrm>
        <a:prstGeom prst="roundRect">
          <a:avLst>
            <a:gd name="adj" fmla="val 10000"/>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s-MX" sz="3600" b="0" kern="1200" dirty="0">
              <a:solidFill>
                <a:srgbClr val="002060"/>
              </a:solidFill>
            </a:rPr>
            <a:t>DESVENTAJAS</a:t>
          </a:r>
        </a:p>
      </dsp:txBody>
      <dsp:txXfrm>
        <a:off x="4433" y="0"/>
        <a:ext cx="4264777" cy="1671649"/>
      </dsp:txXfrm>
    </dsp:sp>
    <dsp:sp modelId="{8BDC80A7-BB6E-4F50-8721-324696F56BB7}">
      <dsp:nvSpPr>
        <dsp:cNvPr id="0" name=""/>
        <dsp:cNvSpPr/>
      </dsp:nvSpPr>
      <dsp:spPr>
        <a:xfrm>
          <a:off x="430911" y="1671649"/>
          <a:ext cx="3411821" cy="3621906"/>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s-MX" sz="2400" kern="1200" dirty="0"/>
            <a:t>A medida que se aumenta el numero de líneas por conjunto, aumenta el costo de la memoria pero sin conseguir una mejora significativa. </a:t>
          </a:r>
        </a:p>
      </dsp:txBody>
      <dsp:txXfrm>
        <a:off x="530840" y="1771578"/>
        <a:ext cx="3211963" cy="3422048"/>
      </dsp:txXfrm>
    </dsp:sp>
    <dsp:sp modelId="{2C2D652A-7B30-47E4-BD72-5093BA8F51FB}">
      <dsp:nvSpPr>
        <dsp:cNvPr id="0" name=""/>
        <dsp:cNvSpPr/>
      </dsp:nvSpPr>
      <dsp:spPr>
        <a:xfrm>
          <a:off x="4589069" y="0"/>
          <a:ext cx="4264777" cy="5572164"/>
        </a:xfrm>
        <a:prstGeom prst="roundRect">
          <a:avLst>
            <a:gd name="adj" fmla="val 10000"/>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s-MX" sz="3600" kern="1200" dirty="0">
              <a:solidFill>
                <a:srgbClr val="002060"/>
              </a:solidFill>
            </a:rPr>
            <a:t>VENTAJAS</a:t>
          </a:r>
        </a:p>
      </dsp:txBody>
      <dsp:txXfrm>
        <a:off x="4589069" y="0"/>
        <a:ext cx="4264777" cy="1671649"/>
      </dsp:txXfrm>
    </dsp:sp>
    <dsp:sp modelId="{EACD2769-0163-4292-9EC5-8B4D85B740FF}">
      <dsp:nvSpPr>
        <dsp:cNvPr id="0" name=""/>
        <dsp:cNvSpPr/>
      </dsp:nvSpPr>
      <dsp:spPr>
        <a:xfrm>
          <a:off x="5015546" y="1671689"/>
          <a:ext cx="3411821" cy="3621826"/>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s-MX" sz="2400" kern="1200" dirty="0"/>
            <a:t>Disminuye el costo de la electrónica adicional de la asignación asociativa, ya que el numero de comparadores es igual al numero de vías.</a:t>
          </a:r>
        </a:p>
      </dsp:txBody>
      <dsp:txXfrm>
        <a:off x="5115475" y="1771618"/>
        <a:ext cx="3211963" cy="34219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C0889A-67E0-469C-BBE6-EF410212E852}">
      <dsp:nvSpPr>
        <dsp:cNvPr id="0" name=""/>
        <dsp:cNvSpPr/>
      </dsp:nvSpPr>
      <dsp:spPr>
        <a:xfrm>
          <a:off x="0" y="0"/>
          <a:ext cx="6096000" cy="1428735"/>
        </a:xfrm>
        <a:prstGeom prst="rect">
          <a:avLst/>
        </a:prstGeom>
        <a:solidFill>
          <a:srgbClr val="006699"/>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s-MX" sz="2700" b="1" kern="1200"/>
            <a:t>CAPACIDAD</a:t>
          </a:r>
          <a:endParaRPr lang="es-MX" sz="2700" b="1" kern="1200" dirty="0"/>
        </a:p>
      </dsp:txBody>
      <dsp:txXfrm>
        <a:off x="0" y="0"/>
        <a:ext cx="6096000" cy="771517"/>
      </dsp:txXfrm>
    </dsp:sp>
    <dsp:sp modelId="{378356C8-505B-4314-A6B7-706873A1095E}">
      <dsp:nvSpPr>
        <dsp:cNvPr id="0" name=""/>
        <dsp:cNvSpPr/>
      </dsp:nvSpPr>
      <dsp:spPr>
        <a:xfrm>
          <a:off x="0" y="742942"/>
          <a:ext cx="3047999" cy="657218"/>
        </a:xfrm>
        <a:prstGeom prst="rect">
          <a:avLst/>
        </a:prstGeom>
        <a:solidFill>
          <a:schemeClr val="accent4">
            <a:alpha val="90000"/>
            <a:tint val="40000"/>
            <a:hueOff val="0"/>
            <a:satOff val="0"/>
            <a:lumOff val="0"/>
            <a:alphaOff val="0"/>
          </a:schemeClr>
        </a:solidFill>
        <a:ln w="9525" cap="flat" cmpd="sng" algn="ctr">
          <a:solidFill>
            <a:schemeClr val="accent4">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92024" tIns="34290" rIns="192024" bIns="34290" numCol="1" spcCol="1270" anchor="ctr" anchorCtr="0">
          <a:noAutofit/>
        </a:bodyPr>
        <a:lstStyle/>
        <a:p>
          <a:pPr marL="0" lvl="0" indent="0" algn="ctr" defTabSz="1200150">
            <a:lnSpc>
              <a:spcPct val="90000"/>
            </a:lnSpc>
            <a:spcBef>
              <a:spcPct val="0"/>
            </a:spcBef>
            <a:spcAft>
              <a:spcPct val="35000"/>
            </a:spcAft>
            <a:buNone/>
          </a:pPr>
          <a:r>
            <a:rPr lang="es-MX" sz="2700" kern="1200" dirty="0">
              <a:solidFill>
                <a:srgbClr val="002060"/>
              </a:solidFill>
            </a:rPr>
            <a:t>Tamaño de Palabra</a:t>
          </a:r>
        </a:p>
      </dsp:txBody>
      <dsp:txXfrm>
        <a:off x="0" y="742942"/>
        <a:ext cx="3047999" cy="657218"/>
      </dsp:txXfrm>
    </dsp:sp>
    <dsp:sp modelId="{83DF3A65-1850-4EFB-802C-B043299BF93D}">
      <dsp:nvSpPr>
        <dsp:cNvPr id="0" name=""/>
        <dsp:cNvSpPr/>
      </dsp:nvSpPr>
      <dsp:spPr>
        <a:xfrm>
          <a:off x="3024225" y="742942"/>
          <a:ext cx="3047999" cy="657218"/>
        </a:xfrm>
        <a:prstGeom prst="rect">
          <a:avLst/>
        </a:prstGeom>
        <a:solidFill>
          <a:schemeClr val="accent4">
            <a:alpha val="90000"/>
            <a:tint val="40000"/>
            <a:hueOff val="0"/>
            <a:satOff val="0"/>
            <a:lumOff val="0"/>
            <a:alphaOff val="0"/>
          </a:schemeClr>
        </a:solidFill>
        <a:ln w="9525" cap="flat" cmpd="sng" algn="ctr">
          <a:solidFill>
            <a:schemeClr val="accent4">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92024" tIns="34290" rIns="192024" bIns="34290" numCol="1" spcCol="1270" anchor="ctr" anchorCtr="0">
          <a:noAutofit/>
        </a:bodyPr>
        <a:lstStyle/>
        <a:p>
          <a:pPr marL="0" lvl="0" indent="0" algn="ctr" defTabSz="1200150">
            <a:lnSpc>
              <a:spcPct val="90000"/>
            </a:lnSpc>
            <a:spcBef>
              <a:spcPct val="0"/>
            </a:spcBef>
            <a:spcAft>
              <a:spcPct val="35000"/>
            </a:spcAft>
            <a:buNone/>
          </a:pPr>
          <a:r>
            <a:rPr lang="es-MX" sz="2700" kern="1200" dirty="0">
              <a:solidFill>
                <a:srgbClr val="002060"/>
              </a:solidFill>
            </a:rPr>
            <a:t>Número de Bytes</a:t>
          </a:r>
        </a:p>
      </dsp:txBody>
      <dsp:txXfrm>
        <a:off x="3024225" y="742942"/>
        <a:ext cx="3047999" cy="657218"/>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9B8D96-1F3E-41D4-9B79-C018A2BACC45}">
      <dsp:nvSpPr>
        <dsp:cNvPr id="0" name=""/>
        <dsp:cNvSpPr/>
      </dsp:nvSpPr>
      <dsp:spPr>
        <a:xfrm>
          <a:off x="2630" y="0"/>
          <a:ext cx="4120461" cy="4500594"/>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MX" sz="2800" b="0" kern="1200" dirty="0">
              <a:solidFill>
                <a:srgbClr val="002060"/>
              </a:solidFill>
            </a:rPr>
            <a:t>RESUMEN ASIGNACION DIRECTA</a:t>
          </a:r>
        </a:p>
      </dsp:txBody>
      <dsp:txXfrm>
        <a:off x="2630" y="0"/>
        <a:ext cx="4120461" cy="1350178"/>
      </dsp:txXfrm>
    </dsp:sp>
    <dsp:sp modelId="{1D7AFE40-BD2D-4B1D-824D-93F34DACC9BD}">
      <dsp:nvSpPr>
        <dsp:cNvPr id="0" name=""/>
        <dsp:cNvSpPr/>
      </dsp:nvSpPr>
      <dsp:spPr>
        <a:xfrm>
          <a:off x="48045" y="1350397"/>
          <a:ext cx="4029631" cy="43209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Longitud de dirección</a:t>
          </a:r>
        </a:p>
      </dsp:txBody>
      <dsp:txXfrm>
        <a:off x="60701" y="1363053"/>
        <a:ext cx="4004319" cy="406782"/>
      </dsp:txXfrm>
    </dsp:sp>
    <dsp:sp modelId="{5AC2DE2A-7D82-4877-9C00-5C569859769D}">
      <dsp:nvSpPr>
        <dsp:cNvPr id="0" name=""/>
        <dsp:cNvSpPr/>
      </dsp:nvSpPr>
      <dsp:spPr>
        <a:xfrm>
          <a:off x="48045" y="1848968"/>
          <a:ext cx="4029631" cy="43209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Numero de palabras o Bytes</a:t>
          </a:r>
        </a:p>
      </dsp:txBody>
      <dsp:txXfrm>
        <a:off x="60701" y="1861624"/>
        <a:ext cx="4004319" cy="406782"/>
      </dsp:txXfrm>
    </dsp:sp>
    <dsp:sp modelId="{09D6C97A-01C2-46AC-8D79-E092D4F1B301}">
      <dsp:nvSpPr>
        <dsp:cNvPr id="0" name=""/>
        <dsp:cNvSpPr/>
      </dsp:nvSpPr>
      <dsp:spPr>
        <a:xfrm>
          <a:off x="48045" y="2347538"/>
          <a:ext cx="4029631" cy="43209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Tamaño del bloque= Tamaño de línea</a:t>
          </a:r>
        </a:p>
      </dsp:txBody>
      <dsp:txXfrm>
        <a:off x="60701" y="2360194"/>
        <a:ext cx="4004319" cy="406782"/>
      </dsp:txXfrm>
    </dsp:sp>
    <dsp:sp modelId="{68CDF799-48D0-483D-ADB7-C9EB449A8734}">
      <dsp:nvSpPr>
        <dsp:cNvPr id="0" name=""/>
        <dsp:cNvSpPr/>
      </dsp:nvSpPr>
      <dsp:spPr>
        <a:xfrm>
          <a:off x="48045" y="2846109"/>
          <a:ext cx="4029631" cy="43209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s-MX" sz="1800" kern="1200" dirty="0"/>
            <a:t>Numero de bloques en memoria principal</a:t>
          </a:r>
        </a:p>
      </dsp:txBody>
      <dsp:txXfrm>
        <a:off x="60701" y="2858765"/>
        <a:ext cx="4004319" cy="406782"/>
      </dsp:txXfrm>
    </dsp:sp>
    <dsp:sp modelId="{69179D1A-AA79-440B-80AF-E55AD87527EA}">
      <dsp:nvSpPr>
        <dsp:cNvPr id="0" name=""/>
        <dsp:cNvSpPr/>
      </dsp:nvSpPr>
      <dsp:spPr>
        <a:xfrm>
          <a:off x="56385" y="3344679"/>
          <a:ext cx="4012951" cy="43209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Numero de líneas en cache</a:t>
          </a:r>
        </a:p>
      </dsp:txBody>
      <dsp:txXfrm>
        <a:off x="69041" y="3357335"/>
        <a:ext cx="3987639" cy="406782"/>
      </dsp:txXfrm>
    </dsp:sp>
    <dsp:sp modelId="{9A29BE9A-5BFC-4B3E-94F7-C96125BEF2EE}">
      <dsp:nvSpPr>
        <dsp:cNvPr id="0" name=""/>
        <dsp:cNvSpPr/>
      </dsp:nvSpPr>
      <dsp:spPr>
        <a:xfrm>
          <a:off x="48045" y="3843250"/>
          <a:ext cx="4029631" cy="43209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Tamaño de etiqueta</a:t>
          </a:r>
        </a:p>
      </dsp:txBody>
      <dsp:txXfrm>
        <a:off x="60701" y="3855906"/>
        <a:ext cx="4004319" cy="406782"/>
      </dsp:txXfrm>
    </dsp:sp>
    <dsp:sp modelId="{72C6BD3A-7382-4D3E-ACF4-241A051F35A7}">
      <dsp:nvSpPr>
        <dsp:cNvPr id="0" name=""/>
        <dsp:cNvSpPr/>
      </dsp:nvSpPr>
      <dsp:spPr>
        <a:xfrm>
          <a:off x="4278686" y="0"/>
          <a:ext cx="2203927" cy="4500594"/>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MX" sz="2400" kern="1200" dirty="0">
              <a:solidFill>
                <a:srgbClr val="002060"/>
              </a:solidFill>
            </a:rPr>
            <a:t>UTILIZANDO LOS CAMPOS DE DIRECCION</a:t>
          </a:r>
        </a:p>
      </dsp:txBody>
      <dsp:txXfrm>
        <a:off x="4278686" y="0"/>
        <a:ext cx="2203927" cy="1350178"/>
      </dsp:txXfrm>
    </dsp:sp>
    <dsp:sp modelId="{E62C2EB9-84F9-4E1C-AF9F-154325F51D2C}">
      <dsp:nvSpPr>
        <dsp:cNvPr id="0" name=""/>
        <dsp:cNvSpPr/>
      </dsp:nvSpPr>
      <dsp:spPr>
        <a:xfrm>
          <a:off x="4474756" y="1350397"/>
          <a:ext cx="1811787" cy="43209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(s + w) bits</a:t>
          </a:r>
        </a:p>
      </dsp:txBody>
      <dsp:txXfrm>
        <a:off x="4487412" y="1363053"/>
        <a:ext cx="1786475" cy="406782"/>
      </dsp:txXfrm>
    </dsp:sp>
    <dsp:sp modelId="{8B463562-C1BA-4CB9-8F7E-B20DA4A7A5B4}">
      <dsp:nvSpPr>
        <dsp:cNvPr id="0" name=""/>
        <dsp:cNvSpPr/>
      </dsp:nvSpPr>
      <dsp:spPr>
        <a:xfrm>
          <a:off x="4474756" y="1848968"/>
          <a:ext cx="1811787" cy="43209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2</a:t>
          </a:r>
          <a:r>
            <a:rPr lang="es-MX" sz="2000" kern="1200" baseline="30000" dirty="0"/>
            <a:t>s+w</a:t>
          </a:r>
          <a:endParaRPr lang="es-MX" sz="2000" kern="1200" dirty="0"/>
        </a:p>
      </dsp:txBody>
      <dsp:txXfrm>
        <a:off x="4487412" y="1861624"/>
        <a:ext cx="1786475" cy="406782"/>
      </dsp:txXfrm>
    </dsp:sp>
    <dsp:sp modelId="{E0E33993-8468-4569-A0B0-1C55755966AE}">
      <dsp:nvSpPr>
        <dsp:cNvPr id="0" name=""/>
        <dsp:cNvSpPr/>
      </dsp:nvSpPr>
      <dsp:spPr>
        <a:xfrm>
          <a:off x="4474756" y="2347538"/>
          <a:ext cx="1811787" cy="43209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2</a:t>
          </a:r>
          <a:r>
            <a:rPr lang="es-MX" sz="2000" kern="1200" baseline="30000" dirty="0"/>
            <a:t>w</a:t>
          </a:r>
          <a:endParaRPr lang="es-MX" sz="2000" kern="1200" dirty="0"/>
        </a:p>
      </dsp:txBody>
      <dsp:txXfrm>
        <a:off x="4487412" y="2360194"/>
        <a:ext cx="1786475" cy="406782"/>
      </dsp:txXfrm>
    </dsp:sp>
    <dsp:sp modelId="{548901CE-1A7F-4B3C-9FD6-EAD93602CB03}">
      <dsp:nvSpPr>
        <dsp:cNvPr id="0" name=""/>
        <dsp:cNvSpPr/>
      </dsp:nvSpPr>
      <dsp:spPr>
        <a:xfrm>
          <a:off x="4474756" y="2846109"/>
          <a:ext cx="1811787" cy="43209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2</a:t>
          </a:r>
          <a:r>
            <a:rPr lang="es-MX" sz="2000" kern="1200" baseline="30000" dirty="0"/>
            <a:t>s+w</a:t>
          </a:r>
          <a:r>
            <a:rPr lang="es-MX" sz="2000" kern="1200" dirty="0"/>
            <a:t>/ 2</a:t>
          </a:r>
          <a:r>
            <a:rPr lang="es-MX" sz="2000" kern="1200" baseline="30000" dirty="0"/>
            <a:t>w</a:t>
          </a:r>
          <a:r>
            <a:rPr lang="es-MX" sz="2000" kern="1200" dirty="0"/>
            <a:t> = 2</a:t>
          </a:r>
          <a:r>
            <a:rPr lang="es-MX" sz="2000" kern="1200" baseline="30000" dirty="0"/>
            <a:t>s</a:t>
          </a:r>
          <a:endParaRPr lang="es-MX" sz="2000" kern="1200" dirty="0"/>
        </a:p>
      </dsp:txBody>
      <dsp:txXfrm>
        <a:off x="4487412" y="2858765"/>
        <a:ext cx="1786475" cy="406782"/>
      </dsp:txXfrm>
    </dsp:sp>
    <dsp:sp modelId="{F52668C3-BD70-4415-AB32-6EC9938A1A66}">
      <dsp:nvSpPr>
        <dsp:cNvPr id="0" name=""/>
        <dsp:cNvSpPr/>
      </dsp:nvSpPr>
      <dsp:spPr>
        <a:xfrm>
          <a:off x="4474756" y="3344679"/>
          <a:ext cx="1811787" cy="43209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m= 2</a:t>
          </a:r>
          <a:r>
            <a:rPr lang="es-MX" sz="2000" kern="1200" baseline="30000" dirty="0"/>
            <a:t>r</a:t>
          </a:r>
          <a:endParaRPr lang="es-MX" sz="2000" kern="1200" dirty="0"/>
        </a:p>
      </dsp:txBody>
      <dsp:txXfrm>
        <a:off x="4487412" y="3357335"/>
        <a:ext cx="1786475" cy="406782"/>
      </dsp:txXfrm>
    </dsp:sp>
    <dsp:sp modelId="{3B641ACB-9557-4372-A843-291C1CA239DF}">
      <dsp:nvSpPr>
        <dsp:cNvPr id="0" name=""/>
        <dsp:cNvSpPr/>
      </dsp:nvSpPr>
      <dsp:spPr>
        <a:xfrm>
          <a:off x="4474756" y="3843250"/>
          <a:ext cx="1811787" cy="43209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(s – r) bits </a:t>
          </a:r>
        </a:p>
      </dsp:txBody>
      <dsp:txXfrm>
        <a:off x="4487412" y="3855906"/>
        <a:ext cx="1786475" cy="406782"/>
      </dsp:txXfrm>
    </dsp:sp>
    <dsp:sp modelId="{783F14FC-E3BD-469F-AB56-14CF5DB56CD0}">
      <dsp:nvSpPr>
        <dsp:cNvPr id="0" name=""/>
        <dsp:cNvSpPr/>
      </dsp:nvSpPr>
      <dsp:spPr>
        <a:xfrm>
          <a:off x="6638208" y="0"/>
          <a:ext cx="2074597" cy="4500594"/>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236220" tIns="236220" rIns="236220" bIns="236220" numCol="1" spcCol="1270" anchor="ctr" anchorCtr="0">
          <a:noAutofit/>
        </a:bodyPr>
        <a:lstStyle/>
        <a:p>
          <a:pPr marL="0" lvl="0" indent="0" algn="ctr" defTabSz="2755900">
            <a:lnSpc>
              <a:spcPct val="90000"/>
            </a:lnSpc>
            <a:spcBef>
              <a:spcPct val="0"/>
            </a:spcBef>
            <a:spcAft>
              <a:spcPct val="35000"/>
            </a:spcAft>
            <a:buNone/>
          </a:pPr>
          <a:endParaRPr lang="es-ES_tradnl" sz="6200" kern="1200" dirty="0"/>
        </a:p>
      </dsp:txBody>
      <dsp:txXfrm>
        <a:off x="6638208" y="0"/>
        <a:ext cx="2074597" cy="1350178"/>
      </dsp:txXfrm>
    </dsp:sp>
    <dsp:sp modelId="{F61C3D03-49BF-4499-8184-5841F0700E38}">
      <dsp:nvSpPr>
        <dsp:cNvPr id="0" name=""/>
        <dsp:cNvSpPr/>
      </dsp:nvSpPr>
      <dsp:spPr>
        <a:xfrm>
          <a:off x="6845668" y="1350397"/>
          <a:ext cx="1659677" cy="43209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ES_tradnl" sz="2000" kern="1200" dirty="0"/>
            <a:t>24 bits</a:t>
          </a:r>
        </a:p>
      </dsp:txBody>
      <dsp:txXfrm>
        <a:off x="6858324" y="1363053"/>
        <a:ext cx="1634365" cy="406782"/>
      </dsp:txXfrm>
    </dsp:sp>
    <dsp:sp modelId="{D3B7D39D-FA46-426D-9763-C751E252825E}">
      <dsp:nvSpPr>
        <dsp:cNvPr id="0" name=""/>
        <dsp:cNvSpPr/>
      </dsp:nvSpPr>
      <dsp:spPr>
        <a:xfrm>
          <a:off x="6845668" y="1848968"/>
          <a:ext cx="1659677" cy="43209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2</a:t>
          </a:r>
          <a:r>
            <a:rPr lang="es-MX" sz="2000" kern="1200" baseline="30000" dirty="0"/>
            <a:t>24 </a:t>
          </a:r>
          <a:r>
            <a:rPr lang="es-MX" sz="2000" kern="1200" dirty="0"/>
            <a:t>= Bytes</a:t>
          </a:r>
          <a:endParaRPr lang="es-ES_tradnl" sz="2000" kern="1200" dirty="0"/>
        </a:p>
      </dsp:txBody>
      <dsp:txXfrm>
        <a:off x="6858324" y="1861624"/>
        <a:ext cx="1634365" cy="406782"/>
      </dsp:txXfrm>
    </dsp:sp>
    <dsp:sp modelId="{DBE342C3-43E5-4D86-B8CD-A916AE4873E9}">
      <dsp:nvSpPr>
        <dsp:cNvPr id="0" name=""/>
        <dsp:cNvSpPr/>
      </dsp:nvSpPr>
      <dsp:spPr>
        <a:xfrm>
          <a:off x="6845668" y="2347538"/>
          <a:ext cx="1659677" cy="43209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2</a:t>
          </a:r>
          <a:r>
            <a:rPr lang="es-MX" sz="2000" kern="1200" baseline="30000" dirty="0"/>
            <a:t>2 </a:t>
          </a:r>
          <a:r>
            <a:rPr lang="es-MX" sz="2000" kern="1200" dirty="0"/>
            <a:t>= 4 Bytes</a:t>
          </a:r>
          <a:endParaRPr lang="es-ES_tradnl" sz="2000" kern="1200" dirty="0"/>
        </a:p>
      </dsp:txBody>
      <dsp:txXfrm>
        <a:off x="6858324" y="2360194"/>
        <a:ext cx="1634365" cy="406782"/>
      </dsp:txXfrm>
    </dsp:sp>
    <dsp:sp modelId="{3CE4815B-3088-4F89-9BD5-D4D8F09BAAE6}">
      <dsp:nvSpPr>
        <dsp:cNvPr id="0" name=""/>
        <dsp:cNvSpPr/>
      </dsp:nvSpPr>
      <dsp:spPr>
        <a:xfrm>
          <a:off x="6845668" y="2846109"/>
          <a:ext cx="1659677" cy="43209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2</a:t>
          </a:r>
          <a:r>
            <a:rPr lang="es-MX" sz="2000" kern="1200" baseline="30000" dirty="0"/>
            <a:t>22 </a:t>
          </a:r>
          <a:r>
            <a:rPr lang="es-MX" sz="2000" kern="1200" dirty="0"/>
            <a:t>= Bloques</a:t>
          </a:r>
          <a:endParaRPr lang="es-ES_tradnl" sz="2000" kern="1200" dirty="0"/>
        </a:p>
      </dsp:txBody>
      <dsp:txXfrm>
        <a:off x="6858324" y="2858765"/>
        <a:ext cx="1634365" cy="406782"/>
      </dsp:txXfrm>
    </dsp:sp>
    <dsp:sp modelId="{59B35A0F-94A8-44C3-8F55-97415DE00851}">
      <dsp:nvSpPr>
        <dsp:cNvPr id="0" name=""/>
        <dsp:cNvSpPr/>
      </dsp:nvSpPr>
      <dsp:spPr>
        <a:xfrm>
          <a:off x="6845668" y="3344679"/>
          <a:ext cx="1659677" cy="43209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2</a:t>
          </a:r>
          <a:r>
            <a:rPr lang="es-MX" sz="2000" kern="1200" baseline="30000" dirty="0"/>
            <a:t>14 </a:t>
          </a:r>
          <a:r>
            <a:rPr lang="es-MX" sz="2000" kern="1200" dirty="0"/>
            <a:t>= Líneas</a:t>
          </a:r>
          <a:endParaRPr lang="es-ES_tradnl" sz="2000" kern="1200" dirty="0"/>
        </a:p>
      </dsp:txBody>
      <dsp:txXfrm>
        <a:off x="6858324" y="3357335"/>
        <a:ext cx="1634365" cy="406782"/>
      </dsp:txXfrm>
    </dsp:sp>
    <dsp:sp modelId="{CC4B618E-D64C-47E6-935F-C2E5FA3C9CFF}">
      <dsp:nvSpPr>
        <dsp:cNvPr id="0" name=""/>
        <dsp:cNvSpPr/>
      </dsp:nvSpPr>
      <dsp:spPr>
        <a:xfrm>
          <a:off x="6845668" y="3843250"/>
          <a:ext cx="1659677" cy="43209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ES_tradnl" sz="2000" kern="1200" dirty="0"/>
            <a:t>8 bits</a:t>
          </a:r>
        </a:p>
      </dsp:txBody>
      <dsp:txXfrm>
        <a:off x="6858324" y="3855906"/>
        <a:ext cx="1634365" cy="406782"/>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9B8D96-1F3E-41D4-9B79-C018A2BACC45}">
      <dsp:nvSpPr>
        <dsp:cNvPr id="0" name=""/>
        <dsp:cNvSpPr/>
      </dsp:nvSpPr>
      <dsp:spPr>
        <a:xfrm>
          <a:off x="1267" y="0"/>
          <a:ext cx="4115265" cy="492922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MX" sz="2800" b="0" kern="1200" dirty="0">
              <a:solidFill>
                <a:srgbClr val="002060"/>
              </a:solidFill>
            </a:rPr>
            <a:t>RESUMEN ASIGNACION ASOCIATIVA</a:t>
          </a:r>
        </a:p>
      </dsp:txBody>
      <dsp:txXfrm>
        <a:off x="1267" y="0"/>
        <a:ext cx="4115265" cy="1478766"/>
      </dsp:txXfrm>
    </dsp:sp>
    <dsp:sp modelId="{1D7AFE40-BD2D-4B1D-824D-93F34DACC9BD}">
      <dsp:nvSpPr>
        <dsp:cNvPr id="0" name=""/>
        <dsp:cNvSpPr/>
      </dsp:nvSpPr>
      <dsp:spPr>
        <a:xfrm>
          <a:off x="46625" y="1479007"/>
          <a:ext cx="4024549" cy="4732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Longitud de dirección</a:t>
          </a:r>
        </a:p>
      </dsp:txBody>
      <dsp:txXfrm>
        <a:off x="60486" y="1492868"/>
        <a:ext cx="3996827" cy="445524"/>
      </dsp:txXfrm>
    </dsp:sp>
    <dsp:sp modelId="{5AC2DE2A-7D82-4877-9C00-5C569859769D}">
      <dsp:nvSpPr>
        <dsp:cNvPr id="0" name=""/>
        <dsp:cNvSpPr/>
      </dsp:nvSpPr>
      <dsp:spPr>
        <a:xfrm>
          <a:off x="46625" y="2025060"/>
          <a:ext cx="4024549" cy="4732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Numero de palabras o Bytes</a:t>
          </a:r>
        </a:p>
      </dsp:txBody>
      <dsp:txXfrm>
        <a:off x="60486" y="2038921"/>
        <a:ext cx="3996827" cy="445524"/>
      </dsp:txXfrm>
    </dsp:sp>
    <dsp:sp modelId="{09D6C97A-01C2-46AC-8D79-E092D4F1B301}">
      <dsp:nvSpPr>
        <dsp:cNvPr id="0" name=""/>
        <dsp:cNvSpPr/>
      </dsp:nvSpPr>
      <dsp:spPr>
        <a:xfrm>
          <a:off x="46625" y="2571113"/>
          <a:ext cx="4024549" cy="4732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Tamaño del bloque= Tamaño de línea</a:t>
          </a:r>
        </a:p>
      </dsp:txBody>
      <dsp:txXfrm>
        <a:off x="60486" y="2584974"/>
        <a:ext cx="3996827" cy="445524"/>
      </dsp:txXfrm>
    </dsp:sp>
    <dsp:sp modelId="{68CDF799-48D0-483D-ADB7-C9EB449A8734}">
      <dsp:nvSpPr>
        <dsp:cNvPr id="0" name=""/>
        <dsp:cNvSpPr/>
      </dsp:nvSpPr>
      <dsp:spPr>
        <a:xfrm>
          <a:off x="46625" y="3117167"/>
          <a:ext cx="4024549" cy="4732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s-MX" sz="1800" kern="1200" dirty="0"/>
            <a:t>Numero de bloques en memoria principal</a:t>
          </a:r>
        </a:p>
      </dsp:txBody>
      <dsp:txXfrm>
        <a:off x="60486" y="3131028"/>
        <a:ext cx="3996827" cy="445524"/>
      </dsp:txXfrm>
    </dsp:sp>
    <dsp:sp modelId="{69179D1A-AA79-440B-80AF-E55AD87527EA}">
      <dsp:nvSpPr>
        <dsp:cNvPr id="0" name=""/>
        <dsp:cNvSpPr/>
      </dsp:nvSpPr>
      <dsp:spPr>
        <a:xfrm>
          <a:off x="54954" y="3663220"/>
          <a:ext cx="4007890" cy="4732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Número de líneas en cache</a:t>
          </a:r>
        </a:p>
      </dsp:txBody>
      <dsp:txXfrm>
        <a:off x="68815" y="3677081"/>
        <a:ext cx="3980168" cy="445524"/>
      </dsp:txXfrm>
    </dsp:sp>
    <dsp:sp modelId="{9A29BE9A-5BFC-4B3E-94F7-C96125BEF2EE}">
      <dsp:nvSpPr>
        <dsp:cNvPr id="0" name=""/>
        <dsp:cNvSpPr/>
      </dsp:nvSpPr>
      <dsp:spPr>
        <a:xfrm>
          <a:off x="46625" y="4209273"/>
          <a:ext cx="4024549" cy="4732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Tamaño de etiqueta</a:t>
          </a:r>
        </a:p>
      </dsp:txBody>
      <dsp:txXfrm>
        <a:off x="60486" y="4223134"/>
        <a:ext cx="3996827" cy="445524"/>
      </dsp:txXfrm>
    </dsp:sp>
    <dsp:sp modelId="{72C6BD3A-7382-4D3E-ACF4-241A051F35A7}">
      <dsp:nvSpPr>
        <dsp:cNvPr id="0" name=""/>
        <dsp:cNvSpPr/>
      </dsp:nvSpPr>
      <dsp:spPr>
        <a:xfrm>
          <a:off x="4271931" y="0"/>
          <a:ext cx="2071981" cy="492922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MX" sz="2400" kern="1200" dirty="0">
              <a:solidFill>
                <a:srgbClr val="002060"/>
              </a:solidFill>
            </a:rPr>
            <a:t>UTILIZANDO LOS CAMPOS DE DIRECCION</a:t>
          </a:r>
        </a:p>
      </dsp:txBody>
      <dsp:txXfrm>
        <a:off x="4271931" y="0"/>
        <a:ext cx="2071981" cy="1478766"/>
      </dsp:txXfrm>
    </dsp:sp>
    <dsp:sp modelId="{E62C2EB9-84F9-4E1C-AF9F-154325F51D2C}">
      <dsp:nvSpPr>
        <dsp:cNvPr id="0" name=""/>
        <dsp:cNvSpPr/>
      </dsp:nvSpPr>
      <dsp:spPr>
        <a:xfrm>
          <a:off x="4472176" y="1479007"/>
          <a:ext cx="1671491" cy="4732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(s + w) bits</a:t>
          </a:r>
        </a:p>
      </dsp:txBody>
      <dsp:txXfrm>
        <a:off x="4486037" y="1492868"/>
        <a:ext cx="1643769" cy="445524"/>
      </dsp:txXfrm>
    </dsp:sp>
    <dsp:sp modelId="{8B463562-C1BA-4CB9-8F7E-B20DA4A7A5B4}">
      <dsp:nvSpPr>
        <dsp:cNvPr id="0" name=""/>
        <dsp:cNvSpPr/>
      </dsp:nvSpPr>
      <dsp:spPr>
        <a:xfrm>
          <a:off x="4472176" y="2025060"/>
          <a:ext cx="1671491" cy="4732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2</a:t>
          </a:r>
          <a:r>
            <a:rPr lang="es-MX" sz="2000" kern="1200" baseline="30000" dirty="0"/>
            <a:t>s+w</a:t>
          </a:r>
          <a:endParaRPr lang="es-MX" sz="2000" kern="1200" dirty="0"/>
        </a:p>
      </dsp:txBody>
      <dsp:txXfrm>
        <a:off x="4486037" y="2038921"/>
        <a:ext cx="1643769" cy="445524"/>
      </dsp:txXfrm>
    </dsp:sp>
    <dsp:sp modelId="{E0E33993-8468-4569-A0B0-1C55755966AE}">
      <dsp:nvSpPr>
        <dsp:cNvPr id="0" name=""/>
        <dsp:cNvSpPr/>
      </dsp:nvSpPr>
      <dsp:spPr>
        <a:xfrm>
          <a:off x="4472176" y="2571113"/>
          <a:ext cx="1671491" cy="4732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2</a:t>
          </a:r>
          <a:r>
            <a:rPr lang="es-MX" sz="2000" kern="1200" baseline="30000" dirty="0"/>
            <a:t>w</a:t>
          </a:r>
          <a:endParaRPr lang="es-MX" sz="2000" kern="1200" dirty="0"/>
        </a:p>
      </dsp:txBody>
      <dsp:txXfrm>
        <a:off x="4486037" y="2584974"/>
        <a:ext cx="1643769" cy="445524"/>
      </dsp:txXfrm>
    </dsp:sp>
    <dsp:sp modelId="{548901CE-1A7F-4B3C-9FD6-EAD93602CB03}">
      <dsp:nvSpPr>
        <dsp:cNvPr id="0" name=""/>
        <dsp:cNvSpPr/>
      </dsp:nvSpPr>
      <dsp:spPr>
        <a:xfrm>
          <a:off x="4472176" y="3117167"/>
          <a:ext cx="1671491" cy="4732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2</a:t>
          </a:r>
          <a:r>
            <a:rPr lang="es-MX" sz="2000" kern="1200" baseline="30000" dirty="0"/>
            <a:t>s+w</a:t>
          </a:r>
          <a:r>
            <a:rPr lang="es-MX" sz="2000" kern="1200" dirty="0"/>
            <a:t>/ 2</a:t>
          </a:r>
          <a:r>
            <a:rPr lang="es-MX" sz="2000" kern="1200" baseline="30000" dirty="0"/>
            <a:t>w</a:t>
          </a:r>
          <a:r>
            <a:rPr lang="es-MX" sz="2000" kern="1200" dirty="0"/>
            <a:t> = 2</a:t>
          </a:r>
          <a:r>
            <a:rPr lang="es-MX" sz="2000" kern="1200" baseline="30000" dirty="0"/>
            <a:t>s</a:t>
          </a:r>
          <a:endParaRPr lang="es-MX" sz="2000" kern="1200" dirty="0"/>
        </a:p>
      </dsp:txBody>
      <dsp:txXfrm>
        <a:off x="4486037" y="3131028"/>
        <a:ext cx="1643769" cy="445524"/>
      </dsp:txXfrm>
    </dsp:sp>
    <dsp:sp modelId="{F52668C3-BD70-4415-AB32-6EC9938A1A66}">
      <dsp:nvSpPr>
        <dsp:cNvPr id="0" name=""/>
        <dsp:cNvSpPr/>
      </dsp:nvSpPr>
      <dsp:spPr>
        <a:xfrm>
          <a:off x="4472176" y="3663220"/>
          <a:ext cx="1671491" cy="4732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Indeterminado</a:t>
          </a:r>
        </a:p>
      </dsp:txBody>
      <dsp:txXfrm>
        <a:off x="4486037" y="3677081"/>
        <a:ext cx="1643769" cy="445524"/>
      </dsp:txXfrm>
    </dsp:sp>
    <dsp:sp modelId="{3B641ACB-9557-4372-A843-291C1CA239DF}">
      <dsp:nvSpPr>
        <dsp:cNvPr id="0" name=""/>
        <dsp:cNvSpPr/>
      </dsp:nvSpPr>
      <dsp:spPr>
        <a:xfrm>
          <a:off x="4472176" y="4209273"/>
          <a:ext cx="1671491" cy="4732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s bits </a:t>
          </a:r>
        </a:p>
      </dsp:txBody>
      <dsp:txXfrm>
        <a:off x="4486037" y="4223134"/>
        <a:ext cx="1643769" cy="445524"/>
      </dsp:txXfrm>
    </dsp:sp>
    <dsp:sp modelId="{EA4B3C9B-7790-49A6-B6E1-11AE9E6AD123}">
      <dsp:nvSpPr>
        <dsp:cNvPr id="0" name=""/>
        <dsp:cNvSpPr/>
      </dsp:nvSpPr>
      <dsp:spPr>
        <a:xfrm>
          <a:off x="6499311" y="0"/>
          <a:ext cx="2071981" cy="4929222"/>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s-ES_tradnl" sz="6500" kern="1200" dirty="0"/>
        </a:p>
      </dsp:txBody>
      <dsp:txXfrm>
        <a:off x="6499311" y="0"/>
        <a:ext cx="2071981" cy="1478766"/>
      </dsp:txXfrm>
    </dsp:sp>
    <dsp:sp modelId="{878E01DC-381E-4FE3-A579-84FC87C666F4}">
      <dsp:nvSpPr>
        <dsp:cNvPr id="0" name=""/>
        <dsp:cNvSpPr/>
      </dsp:nvSpPr>
      <dsp:spPr>
        <a:xfrm>
          <a:off x="6706509" y="1479007"/>
          <a:ext cx="1657584" cy="4732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ES_tradnl" sz="2000" kern="1200" dirty="0"/>
            <a:t>24 bits</a:t>
          </a:r>
        </a:p>
      </dsp:txBody>
      <dsp:txXfrm>
        <a:off x="6720370" y="1492868"/>
        <a:ext cx="1629862" cy="445524"/>
      </dsp:txXfrm>
    </dsp:sp>
    <dsp:sp modelId="{4119DB03-E54F-4BE6-AA6B-59ABEF325DB9}">
      <dsp:nvSpPr>
        <dsp:cNvPr id="0" name=""/>
        <dsp:cNvSpPr/>
      </dsp:nvSpPr>
      <dsp:spPr>
        <a:xfrm>
          <a:off x="6706509" y="2025060"/>
          <a:ext cx="1657584" cy="4732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2</a:t>
          </a:r>
          <a:r>
            <a:rPr lang="es-MX" sz="2000" kern="1200" baseline="30000" dirty="0"/>
            <a:t>24 </a:t>
          </a:r>
          <a:r>
            <a:rPr lang="es-MX" sz="2000" kern="1200" dirty="0"/>
            <a:t>= Bytes</a:t>
          </a:r>
          <a:endParaRPr lang="es-ES_tradnl" sz="2000" kern="1200" dirty="0"/>
        </a:p>
      </dsp:txBody>
      <dsp:txXfrm>
        <a:off x="6720370" y="2038921"/>
        <a:ext cx="1629862" cy="445524"/>
      </dsp:txXfrm>
    </dsp:sp>
    <dsp:sp modelId="{12F7A039-9C71-4911-89BC-E30E9B017E8A}">
      <dsp:nvSpPr>
        <dsp:cNvPr id="0" name=""/>
        <dsp:cNvSpPr/>
      </dsp:nvSpPr>
      <dsp:spPr>
        <a:xfrm>
          <a:off x="6706509" y="2571113"/>
          <a:ext cx="1657584" cy="4732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2</a:t>
          </a:r>
          <a:r>
            <a:rPr lang="es-MX" sz="2000" kern="1200" baseline="30000" dirty="0"/>
            <a:t>2 </a:t>
          </a:r>
          <a:r>
            <a:rPr lang="es-MX" sz="2000" kern="1200" dirty="0"/>
            <a:t>= 4Bytes</a:t>
          </a:r>
          <a:endParaRPr lang="es-ES_tradnl" sz="2000" kern="1200" dirty="0"/>
        </a:p>
      </dsp:txBody>
      <dsp:txXfrm>
        <a:off x="6720370" y="2584974"/>
        <a:ext cx="1629862" cy="445524"/>
      </dsp:txXfrm>
    </dsp:sp>
    <dsp:sp modelId="{18EDE78C-6C47-41CB-93B2-61931248E666}">
      <dsp:nvSpPr>
        <dsp:cNvPr id="0" name=""/>
        <dsp:cNvSpPr/>
      </dsp:nvSpPr>
      <dsp:spPr>
        <a:xfrm>
          <a:off x="6706509" y="3117167"/>
          <a:ext cx="1657584" cy="4732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2</a:t>
          </a:r>
          <a:r>
            <a:rPr lang="es-MX" sz="2000" kern="1200" baseline="30000" dirty="0"/>
            <a:t>22 </a:t>
          </a:r>
          <a:r>
            <a:rPr lang="es-MX" sz="2000" kern="1200" dirty="0"/>
            <a:t>= Bloques</a:t>
          </a:r>
          <a:endParaRPr lang="es-ES_tradnl" sz="2000" kern="1200" dirty="0"/>
        </a:p>
      </dsp:txBody>
      <dsp:txXfrm>
        <a:off x="6720370" y="3131028"/>
        <a:ext cx="1629862" cy="445524"/>
      </dsp:txXfrm>
    </dsp:sp>
    <dsp:sp modelId="{2D7A661A-B94B-45E7-889E-374FC88A6422}">
      <dsp:nvSpPr>
        <dsp:cNvPr id="0" name=""/>
        <dsp:cNvSpPr/>
      </dsp:nvSpPr>
      <dsp:spPr>
        <a:xfrm>
          <a:off x="6706509" y="3663220"/>
          <a:ext cx="1657584" cy="4732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ES_tradnl" sz="2000" kern="1200" dirty="0"/>
            <a:t>16384 Líneas</a:t>
          </a:r>
        </a:p>
      </dsp:txBody>
      <dsp:txXfrm>
        <a:off x="6720370" y="3677081"/>
        <a:ext cx="1629862" cy="445524"/>
      </dsp:txXfrm>
    </dsp:sp>
    <dsp:sp modelId="{E257341C-E44C-4F79-8BB6-A18E6C08E12E}">
      <dsp:nvSpPr>
        <dsp:cNvPr id="0" name=""/>
        <dsp:cNvSpPr/>
      </dsp:nvSpPr>
      <dsp:spPr>
        <a:xfrm>
          <a:off x="6706509" y="4209273"/>
          <a:ext cx="1657584" cy="4732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ES_tradnl" sz="2000" kern="1200" dirty="0"/>
            <a:t>22 bits</a:t>
          </a:r>
        </a:p>
      </dsp:txBody>
      <dsp:txXfrm>
        <a:off x="6720370" y="4223134"/>
        <a:ext cx="1629862" cy="445524"/>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9B8D96-1F3E-41D4-9B79-C018A2BACC45}">
      <dsp:nvSpPr>
        <dsp:cNvPr id="0" name=""/>
        <dsp:cNvSpPr/>
      </dsp:nvSpPr>
      <dsp:spPr>
        <a:xfrm>
          <a:off x="1267" y="0"/>
          <a:ext cx="4115265" cy="507209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MX" sz="2400" b="0" kern="1200" dirty="0">
              <a:solidFill>
                <a:srgbClr val="002060"/>
              </a:solidFill>
            </a:rPr>
            <a:t>RESUMEN ASIGNACION ASOCIATIVA POR CONJUNTOS</a:t>
          </a:r>
        </a:p>
      </dsp:txBody>
      <dsp:txXfrm>
        <a:off x="1267" y="0"/>
        <a:ext cx="4115265" cy="1521629"/>
      </dsp:txXfrm>
    </dsp:sp>
    <dsp:sp modelId="{1D7AFE40-BD2D-4B1D-824D-93F34DACC9BD}">
      <dsp:nvSpPr>
        <dsp:cNvPr id="0" name=""/>
        <dsp:cNvSpPr/>
      </dsp:nvSpPr>
      <dsp:spPr>
        <a:xfrm>
          <a:off x="46625" y="1522558"/>
          <a:ext cx="4024549"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Longitud de dirección</a:t>
          </a:r>
        </a:p>
      </dsp:txBody>
      <dsp:txXfrm>
        <a:off x="57257" y="1533190"/>
        <a:ext cx="4003285" cy="341745"/>
      </dsp:txXfrm>
    </dsp:sp>
    <dsp:sp modelId="{5AC2DE2A-7D82-4877-9C00-5C569859769D}">
      <dsp:nvSpPr>
        <dsp:cNvPr id="0" name=""/>
        <dsp:cNvSpPr/>
      </dsp:nvSpPr>
      <dsp:spPr>
        <a:xfrm>
          <a:off x="46625" y="1941414"/>
          <a:ext cx="4024549"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Numero de palabras o Bytes</a:t>
          </a:r>
        </a:p>
      </dsp:txBody>
      <dsp:txXfrm>
        <a:off x="57257" y="1952046"/>
        <a:ext cx="4003285" cy="341745"/>
      </dsp:txXfrm>
    </dsp:sp>
    <dsp:sp modelId="{09D6C97A-01C2-46AC-8D79-E092D4F1B301}">
      <dsp:nvSpPr>
        <dsp:cNvPr id="0" name=""/>
        <dsp:cNvSpPr/>
      </dsp:nvSpPr>
      <dsp:spPr>
        <a:xfrm>
          <a:off x="46625" y="2360271"/>
          <a:ext cx="4024549"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Tamaño del bloque= Tamaño de línea</a:t>
          </a:r>
        </a:p>
      </dsp:txBody>
      <dsp:txXfrm>
        <a:off x="57257" y="2370903"/>
        <a:ext cx="4003285" cy="341745"/>
      </dsp:txXfrm>
    </dsp:sp>
    <dsp:sp modelId="{68CDF799-48D0-483D-ADB7-C9EB449A8734}">
      <dsp:nvSpPr>
        <dsp:cNvPr id="0" name=""/>
        <dsp:cNvSpPr/>
      </dsp:nvSpPr>
      <dsp:spPr>
        <a:xfrm>
          <a:off x="46625" y="2779128"/>
          <a:ext cx="4024549"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Número de líneas en conjunto</a:t>
          </a:r>
        </a:p>
      </dsp:txBody>
      <dsp:txXfrm>
        <a:off x="57257" y="2789760"/>
        <a:ext cx="4003285" cy="341745"/>
      </dsp:txXfrm>
    </dsp:sp>
    <dsp:sp modelId="{69179D1A-AA79-440B-80AF-E55AD87527EA}">
      <dsp:nvSpPr>
        <dsp:cNvPr id="0" name=""/>
        <dsp:cNvSpPr/>
      </dsp:nvSpPr>
      <dsp:spPr>
        <a:xfrm>
          <a:off x="54954" y="3197985"/>
          <a:ext cx="4007890"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s-MX" sz="1800" kern="1200" dirty="0"/>
            <a:t>Numero de bloques en memoria principal</a:t>
          </a:r>
        </a:p>
      </dsp:txBody>
      <dsp:txXfrm>
        <a:off x="65586" y="3208617"/>
        <a:ext cx="3986626" cy="341745"/>
      </dsp:txXfrm>
    </dsp:sp>
    <dsp:sp modelId="{9A29BE9A-5BFC-4B3E-94F7-C96125BEF2EE}">
      <dsp:nvSpPr>
        <dsp:cNvPr id="0" name=""/>
        <dsp:cNvSpPr/>
      </dsp:nvSpPr>
      <dsp:spPr>
        <a:xfrm>
          <a:off x="46625" y="3616841"/>
          <a:ext cx="4024549"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Numero de conjuntos</a:t>
          </a:r>
        </a:p>
      </dsp:txBody>
      <dsp:txXfrm>
        <a:off x="57257" y="3627473"/>
        <a:ext cx="4003285" cy="341745"/>
      </dsp:txXfrm>
    </dsp:sp>
    <dsp:sp modelId="{ED654EA4-8904-4E5F-8176-CC744A5FC711}">
      <dsp:nvSpPr>
        <dsp:cNvPr id="0" name=""/>
        <dsp:cNvSpPr/>
      </dsp:nvSpPr>
      <dsp:spPr>
        <a:xfrm>
          <a:off x="46625" y="4035698"/>
          <a:ext cx="4024549"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Número de líneas en cache</a:t>
          </a:r>
        </a:p>
      </dsp:txBody>
      <dsp:txXfrm>
        <a:off x="57257" y="4046330"/>
        <a:ext cx="4003285" cy="341745"/>
      </dsp:txXfrm>
    </dsp:sp>
    <dsp:sp modelId="{E2E87A06-40A7-435A-99F8-BAF87BF4BCBB}">
      <dsp:nvSpPr>
        <dsp:cNvPr id="0" name=""/>
        <dsp:cNvSpPr/>
      </dsp:nvSpPr>
      <dsp:spPr>
        <a:xfrm>
          <a:off x="46625" y="4454555"/>
          <a:ext cx="4024549"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Tamaño de etiqueta </a:t>
          </a:r>
        </a:p>
      </dsp:txBody>
      <dsp:txXfrm>
        <a:off x="57257" y="4465187"/>
        <a:ext cx="4003285" cy="341745"/>
      </dsp:txXfrm>
    </dsp:sp>
    <dsp:sp modelId="{72C6BD3A-7382-4D3E-ACF4-241A051F35A7}">
      <dsp:nvSpPr>
        <dsp:cNvPr id="0" name=""/>
        <dsp:cNvSpPr/>
      </dsp:nvSpPr>
      <dsp:spPr>
        <a:xfrm>
          <a:off x="4271931" y="0"/>
          <a:ext cx="2071981" cy="507209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kern="1200" dirty="0">
              <a:solidFill>
                <a:srgbClr val="002060"/>
              </a:solidFill>
            </a:rPr>
            <a:t>UTILIZANDO LOS CAMPOS DE DIRECCION</a:t>
          </a:r>
        </a:p>
      </dsp:txBody>
      <dsp:txXfrm>
        <a:off x="4271931" y="0"/>
        <a:ext cx="2071981" cy="1521629"/>
      </dsp:txXfrm>
    </dsp:sp>
    <dsp:sp modelId="{E62C2EB9-84F9-4E1C-AF9F-154325F51D2C}">
      <dsp:nvSpPr>
        <dsp:cNvPr id="0" name=""/>
        <dsp:cNvSpPr/>
      </dsp:nvSpPr>
      <dsp:spPr>
        <a:xfrm>
          <a:off x="4472176" y="1522558"/>
          <a:ext cx="1671491"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(s + w) bits</a:t>
          </a:r>
        </a:p>
      </dsp:txBody>
      <dsp:txXfrm>
        <a:off x="4482808" y="1533190"/>
        <a:ext cx="1650227" cy="341745"/>
      </dsp:txXfrm>
    </dsp:sp>
    <dsp:sp modelId="{8B463562-C1BA-4CB9-8F7E-B20DA4A7A5B4}">
      <dsp:nvSpPr>
        <dsp:cNvPr id="0" name=""/>
        <dsp:cNvSpPr/>
      </dsp:nvSpPr>
      <dsp:spPr>
        <a:xfrm>
          <a:off x="4472176" y="1941414"/>
          <a:ext cx="1671491"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2</a:t>
          </a:r>
          <a:r>
            <a:rPr lang="es-MX" sz="2000" kern="1200" baseline="30000" dirty="0"/>
            <a:t>s+w</a:t>
          </a:r>
          <a:endParaRPr lang="es-MX" sz="2000" kern="1200" dirty="0"/>
        </a:p>
      </dsp:txBody>
      <dsp:txXfrm>
        <a:off x="4482808" y="1952046"/>
        <a:ext cx="1650227" cy="341745"/>
      </dsp:txXfrm>
    </dsp:sp>
    <dsp:sp modelId="{E0E33993-8468-4569-A0B0-1C55755966AE}">
      <dsp:nvSpPr>
        <dsp:cNvPr id="0" name=""/>
        <dsp:cNvSpPr/>
      </dsp:nvSpPr>
      <dsp:spPr>
        <a:xfrm>
          <a:off x="4472176" y="2360271"/>
          <a:ext cx="1671491"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2</a:t>
          </a:r>
          <a:r>
            <a:rPr lang="es-MX" sz="2000" kern="1200" baseline="30000" dirty="0"/>
            <a:t>w</a:t>
          </a:r>
          <a:endParaRPr lang="es-MX" sz="2000" kern="1200" dirty="0"/>
        </a:p>
      </dsp:txBody>
      <dsp:txXfrm>
        <a:off x="4482808" y="2370903"/>
        <a:ext cx="1650227" cy="341745"/>
      </dsp:txXfrm>
    </dsp:sp>
    <dsp:sp modelId="{548901CE-1A7F-4B3C-9FD6-EAD93602CB03}">
      <dsp:nvSpPr>
        <dsp:cNvPr id="0" name=""/>
        <dsp:cNvSpPr/>
      </dsp:nvSpPr>
      <dsp:spPr>
        <a:xfrm>
          <a:off x="4472176" y="2779128"/>
          <a:ext cx="1671491"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 k</a:t>
          </a:r>
        </a:p>
      </dsp:txBody>
      <dsp:txXfrm>
        <a:off x="4482808" y="2789760"/>
        <a:ext cx="1650227" cy="341745"/>
      </dsp:txXfrm>
    </dsp:sp>
    <dsp:sp modelId="{661A2153-869A-44BA-A667-D0DBB17E78FE}">
      <dsp:nvSpPr>
        <dsp:cNvPr id="0" name=""/>
        <dsp:cNvSpPr/>
      </dsp:nvSpPr>
      <dsp:spPr>
        <a:xfrm>
          <a:off x="4472176" y="3197985"/>
          <a:ext cx="1671491"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2</a:t>
          </a:r>
          <a:r>
            <a:rPr lang="es-MX" sz="2000" kern="1200" baseline="30000" dirty="0"/>
            <a:t>s</a:t>
          </a:r>
          <a:endParaRPr lang="es-MX" sz="2000" kern="1200" dirty="0"/>
        </a:p>
      </dsp:txBody>
      <dsp:txXfrm>
        <a:off x="4482808" y="3208617"/>
        <a:ext cx="1650227" cy="341745"/>
      </dsp:txXfrm>
    </dsp:sp>
    <dsp:sp modelId="{3B641ACB-9557-4372-A843-291C1CA239DF}">
      <dsp:nvSpPr>
        <dsp:cNvPr id="0" name=""/>
        <dsp:cNvSpPr/>
      </dsp:nvSpPr>
      <dsp:spPr>
        <a:xfrm>
          <a:off x="4472176" y="3616841"/>
          <a:ext cx="1671491"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V = 2</a:t>
          </a:r>
          <a:r>
            <a:rPr lang="es-MX" sz="2000" kern="1200" baseline="30000" dirty="0"/>
            <a:t>d</a:t>
          </a:r>
          <a:r>
            <a:rPr lang="es-MX" sz="2000" kern="1200" dirty="0"/>
            <a:t> </a:t>
          </a:r>
        </a:p>
      </dsp:txBody>
      <dsp:txXfrm>
        <a:off x="4482808" y="3627473"/>
        <a:ext cx="1650227" cy="341745"/>
      </dsp:txXfrm>
    </dsp:sp>
    <dsp:sp modelId="{1AFCDAC3-7BB2-4AA0-BEC7-477F12CEE1DF}">
      <dsp:nvSpPr>
        <dsp:cNvPr id="0" name=""/>
        <dsp:cNvSpPr/>
      </dsp:nvSpPr>
      <dsp:spPr>
        <a:xfrm>
          <a:off x="4472176" y="4035698"/>
          <a:ext cx="1671491"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solidFill>
                <a:schemeClr val="bg1"/>
              </a:solidFill>
            </a:rPr>
            <a:t>KV = </a:t>
          </a:r>
          <a:r>
            <a:rPr kumimoji="1" lang="en-GB" sz="2000" kern="1200" dirty="0">
              <a:solidFill>
                <a:schemeClr val="bg1"/>
              </a:solidFill>
              <a:latin typeface="Tahoma" pitchFamily="34" charset="0"/>
              <a:cs typeface="Tahoma" pitchFamily="34" charset="0"/>
            </a:rPr>
            <a:t>k 2</a:t>
          </a:r>
          <a:r>
            <a:rPr kumimoji="1" lang="en-GB" sz="2000" kern="1200" baseline="30000" dirty="0">
              <a:solidFill>
                <a:schemeClr val="bg1"/>
              </a:solidFill>
              <a:latin typeface="Tahoma" pitchFamily="34" charset="0"/>
              <a:cs typeface="Tahoma" pitchFamily="34" charset="0"/>
            </a:rPr>
            <a:t>d </a:t>
          </a:r>
          <a:r>
            <a:rPr lang="es-MX" sz="2000" kern="1200" dirty="0">
              <a:solidFill>
                <a:schemeClr val="bg1"/>
              </a:solidFill>
            </a:rPr>
            <a:t> </a:t>
          </a:r>
        </a:p>
      </dsp:txBody>
      <dsp:txXfrm>
        <a:off x="4482808" y="4046330"/>
        <a:ext cx="1650227" cy="341745"/>
      </dsp:txXfrm>
    </dsp:sp>
    <dsp:sp modelId="{54375C18-0FA2-4C34-AA55-7100F983BF9E}">
      <dsp:nvSpPr>
        <dsp:cNvPr id="0" name=""/>
        <dsp:cNvSpPr/>
      </dsp:nvSpPr>
      <dsp:spPr>
        <a:xfrm>
          <a:off x="4472176" y="4454555"/>
          <a:ext cx="1671491"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s-MX" sz="2000" kern="1200" dirty="0"/>
            <a:t>(s – d) bits</a:t>
          </a:r>
        </a:p>
      </dsp:txBody>
      <dsp:txXfrm>
        <a:off x="4482808" y="4465187"/>
        <a:ext cx="1650227" cy="341745"/>
      </dsp:txXfrm>
    </dsp:sp>
    <dsp:sp modelId="{6347A5E1-E968-4780-BD75-F509A5C4F759}">
      <dsp:nvSpPr>
        <dsp:cNvPr id="0" name=""/>
        <dsp:cNvSpPr/>
      </dsp:nvSpPr>
      <dsp:spPr>
        <a:xfrm>
          <a:off x="6499311" y="0"/>
          <a:ext cx="2071981" cy="507209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s-ES_tradnl" sz="6500" kern="1200" dirty="0"/>
        </a:p>
      </dsp:txBody>
      <dsp:txXfrm>
        <a:off x="6499311" y="0"/>
        <a:ext cx="2071981" cy="1521629"/>
      </dsp:txXfrm>
    </dsp:sp>
    <dsp:sp modelId="{2A0BC66A-4A8C-419F-94B4-CCDF73098FEA}">
      <dsp:nvSpPr>
        <dsp:cNvPr id="0" name=""/>
        <dsp:cNvSpPr/>
      </dsp:nvSpPr>
      <dsp:spPr>
        <a:xfrm>
          <a:off x="6706509" y="1522558"/>
          <a:ext cx="1657584"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s-ES_tradnl" sz="1900" kern="1200" dirty="0"/>
            <a:t>24 bits</a:t>
          </a:r>
        </a:p>
      </dsp:txBody>
      <dsp:txXfrm>
        <a:off x="6717141" y="1533190"/>
        <a:ext cx="1636320" cy="341745"/>
      </dsp:txXfrm>
    </dsp:sp>
    <dsp:sp modelId="{EC80B6B1-EC83-40F2-B342-E04837FAA3D8}">
      <dsp:nvSpPr>
        <dsp:cNvPr id="0" name=""/>
        <dsp:cNvSpPr/>
      </dsp:nvSpPr>
      <dsp:spPr>
        <a:xfrm>
          <a:off x="6706509" y="1941414"/>
          <a:ext cx="1657584"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s-MX" sz="1900" kern="1200" dirty="0"/>
            <a:t>2</a:t>
          </a:r>
          <a:r>
            <a:rPr lang="es-MX" sz="1900" kern="1200" baseline="30000" dirty="0"/>
            <a:t>24 </a:t>
          </a:r>
          <a:r>
            <a:rPr lang="es-MX" sz="1900" kern="1200" dirty="0"/>
            <a:t>= Bytes</a:t>
          </a:r>
          <a:endParaRPr lang="es-ES_tradnl" sz="1900" kern="1200" dirty="0"/>
        </a:p>
      </dsp:txBody>
      <dsp:txXfrm>
        <a:off x="6717141" y="1952046"/>
        <a:ext cx="1636320" cy="341745"/>
      </dsp:txXfrm>
    </dsp:sp>
    <dsp:sp modelId="{52CD6B00-1A39-406E-93F6-55A5EBBE6A12}">
      <dsp:nvSpPr>
        <dsp:cNvPr id="0" name=""/>
        <dsp:cNvSpPr/>
      </dsp:nvSpPr>
      <dsp:spPr>
        <a:xfrm>
          <a:off x="6706509" y="2360271"/>
          <a:ext cx="1657584"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s-MX" sz="1900" kern="1200" dirty="0"/>
            <a:t>2</a:t>
          </a:r>
          <a:r>
            <a:rPr lang="es-MX" sz="1900" kern="1200" baseline="30000" dirty="0"/>
            <a:t>2 </a:t>
          </a:r>
          <a:r>
            <a:rPr lang="es-MX" sz="1900" kern="1200" dirty="0"/>
            <a:t>= 4Bytes</a:t>
          </a:r>
          <a:endParaRPr lang="es-ES_tradnl" sz="1900" kern="1200" dirty="0"/>
        </a:p>
      </dsp:txBody>
      <dsp:txXfrm>
        <a:off x="6717141" y="2370903"/>
        <a:ext cx="1636320" cy="341745"/>
      </dsp:txXfrm>
    </dsp:sp>
    <dsp:sp modelId="{6209F4C2-3F22-462D-9D55-7215ADB85404}">
      <dsp:nvSpPr>
        <dsp:cNvPr id="0" name=""/>
        <dsp:cNvSpPr/>
      </dsp:nvSpPr>
      <dsp:spPr>
        <a:xfrm>
          <a:off x="6706509" y="2779128"/>
          <a:ext cx="1657584"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s-ES_tradnl" sz="1900" kern="1200" dirty="0"/>
            <a:t>2 Líneas</a:t>
          </a:r>
        </a:p>
      </dsp:txBody>
      <dsp:txXfrm>
        <a:off x="6717141" y="2789760"/>
        <a:ext cx="1636320" cy="341745"/>
      </dsp:txXfrm>
    </dsp:sp>
    <dsp:sp modelId="{82944597-1613-481E-ACEC-E369CD4E27CE}">
      <dsp:nvSpPr>
        <dsp:cNvPr id="0" name=""/>
        <dsp:cNvSpPr/>
      </dsp:nvSpPr>
      <dsp:spPr>
        <a:xfrm>
          <a:off x="6706509" y="3197985"/>
          <a:ext cx="1657584"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s-MX" sz="1900" kern="1200" dirty="0"/>
            <a:t>2</a:t>
          </a:r>
          <a:r>
            <a:rPr lang="es-MX" sz="1900" kern="1200" baseline="30000" dirty="0"/>
            <a:t>22 </a:t>
          </a:r>
          <a:r>
            <a:rPr lang="es-MX" sz="1900" kern="1200" dirty="0"/>
            <a:t>= Bloques</a:t>
          </a:r>
          <a:endParaRPr lang="es-ES_tradnl" sz="1900" kern="1200" dirty="0"/>
        </a:p>
      </dsp:txBody>
      <dsp:txXfrm>
        <a:off x="6717141" y="3208617"/>
        <a:ext cx="1636320" cy="341745"/>
      </dsp:txXfrm>
    </dsp:sp>
    <dsp:sp modelId="{A2EE50FD-9788-456E-B496-CDCDD264AB5B}">
      <dsp:nvSpPr>
        <dsp:cNvPr id="0" name=""/>
        <dsp:cNvSpPr/>
      </dsp:nvSpPr>
      <dsp:spPr>
        <a:xfrm>
          <a:off x="6706509" y="3616841"/>
          <a:ext cx="1657584"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s-MX" sz="1900" kern="1200" dirty="0"/>
            <a:t>2</a:t>
          </a:r>
          <a:r>
            <a:rPr lang="es-MX" sz="1900" kern="1200" baseline="30000" dirty="0"/>
            <a:t>13 </a:t>
          </a:r>
          <a:r>
            <a:rPr lang="es-MX" sz="1900" kern="1200" dirty="0"/>
            <a:t>= Conjuntos</a:t>
          </a:r>
          <a:endParaRPr lang="es-ES_tradnl" sz="1900" kern="1200" dirty="0"/>
        </a:p>
      </dsp:txBody>
      <dsp:txXfrm>
        <a:off x="6717141" y="3627473"/>
        <a:ext cx="1636320" cy="341745"/>
      </dsp:txXfrm>
    </dsp:sp>
    <dsp:sp modelId="{BBF7E393-5A84-46A7-B74B-6A13205D8347}">
      <dsp:nvSpPr>
        <dsp:cNvPr id="0" name=""/>
        <dsp:cNvSpPr/>
      </dsp:nvSpPr>
      <dsp:spPr>
        <a:xfrm>
          <a:off x="6706509" y="4035698"/>
          <a:ext cx="1657584"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s-MX" sz="1900" kern="1200" dirty="0"/>
            <a:t>2</a:t>
          </a:r>
          <a:r>
            <a:rPr lang="es-MX" sz="1900" kern="1200" baseline="30000" dirty="0"/>
            <a:t>14 </a:t>
          </a:r>
          <a:r>
            <a:rPr lang="es-MX" sz="1900" kern="1200" dirty="0"/>
            <a:t>= Líneas</a:t>
          </a:r>
          <a:endParaRPr lang="es-ES_tradnl" sz="1900" kern="1200" dirty="0"/>
        </a:p>
      </dsp:txBody>
      <dsp:txXfrm>
        <a:off x="6717141" y="4046330"/>
        <a:ext cx="1636320" cy="341745"/>
      </dsp:txXfrm>
    </dsp:sp>
    <dsp:sp modelId="{EDC70884-AB34-4F1F-9DD6-8E02CE5A117B}">
      <dsp:nvSpPr>
        <dsp:cNvPr id="0" name=""/>
        <dsp:cNvSpPr/>
      </dsp:nvSpPr>
      <dsp:spPr>
        <a:xfrm>
          <a:off x="6706509" y="4454555"/>
          <a:ext cx="1657584" cy="36300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s-ES_tradnl" sz="1900" kern="1200" dirty="0"/>
            <a:t>9 bits</a:t>
          </a:r>
        </a:p>
      </dsp:txBody>
      <dsp:txXfrm>
        <a:off x="6717141" y="4465187"/>
        <a:ext cx="1636320" cy="341745"/>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83FE8C-88DF-43AE-9E96-85ECCC74E5F6}">
      <dsp:nvSpPr>
        <dsp:cNvPr id="0" name=""/>
        <dsp:cNvSpPr/>
      </dsp:nvSpPr>
      <dsp:spPr>
        <a:xfrm rot="16200000">
          <a:off x="-1555372" y="2842875"/>
          <a:ext cx="4212468" cy="891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85900" bIns="0" numCol="1" spcCol="1270" anchor="t" anchorCtr="0">
          <a:noAutofit/>
        </a:bodyPr>
        <a:lstStyle/>
        <a:p>
          <a:pPr marL="0" lvl="0" indent="0" algn="r" defTabSz="1155700">
            <a:lnSpc>
              <a:spcPct val="90000"/>
            </a:lnSpc>
            <a:spcBef>
              <a:spcPct val="0"/>
            </a:spcBef>
            <a:spcAft>
              <a:spcPct val="35000"/>
            </a:spcAft>
            <a:buNone/>
          </a:pPr>
          <a:endParaRPr lang="es-ES" sz="2600" kern="1200" dirty="0"/>
        </a:p>
        <a:p>
          <a:pPr marL="0" lvl="0" indent="0" algn="r" defTabSz="1155700">
            <a:lnSpc>
              <a:spcPct val="90000"/>
            </a:lnSpc>
            <a:spcBef>
              <a:spcPct val="0"/>
            </a:spcBef>
            <a:spcAft>
              <a:spcPct val="35000"/>
            </a:spcAft>
            <a:buNone/>
          </a:pPr>
          <a:endParaRPr lang="es-HN" sz="2600" kern="1200" dirty="0"/>
        </a:p>
      </dsp:txBody>
      <dsp:txXfrm>
        <a:off x="-1555372" y="2842875"/>
        <a:ext cx="4212468" cy="891099"/>
      </dsp:txXfrm>
    </dsp:sp>
    <dsp:sp modelId="{CE1C9BCB-8622-4A22-ACF7-4B569F0096C1}">
      <dsp:nvSpPr>
        <dsp:cNvPr id="0" name=""/>
        <dsp:cNvSpPr/>
      </dsp:nvSpPr>
      <dsp:spPr>
        <a:xfrm>
          <a:off x="996410" y="1182191"/>
          <a:ext cx="6243093" cy="4212468"/>
        </a:xfrm>
        <a:prstGeom prst="rect">
          <a:avLst/>
        </a:prstGeom>
        <a:solidFill>
          <a:srgbClr val="006699"/>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6464" tIns="785900" rIns="156464" bIns="156464" numCol="1" spcCol="1270" anchor="t" anchorCtr="0">
          <a:noAutofit/>
        </a:bodyPr>
        <a:lstStyle/>
        <a:p>
          <a:pPr marL="171450" lvl="1" indent="-171450" algn="l" defTabSz="755650">
            <a:lnSpc>
              <a:spcPct val="90000"/>
            </a:lnSpc>
            <a:spcBef>
              <a:spcPct val="0"/>
            </a:spcBef>
            <a:spcAft>
              <a:spcPct val="15000"/>
            </a:spcAft>
            <a:buChar char="•"/>
          </a:pPr>
          <a:r>
            <a:rPr lang="es-ES" sz="1700" kern="1200" dirty="0"/>
            <a:t>Los bloques más grandes explotan la localidad espacial para reducir las tasas de fallas. </a:t>
          </a:r>
          <a:endParaRPr lang="es-HN" sz="1700" kern="1200" dirty="0"/>
        </a:p>
        <a:p>
          <a:pPr marL="171450" lvl="1" indent="-171450" algn="l" defTabSz="755650">
            <a:lnSpc>
              <a:spcPct val="90000"/>
            </a:lnSpc>
            <a:spcBef>
              <a:spcPct val="0"/>
            </a:spcBef>
            <a:spcAft>
              <a:spcPct val="15000"/>
            </a:spcAft>
            <a:buChar char="•"/>
          </a:pPr>
          <a:r>
            <a:rPr lang="es-ES" sz="1700" kern="1200" dirty="0"/>
            <a:t>Aumentando el tamaño del bloque generalmente disminuye la tasa de fallos.</a:t>
          </a:r>
          <a:endParaRPr lang="es-HN" sz="1700" kern="1200" dirty="0"/>
        </a:p>
        <a:p>
          <a:pPr marL="171450" lvl="1" indent="-171450" algn="l" defTabSz="755650">
            <a:lnSpc>
              <a:spcPct val="90000"/>
            </a:lnSpc>
            <a:spcBef>
              <a:spcPct val="0"/>
            </a:spcBef>
            <a:spcAft>
              <a:spcPct val="15000"/>
            </a:spcAft>
            <a:buChar char="•"/>
          </a:pPr>
          <a:r>
            <a:rPr lang="es-ES" sz="1700" kern="1200" dirty="0"/>
            <a:t>La tasa de fallos puede aumentar eventualmente si el tamaño del bloque se convierte en una fracción significativa del tamaño de la memoria caché.</a:t>
          </a:r>
          <a:endParaRPr lang="es-HN" sz="1700" kern="1200" dirty="0"/>
        </a:p>
        <a:p>
          <a:pPr marL="171450" lvl="1" indent="-171450" algn="l" defTabSz="755650">
            <a:lnSpc>
              <a:spcPct val="90000"/>
            </a:lnSpc>
            <a:spcBef>
              <a:spcPct val="0"/>
            </a:spcBef>
            <a:spcAft>
              <a:spcPct val="15000"/>
            </a:spcAft>
            <a:buChar char="•"/>
          </a:pPr>
          <a:r>
            <a:rPr lang="es-ES" sz="1700" kern="1200" dirty="0"/>
            <a:t>La cantidad de bloques en caché será menor y habrá una gran competencia por esos bloques, como resultado, se eliminará un bloque del caché antes de acceder a muchas de sus palabras.</a:t>
          </a:r>
          <a:endParaRPr lang="es-HN" sz="1700" kern="1200" dirty="0"/>
        </a:p>
        <a:p>
          <a:pPr marL="171450" lvl="1" indent="-171450" algn="l" defTabSz="755650">
            <a:lnSpc>
              <a:spcPct val="90000"/>
            </a:lnSpc>
            <a:spcBef>
              <a:spcPct val="0"/>
            </a:spcBef>
            <a:spcAft>
              <a:spcPct val="15000"/>
            </a:spcAft>
            <a:buChar char="•"/>
          </a:pPr>
          <a:r>
            <a:rPr lang="es-ES" sz="1700" kern="1200" dirty="0"/>
            <a:t>La localidad espacial entre las palabras en un bloque disminuye con un bloque muy grande.</a:t>
          </a:r>
          <a:endParaRPr lang="es-HN" sz="1700" kern="1200" dirty="0"/>
        </a:p>
      </dsp:txBody>
      <dsp:txXfrm>
        <a:off x="996410" y="1182191"/>
        <a:ext cx="6243093" cy="4212468"/>
      </dsp:txXfrm>
    </dsp:sp>
    <dsp:sp modelId="{C3C08C27-5BD7-4E64-B9D8-402EEB8C7B76}">
      <dsp:nvSpPr>
        <dsp:cNvPr id="0" name=""/>
        <dsp:cNvSpPr/>
      </dsp:nvSpPr>
      <dsp:spPr>
        <a:xfrm>
          <a:off x="105311" y="5940"/>
          <a:ext cx="1782198" cy="1782198"/>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58000" r="-58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83FE8C-88DF-43AE-9E96-85ECCC74E5F6}">
      <dsp:nvSpPr>
        <dsp:cNvPr id="0" name=""/>
        <dsp:cNvSpPr/>
      </dsp:nvSpPr>
      <dsp:spPr>
        <a:xfrm rot="16200000">
          <a:off x="-1555372" y="2842875"/>
          <a:ext cx="4212468" cy="891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85900" bIns="0" numCol="1" spcCol="1270" anchor="t" anchorCtr="0">
          <a:noAutofit/>
        </a:bodyPr>
        <a:lstStyle/>
        <a:p>
          <a:pPr marL="0" lvl="0" indent="0" algn="r" defTabSz="1155700">
            <a:lnSpc>
              <a:spcPct val="90000"/>
            </a:lnSpc>
            <a:spcBef>
              <a:spcPct val="0"/>
            </a:spcBef>
            <a:spcAft>
              <a:spcPct val="35000"/>
            </a:spcAft>
            <a:buNone/>
          </a:pPr>
          <a:endParaRPr lang="es-ES" sz="2600" kern="1200" dirty="0"/>
        </a:p>
        <a:p>
          <a:pPr marL="0" lvl="0" indent="0" algn="r" defTabSz="1155700">
            <a:lnSpc>
              <a:spcPct val="90000"/>
            </a:lnSpc>
            <a:spcBef>
              <a:spcPct val="0"/>
            </a:spcBef>
            <a:spcAft>
              <a:spcPct val="35000"/>
            </a:spcAft>
            <a:buNone/>
          </a:pPr>
          <a:endParaRPr lang="es-HN" sz="2600" kern="1200" dirty="0"/>
        </a:p>
      </dsp:txBody>
      <dsp:txXfrm>
        <a:off x="-1555372" y="2842875"/>
        <a:ext cx="4212468" cy="891099"/>
      </dsp:txXfrm>
    </dsp:sp>
    <dsp:sp modelId="{CE1C9BCB-8622-4A22-ACF7-4B569F0096C1}">
      <dsp:nvSpPr>
        <dsp:cNvPr id="0" name=""/>
        <dsp:cNvSpPr/>
      </dsp:nvSpPr>
      <dsp:spPr>
        <a:xfrm>
          <a:off x="996410" y="1182191"/>
          <a:ext cx="6243093" cy="4212468"/>
        </a:xfrm>
        <a:prstGeom prst="rect">
          <a:avLst/>
        </a:prstGeom>
        <a:solidFill>
          <a:srgbClr val="006699"/>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3576" tIns="785900" rIns="163576" bIns="163576" numCol="1" spcCol="1270" anchor="t" anchorCtr="0">
          <a:noAutofit/>
        </a:bodyPr>
        <a:lstStyle/>
        <a:p>
          <a:pPr marL="171450" lvl="1" indent="-171450" algn="l" defTabSz="800100">
            <a:lnSpc>
              <a:spcPct val="90000"/>
            </a:lnSpc>
            <a:spcBef>
              <a:spcPct val="0"/>
            </a:spcBef>
            <a:spcAft>
              <a:spcPct val="15000"/>
            </a:spcAft>
            <a:buChar char="•"/>
          </a:pPr>
          <a:r>
            <a:rPr lang="es-ES" sz="1800" kern="1200" dirty="0"/>
            <a:t>Aumentar el tamaño del bloque el costo de una fallo aumenta. </a:t>
          </a:r>
          <a:endParaRPr lang="es-HN" sz="1800" kern="1200" dirty="0"/>
        </a:p>
        <a:p>
          <a:pPr marL="171450" lvl="1" indent="-171450" algn="l" defTabSz="800100">
            <a:lnSpc>
              <a:spcPct val="90000"/>
            </a:lnSpc>
            <a:spcBef>
              <a:spcPct val="0"/>
            </a:spcBef>
            <a:spcAft>
              <a:spcPct val="15000"/>
            </a:spcAft>
            <a:buChar char="•"/>
          </a:pPr>
          <a:r>
            <a:rPr lang="es-ES" sz="1800" kern="1200" dirty="0"/>
            <a:t>El tiempo para recuperar el bloque tiene dos partes: la latencia a la primera palabra y el tiempo de transferencia para el resto del bloque.</a:t>
          </a:r>
          <a:endParaRPr lang="es-HN" sz="1800" kern="1200" dirty="0"/>
        </a:p>
        <a:p>
          <a:pPr marL="171450" lvl="1" indent="-171450" algn="l" defTabSz="800100">
            <a:lnSpc>
              <a:spcPct val="90000"/>
            </a:lnSpc>
            <a:spcBef>
              <a:spcPct val="0"/>
            </a:spcBef>
            <a:spcAft>
              <a:spcPct val="15000"/>
            </a:spcAft>
            <a:buChar char="•"/>
          </a:pPr>
          <a:r>
            <a:rPr lang="es-ES" sz="1800" kern="1200" dirty="0"/>
            <a:t>A menos que cambiemos el sistema de memoria, el tiempo de transferencia, y por lo tanto la penalización por fallo, aumentará a medida que crezca el tamaño del bloque. </a:t>
          </a:r>
          <a:endParaRPr lang="es-HN" sz="1800" kern="1200" dirty="0"/>
        </a:p>
        <a:p>
          <a:pPr marL="171450" lvl="1" indent="-171450" algn="l" defTabSz="800100">
            <a:lnSpc>
              <a:spcPct val="90000"/>
            </a:lnSpc>
            <a:spcBef>
              <a:spcPct val="0"/>
            </a:spcBef>
            <a:spcAft>
              <a:spcPct val="15000"/>
            </a:spcAft>
            <a:buChar char="•"/>
          </a:pPr>
          <a:r>
            <a:rPr lang="es-ES" sz="1800" kern="1200" dirty="0"/>
            <a:t>Si diseñamos la memoria para transferir bloques más grandes de manera más eficiente, podemos aumentar el tamaño del bloque y obtener mejoras adicionales en el rendimiento de la memoria caché. </a:t>
          </a:r>
          <a:endParaRPr lang="es-HN" sz="1800" kern="1200" dirty="0"/>
        </a:p>
      </dsp:txBody>
      <dsp:txXfrm>
        <a:off x="996410" y="1182191"/>
        <a:ext cx="6243093" cy="4212468"/>
      </dsp:txXfrm>
    </dsp:sp>
    <dsp:sp modelId="{C3C08C27-5BD7-4E64-B9D8-402EEB8C7B76}">
      <dsp:nvSpPr>
        <dsp:cNvPr id="0" name=""/>
        <dsp:cNvSpPr/>
      </dsp:nvSpPr>
      <dsp:spPr>
        <a:xfrm>
          <a:off x="105311" y="5940"/>
          <a:ext cx="1782198" cy="178219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0000" r="-30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83FE8C-88DF-43AE-9E96-85ECCC74E5F6}">
      <dsp:nvSpPr>
        <dsp:cNvPr id="0" name=""/>
        <dsp:cNvSpPr/>
      </dsp:nvSpPr>
      <dsp:spPr>
        <a:xfrm rot="16200000">
          <a:off x="-1663384" y="3032400"/>
          <a:ext cx="4493299" cy="950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38293" bIns="0" numCol="1" spcCol="1270" anchor="t" anchorCtr="0">
          <a:noAutofit/>
        </a:bodyPr>
        <a:lstStyle/>
        <a:p>
          <a:pPr marL="0" lvl="0" indent="0" algn="r" defTabSz="1244600">
            <a:lnSpc>
              <a:spcPct val="90000"/>
            </a:lnSpc>
            <a:spcBef>
              <a:spcPct val="0"/>
            </a:spcBef>
            <a:spcAft>
              <a:spcPct val="35000"/>
            </a:spcAft>
            <a:buNone/>
          </a:pPr>
          <a:endParaRPr lang="es-ES" sz="2800" kern="1200" dirty="0"/>
        </a:p>
        <a:p>
          <a:pPr marL="0" lvl="0" indent="0" algn="r" defTabSz="1244600">
            <a:lnSpc>
              <a:spcPct val="90000"/>
            </a:lnSpc>
            <a:spcBef>
              <a:spcPct val="0"/>
            </a:spcBef>
            <a:spcAft>
              <a:spcPct val="35000"/>
            </a:spcAft>
            <a:buNone/>
          </a:pPr>
          <a:endParaRPr lang="es-HN" sz="2800" kern="1200" dirty="0"/>
        </a:p>
      </dsp:txBody>
      <dsp:txXfrm>
        <a:off x="-1663384" y="3032400"/>
        <a:ext cx="4493299" cy="950505"/>
      </dsp:txXfrm>
    </dsp:sp>
    <dsp:sp modelId="{CE1C9BCB-8622-4A22-ACF7-4B569F0096C1}">
      <dsp:nvSpPr>
        <dsp:cNvPr id="0" name=""/>
        <dsp:cNvSpPr/>
      </dsp:nvSpPr>
      <dsp:spPr>
        <a:xfrm>
          <a:off x="1058517" y="1261004"/>
          <a:ext cx="6610334" cy="4493299"/>
        </a:xfrm>
        <a:prstGeom prst="rect">
          <a:avLst/>
        </a:prstGeom>
        <a:solidFill>
          <a:srgbClr val="006699"/>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8016" tIns="838293" rIns="128016" bIns="128016" numCol="1" spcCol="1270" anchor="t" anchorCtr="0">
          <a:noAutofit/>
        </a:bodyPr>
        <a:lstStyle/>
        <a:p>
          <a:pPr marL="171450" lvl="1" indent="-171450" algn="l" defTabSz="800100">
            <a:lnSpc>
              <a:spcPct val="90000"/>
            </a:lnSpc>
            <a:spcBef>
              <a:spcPct val="0"/>
            </a:spcBef>
            <a:spcAft>
              <a:spcPct val="15000"/>
            </a:spcAft>
            <a:buChar char="•"/>
          </a:pPr>
          <a:r>
            <a:rPr lang="es-ES" sz="1800" kern="1200" dirty="0"/>
            <a:t>La principal desventaja de aumentar el tamaño del bloque es que la penalización de fallo de caché aumenta.</a:t>
          </a:r>
          <a:endParaRPr lang="es-HN" sz="1800" kern="1200" dirty="0"/>
        </a:p>
        <a:p>
          <a:pPr marL="171450" lvl="1" indent="-171450" algn="l" defTabSz="800100">
            <a:lnSpc>
              <a:spcPct val="90000"/>
            </a:lnSpc>
            <a:spcBef>
              <a:spcPct val="0"/>
            </a:spcBef>
            <a:spcAft>
              <a:spcPct val="15000"/>
            </a:spcAft>
            <a:buChar char="•"/>
          </a:pPr>
          <a:r>
            <a:rPr lang="es-ES" sz="1800" kern="1200" dirty="0"/>
            <a:t>Es posible que pueda ocultar una parte del tiempo de transferencia para que la penalización por fallo sea efectivamente menor. </a:t>
          </a:r>
          <a:endParaRPr lang="es-HN" sz="1800" kern="1200" dirty="0"/>
        </a:p>
        <a:p>
          <a:pPr marL="171450" lvl="1" indent="-171450" algn="l" defTabSz="800100">
            <a:lnSpc>
              <a:spcPct val="90000"/>
            </a:lnSpc>
            <a:spcBef>
              <a:spcPct val="0"/>
            </a:spcBef>
            <a:spcAft>
              <a:spcPct val="15000"/>
            </a:spcAft>
            <a:buChar char="•"/>
          </a:pPr>
          <a:r>
            <a:rPr lang="es-ES" sz="1800" kern="1200" dirty="0"/>
            <a:t>El método más simple para hacer esto, llamado reinicio temprano (Early Restart), es simplemente reanudar la ejecución tan pronto como se devuelve la palabra solicitada del bloque, en lugar de esperar todo el bloque. </a:t>
          </a:r>
          <a:endParaRPr lang="es-HN" sz="1800" kern="1200" dirty="0"/>
        </a:p>
        <a:p>
          <a:pPr marL="171450" lvl="1" indent="-171450" algn="l" defTabSz="800100">
            <a:lnSpc>
              <a:spcPct val="90000"/>
            </a:lnSpc>
            <a:spcBef>
              <a:spcPct val="0"/>
            </a:spcBef>
            <a:spcAft>
              <a:spcPct val="15000"/>
            </a:spcAft>
            <a:buChar char="•"/>
          </a:pPr>
          <a:r>
            <a:rPr lang="es-ES" sz="1800" kern="1200" dirty="0"/>
            <a:t>Early Restart funciona mejor con las instrucciones.</a:t>
          </a:r>
          <a:endParaRPr lang="es-HN" sz="1800" kern="1200" dirty="0"/>
        </a:p>
        <a:p>
          <a:pPr marL="171450" lvl="1" indent="-171450" algn="l" defTabSz="800100">
            <a:lnSpc>
              <a:spcPct val="90000"/>
            </a:lnSpc>
            <a:spcBef>
              <a:spcPct val="0"/>
            </a:spcBef>
            <a:spcAft>
              <a:spcPct val="15000"/>
            </a:spcAft>
            <a:buChar char="•"/>
          </a:pPr>
          <a:r>
            <a:rPr lang="es-ES" sz="1800" kern="1200" dirty="0"/>
            <a:t>Un esquema aún más sofisticado es organizar la memoria para que la palabra solicitada se transfiera primero desde la memoria a la caché (R</a:t>
          </a:r>
          <a:r>
            <a:rPr lang="es-HN" sz="1800" kern="1200" dirty="0"/>
            <a:t>equested Word First).</a:t>
          </a:r>
        </a:p>
      </dsp:txBody>
      <dsp:txXfrm>
        <a:off x="1058517" y="1261004"/>
        <a:ext cx="6610334" cy="4493299"/>
      </dsp:txXfrm>
    </dsp:sp>
    <dsp:sp modelId="{C3C08C27-5BD7-4E64-B9D8-402EEB8C7B76}">
      <dsp:nvSpPr>
        <dsp:cNvPr id="0" name=""/>
        <dsp:cNvSpPr/>
      </dsp:nvSpPr>
      <dsp:spPr>
        <a:xfrm>
          <a:off x="108011" y="6336"/>
          <a:ext cx="1901011" cy="190101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6000" r="-26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A73385-E028-452F-9DC3-172781CA85C5}">
      <dsp:nvSpPr>
        <dsp:cNvPr id="0" name=""/>
        <dsp:cNvSpPr/>
      </dsp:nvSpPr>
      <dsp:spPr>
        <a:xfrm rot="16200000">
          <a:off x="-1695178" y="3213102"/>
          <a:ext cx="4761056" cy="1007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8247" bIns="0" numCol="1" spcCol="1270" anchor="t" anchorCtr="0">
          <a:noAutofit/>
        </a:bodyPr>
        <a:lstStyle/>
        <a:p>
          <a:pPr marL="0" lvl="0" indent="0" algn="r" defTabSz="1333500">
            <a:lnSpc>
              <a:spcPct val="90000"/>
            </a:lnSpc>
            <a:spcBef>
              <a:spcPct val="0"/>
            </a:spcBef>
            <a:spcAft>
              <a:spcPct val="35000"/>
            </a:spcAft>
            <a:buNone/>
          </a:pPr>
          <a:endParaRPr lang="es-MX" sz="3000" kern="1200" dirty="0"/>
        </a:p>
        <a:p>
          <a:pPr marL="0" lvl="0" indent="0" algn="r" defTabSz="1333500">
            <a:lnSpc>
              <a:spcPct val="90000"/>
            </a:lnSpc>
            <a:spcBef>
              <a:spcPct val="0"/>
            </a:spcBef>
            <a:spcAft>
              <a:spcPct val="35000"/>
            </a:spcAft>
            <a:buNone/>
          </a:pPr>
          <a:endParaRPr lang="es-MX" sz="3000" kern="1200" dirty="0"/>
        </a:p>
      </dsp:txBody>
      <dsp:txXfrm>
        <a:off x="-1695178" y="3213102"/>
        <a:ext cx="4761056" cy="1007146"/>
      </dsp:txXfrm>
    </dsp:sp>
    <dsp:sp modelId="{1DD672E0-6CEB-4E40-A04B-D386CB9416B4}">
      <dsp:nvSpPr>
        <dsp:cNvPr id="0" name=""/>
        <dsp:cNvSpPr/>
      </dsp:nvSpPr>
      <dsp:spPr>
        <a:xfrm>
          <a:off x="1188923" y="1336147"/>
          <a:ext cx="6630356" cy="4761056"/>
        </a:xfrm>
        <a:prstGeom prst="rect">
          <a:avLst/>
        </a:prstGeom>
        <a:solidFill>
          <a:srgbClr val="006699"/>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0688" tIns="888247" rIns="170688" bIns="170688" numCol="1" spcCol="1270" anchor="t" anchorCtr="0">
          <a:noAutofit/>
        </a:bodyPr>
        <a:lstStyle/>
        <a:p>
          <a:pPr marL="228600" lvl="1" indent="-228600" algn="l" defTabSz="1066800">
            <a:lnSpc>
              <a:spcPct val="90000"/>
            </a:lnSpc>
            <a:spcBef>
              <a:spcPct val="0"/>
            </a:spcBef>
            <a:spcAft>
              <a:spcPct val="15000"/>
            </a:spcAft>
            <a:buChar char="•"/>
          </a:pPr>
          <a:r>
            <a:rPr lang="es-MX" sz="2400" kern="1200" dirty="0"/>
            <a:t>En general, el objetivo es mantener en la cache los bloques que tienen mas probabilidades de ser accedidos en el futuro próximo.</a:t>
          </a:r>
        </a:p>
        <a:p>
          <a:pPr marL="228600" lvl="1" indent="-228600" algn="l" defTabSz="1066800">
            <a:lnSpc>
              <a:spcPct val="90000"/>
            </a:lnSpc>
            <a:spcBef>
              <a:spcPct val="0"/>
            </a:spcBef>
            <a:spcAft>
              <a:spcPct val="15000"/>
            </a:spcAft>
            <a:buChar char="•"/>
          </a:pPr>
          <a:r>
            <a:rPr lang="es-MX" sz="2400" kern="1200" dirty="0">
              <a:solidFill>
                <a:schemeClr val="bg1"/>
              </a:solidFill>
            </a:rPr>
            <a:t>Para implementar este sistema se requiere añadir un contador a cada línea de cache, de tal manera que cada vez que se referencia un bloque su contador se pone a cero, y los demás (del conjunto o toda la memoria) se incrementan en uno.</a:t>
          </a:r>
          <a:endParaRPr lang="es-MX" sz="2400" kern="1200" dirty="0"/>
        </a:p>
        <a:p>
          <a:pPr marL="228600" lvl="1" indent="-228600" algn="l" defTabSz="1066800">
            <a:lnSpc>
              <a:spcPct val="90000"/>
            </a:lnSpc>
            <a:spcBef>
              <a:spcPct val="0"/>
            </a:spcBef>
            <a:spcAft>
              <a:spcPct val="15000"/>
            </a:spcAft>
            <a:buFont typeface="Arial" panose="020B0604020202020204" pitchFamily="34" charset="0"/>
            <a:buChar char="•"/>
          </a:pPr>
          <a:r>
            <a:rPr lang="es-MX" sz="2400" kern="1200" dirty="0">
              <a:solidFill>
                <a:schemeClr val="bg1"/>
              </a:solidFill>
            </a:rPr>
            <a:t>El bloque víctima es el que tenga mas tiempo sin ser referenciado.</a:t>
          </a:r>
        </a:p>
        <a:p>
          <a:pPr marL="228600" lvl="1" indent="-228600" algn="l" defTabSz="1066800">
            <a:lnSpc>
              <a:spcPct val="90000"/>
            </a:lnSpc>
            <a:spcBef>
              <a:spcPct val="0"/>
            </a:spcBef>
            <a:spcAft>
              <a:spcPct val="15000"/>
            </a:spcAft>
            <a:buChar char="•"/>
          </a:pPr>
          <a:endParaRPr lang="es-MX" sz="2400" kern="1200" dirty="0">
            <a:solidFill>
              <a:schemeClr val="bg1"/>
            </a:solidFill>
          </a:endParaRPr>
        </a:p>
      </dsp:txBody>
      <dsp:txXfrm>
        <a:off x="1188923" y="1336147"/>
        <a:ext cx="6630356" cy="4761056"/>
      </dsp:txXfrm>
    </dsp:sp>
    <dsp:sp modelId="{B0398647-7285-473F-8C33-81626123B2CC}">
      <dsp:nvSpPr>
        <dsp:cNvPr id="0" name=""/>
        <dsp:cNvSpPr/>
      </dsp:nvSpPr>
      <dsp:spPr>
        <a:xfrm>
          <a:off x="181776" y="6714"/>
          <a:ext cx="2014292" cy="2014292"/>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9000" r="-39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A73385-E028-452F-9DC3-172781CA85C5}">
      <dsp:nvSpPr>
        <dsp:cNvPr id="0" name=""/>
        <dsp:cNvSpPr/>
      </dsp:nvSpPr>
      <dsp:spPr>
        <a:xfrm rot="16200000">
          <a:off x="-1780448" y="3213102"/>
          <a:ext cx="4761056" cy="1007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8247" bIns="0" numCol="1" spcCol="1270" anchor="t" anchorCtr="0">
          <a:noAutofit/>
        </a:bodyPr>
        <a:lstStyle/>
        <a:p>
          <a:pPr marL="0" lvl="0" indent="0" algn="r" defTabSz="1333500">
            <a:lnSpc>
              <a:spcPct val="90000"/>
            </a:lnSpc>
            <a:spcBef>
              <a:spcPct val="0"/>
            </a:spcBef>
            <a:spcAft>
              <a:spcPct val="35000"/>
            </a:spcAft>
            <a:buNone/>
          </a:pPr>
          <a:endParaRPr lang="es-MX" sz="3000" kern="1200" dirty="0"/>
        </a:p>
        <a:p>
          <a:pPr marL="0" lvl="0" indent="0" algn="r" defTabSz="1333500">
            <a:lnSpc>
              <a:spcPct val="90000"/>
            </a:lnSpc>
            <a:spcBef>
              <a:spcPct val="0"/>
            </a:spcBef>
            <a:spcAft>
              <a:spcPct val="35000"/>
            </a:spcAft>
            <a:buNone/>
          </a:pPr>
          <a:endParaRPr lang="es-MX" sz="3000" kern="1200" dirty="0"/>
        </a:p>
      </dsp:txBody>
      <dsp:txXfrm>
        <a:off x="-1780448" y="3213102"/>
        <a:ext cx="4761056" cy="1007146"/>
      </dsp:txXfrm>
    </dsp:sp>
    <dsp:sp modelId="{1DD672E0-6CEB-4E40-A04B-D386CB9416B4}">
      <dsp:nvSpPr>
        <dsp:cNvPr id="0" name=""/>
        <dsp:cNvSpPr/>
      </dsp:nvSpPr>
      <dsp:spPr>
        <a:xfrm>
          <a:off x="1103652" y="1336147"/>
          <a:ext cx="6800897" cy="4761056"/>
        </a:xfrm>
        <a:prstGeom prst="rect">
          <a:avLst/>
        </a:prstGeom>
        <a:solidFill>
          <a:srgbClr val="006699"/>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9136" tIns="888247" rIns="199136" bIns="199136" numCol="1" spcCol="1270" anchor="t" anchorCtr="0">
          <a:noAutofit/>
        </a:bodyPr>
        <a:lstStyle/>
        <a:p>
          <a:pPr marL="285750" lvl="1" indent="-285750" algn="ctr" defTabSz="1244600">
            <a:lnSpc>
              <a:spcPct val="90000"/>
            </a:lnSpc>
            <a:spcBef>
              <a:spcPct val="0"/>
            </a:spcBef>
            <a:spcAft>
              <a:spcPct val="15000"/>
            </a:spcAft>
            <a:buChar char="•"/>
          </a:pPr>
          <a:endParaRPr lang="es-MX" sz="2800" kern="1200" dirty="0">
            <a:solidFill>
              <a:schemeClr val="bg1"/>
            </a:solidFill>
          </a:endParaRPr>
        </a:p>
        <a:p>
          <a:pPr marL="285750" lvl="1" indent="-285750" algn="ctr" defTabSz="1244600">
            <a:lnSpc>
              <a:spcPct val="90000"/>
            </a:lnSpc>
            <a:spcBef>
              <a:spcPct val="0"/>
            </a:spcBef>
            <a:spcAft>
              <a:spcPct val="15000"/>
            </a:spcAft>
            <a:buChar char="•"/>
          </a:pPr>
          <a:r>
            <a:rPr lang="es-MX" sz="2800" kern="1200" dirty="0">
              <a:solidFill>
                <a:schemeClr val="bg1"/>
              </a:solidFill>
            </a:rPr>
            <a:t>Esta política de sustitución falla cuando se esta accediendo de forma secuencial y cíclica a elementos de una matriz que no puede almacenarse completamente en la cache.</a:t>
          </a:r>
        </a:p>
      </dsp:txBody>
      <dsp:txXfrm>
        <a:off x="1103652" y="1336147"/>
        <a:ext cx="6800897" cy="4761056"/>
      </dsp:txXfrm>
    </dsp:sp>
    <dsp:sp modelId="{B0398647-7285-473F-8C33-81626123B2CC}">
      <dsp:nvSpPr>
        <dsp:cNvPr id="0" name=""/>
        <dsp:cNvSpPr/>
      </dsp:nvSpPr>
      <dsp:spPr>
        <a:xfrm>
          <a:off x="96505" y="6714"/>
          <a:ext cx="2014292" cy="2014292"/>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5000" r="-25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A73385-E028-452F-9DC3-172781CA85C5}">
      <dsp:nvSpPr>
        <dsp:cNvPr id="0" name=""/>
        <dsp:cNvSpPr/>
      </dsp:nvSpPr>
      <dsp:spPr>
        <a:xfrm rot="16200000">
          <a:off x="-1780448" y="3213102"/>
          <a:ext cx="4761056" cy="1007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8247" bIns="0" numCol="1" spcCol="1270" anchor="t" anchorCtr="0">
          <a:noAutofit/>
        </a:bodyPr>
        <a:lstStyle/>
        <a:p>
          <a:pPr marL="0" lvl="0" indent="0" algn="r" defTabSz="1333500">
            <a:lnSpc>
              <a:spcPct val="90000"/>
            </a:lnSpc>
            <a:spcBef>
              <a:spcPct val="0"/>
            </a:spcBef>
            <a:spcAft>
              <a:spcPct val="35000"/>
            </a:spcAft>
            <a:buNone/>
          </a:pPr>
          <a:endParaRPr lang="es-MX" sz="3000" kern="1200" dirty="0"/>
        </a:p>
        <a:p>
          <a:pPr marL="0" lvl="0" indent="0" algn="r" defTabSz="1333500">
            <a:lnSpc>
              <a:spcPct val="90000"/>
            </a:lnSpc>
            <a:spcBef>
              <a:spcPct val="0"/>
            </a:spcBef>
            <a:spcAft>
              <a:spcPct val="35000"/>
            </a:spcAft>
            <a:buNone/>
          </a:pPr>
          <a:endParaRPr lang="es-MX" sz="3000" kern="1200" dirty="0"/>
        </a:p>
      </dsp:txBody>
      <dsp:txXfrm>
        <a:off x="-1780448" y="3213102"/>
        <a:ext cx="4761056" cy="1007146"/>
      </dsp:txXfrm>
    </dsp:sp>
    <dsp:sp modelId="{1DD672E0-6CEB-4E40-A04B-D386CB9416B4}">
      <dsp:nvSpPr>
        <dsp:cNvPr id="0" name=""/>
        <dsp:cNvSpPr/>
      </dsp:nvSpPr>
      <dsp:spPr>
        <a:xfrm>
          <a:off x="1103652" y="1336147"/>
          <a:ext cx="6800897" cy="4761056"/>
        </a:xfrm>
        <a:prstGeom prst="rect">
          <a:avLst/>
        </a:prstGeom>
        <a:solidFill>
          <a:srgbClr val="006699"/>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0688" tIns="888247" rIns="170688" bIns="170688" numCol="1" spcCol="1270" anchor="t" anchorCtr="0">
          <a:noAutofit/>
        </a:bodyPr>
        <a:lstStyle/>
        <a:p>
          <a:pPr marL="228600" lvl="1" indent="-228600" algn="l" defTabSz="1066800">
            <a:lnSpc>
              <a:spcPct val="90000"/>
            </a:lnSpc>
            <a:spcBef>
              <a:spcPct val="0"/>
            </a:spcBef>
            <a:spcAft>
              <a:spcPct val="15000"/>
            </a:spcAft>
            <a:buChar char="•"/>
          </a:pPr>
          <a:r>
            <a:rPr lang="es-MX" sz="2400" kern="1200" dirty="0">
              <a:solidFill>
                <a:schemeClr val="bg1"/>
              </a:solidFill>
            </a:rPr>
            <a:t>En este sistema se sustituye el bloque menos frecuentemente referenciado. </a:t>
          </a:r>
        </a:p>
        <a:p>
          <a:pPr marL="228600" lvl="1" indent="-228600" algn="l" defTabSz="1066800">
            <a:lnSpc>
              <a:spcPct val="90000"/>
            </a:lnSpc>
            <a:spcBef>
              <a:spcPct val="0"/>
            </a:spcBef>
            <a:spcAft>
              <a:spcPct val="15000"/>
            </a:spcAft>
            <a:buFont typeface="Arial" panose="020B0604020202020204" pitchFamily="34" charset="0"/>
            <a:buChar char="•"/>
          </a:pPr>
          <a:r>
            <a:rPr lang="es-ES" sz="2400" kern="1200" dirty="0">
              <a:solidFill>
                <a:schemeClr val="bg1"/>
              </a:solidFill>
            </a:rPr>
            <a:t>Para implementar este sistema se requiere añadir un contador a cada línea de cache, de tal manera que cada vez que se referencia un bloque su contador se pone a uno, y los demás (del conjunto o toda la memoria) se ponen a cero.</a:t>
          </a:r>
          <a:endParaRPr lang="es-MX" sz="2400" kern="1200" dirty="0">
            <a:solidFill>
              <a:schemeClr val="bg1"/>
            </a:solidFill>
          </a:endParaRPr>
        </a:p>
        <a:p>
          <a:pPr marL="228600" lvl="1" indent="-228600" algn="l" defTabSz="1066800">
            <a:lnSpc>
              <a:spcPct val="90000"/>
            </a:lnSpc>
            <a:spcBef>
              <a:spcPct val="0"/>
            </a:spcBef>
            <a:spcAft>
              <a:spcPct val="15000"/>
            </a:spcAft>
            <a:buFont typeface="Arial" panose="020B0604020202020204" pitchFamily="34" charset="0"/>
            <a:buChar char="•"/>
          </a:pPr>
          <a:r>
            <a:rPr lang="es-MX" sz="2400" kern="1200" dirty="0">
              <a:solidFill>
                <a:schemeClr val="bg1"/>
              </a:solidFill>
            </a:rPr>
            <a:t>El bloque víctima es el que tenga menor número de referencias.</a:t>
          </a:r>
        </a:p>
        <a:p>
          <a:pPr marL="228600" lvl="1" indent="-228600" algn="l" defTabSz="1066800">
            <a:lnSpc>
              <a:spcPct val="90000"/>
            </a:lnSpc>
            <a:spcBef>
              <a:spcPct val="0"/>
            </a:spcBef>
            <a:spcAft>
              <a:spcPct val="15000"/>
            </a:spcAft>
            <a:buFont typeface="Arial" panose="020B0604020202020204" pitchFamily="34" charset="0"/>
            <a:buChar char="•"/>
          </a:pPr>
          <a:endParaRPr lang="es-HN" sz="2400" kern="1200" dirty="0">
            <a:solidFill>
              <a:schemeClr val="bg1"/>
            </a:solidFill>
          </a:endParaRPr>
        </a:p>
      </dsp:txBody>
      <dsp:txXfrm>
        <a:off x="1103652" y="1336147"/>
        <a:ext cx="6800897" cy="4761056"/>
      </dsp:txXfrm>
    </dsp:sp>
    <dsp:sp modelId="{B0398647-7285-473F-8C33-81626123B2CC}">
      <dsp:nvSpPr>
        <dsp:cNvPr id="0" name=""/>
        <dsp:cNvSpPr/>
      </dsp:nvSpPr>
      <dsp:spPr>
        <a:xfrm>
          <a:off x="96505" y="6714"/>
          <a:ext cx="2014292" cy="2014292"/>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9000" r="-39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A73385-E028-452F-9DC3-172781CA85C5}">
      <dsp:nvSpPr>
        <dsp:cNvPr id="0" name=""/>
        <dsp:cNvSpPr/>
      </dsp:nvSpPr>
      <dsp:spPr>
        <a:xfrm rot="16200000">
          <a:off x="-1695178" y="3213102"/>
          <a:ext cx="4761056" cy="1007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8247" bIns="0" numCol="1" spcCol="1270" anchor="t" anchorCtr="0">
          <a:noAutofit/>
        </a:bodyPr>
        <a:lstStyle/>
        <a:p>
          <a:pPr marL="0" lvl="0" indent="0" algn="r" defTabSz="1333500">
            <a:lnSpc>
              <a:spcPct val="90000"/>
            </a:lnSpc>
            <a:spcBef>
              <a:spcPct val="0"/>
            </a:spcBef>
            <a:spcAft>
              <a:spcPct val="35000"/>
            </a:spcAft>
            <a:buNone/>
          </a:pPr>
          <a:endParaRPr lang="es-MX" sz="3000" kern="1200" dirty="0"/>
        </a:p>
        <a:p>
          <a:pPr marL="0" lvl="0" indent="0" algn="r" defTabSz="1333500">
            <a:lnSpc>
              <a:spcPct val="90000"/>
            </a:lnSpc>
            <a:spcBef>
              <a:spcPct val="0"/>
            </a:spcBef>
            <a:spcAft>
              <a:spcPct val="35000"/>
            </a:spcAft>
            <a:buNone/>
          </a:pPr>
          <a:endParaRPr lang="es-MX" sz="3000" kern="1200" dirty="0"/>
        </a:p>
      </dsp:txBody>
      <dsp:txXfrm>
        <a:off x="-1695178" y="3213102"/>
        <a:ext cx="4761056" cy="1007146"/>
      </dsp:txXfrm>
    </dsp:sp>
    <dsp:sp modelId="{1DD672E0-6CEB-4E40-A04B-D386CB9416B4}">
      <dsp:nvSpPr>
        <dsp:cNvPr id="0" name=""/>
        <dsp:cNvSpPr/>
      </dsp:nvSpPr>
      <dsp:spPr>
        <a:xfrm>
          <a:off x="1188923" y="1336147"/>
          <a:ext cx="6630356" cy="4761056"/>
        </a:xfrm>
        <a:prstGeom prst="rect">
          <a:avLst/>
        </a:prstGeom>
        <a:solidFill>
          <a:srgbClr val="006699"/>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9136" tIns="888247" rIns="199136" bIns="199136" numCol="1" spcCol="1270" anchor="t" anchorCtr="0">
          <a:noAutofit/>
        </a:bodyPr>
        <a:lstStyle/>
        <a:p>
          <a:pPr marL="285750" lvl="1" indent="-285750" algn="l" defTabSz="1244600">
            <a:lnSpc>
              <a:spcPct val="90000"/>
            </a:lnSpc>
            <a:spcBef>
              <a:spcPct val="0"/>
            </a:spcBef>
            <a:spcAft>
              <a:spcPct val="15000"/>
            </a:spcAft>
            <a:buChar char="•"/>
          </a:pPr>
          <a:r>
            <a:rPr lang="es-MX" sz="2800" kern="1200" dirty="0">
              <a:solidFill>
                <a:schemeClr val="bg1"/>
              </a:solidFill>
            </a:rPr>
            <a:t>Ofrece resultados ligeramente inferior al LRU, y se implementa con ayuda de un buffer circular.</a:t>
          </a:r>
        </a:p>
        <a:p>
          <a:pPr marL="285750" lvl="1" indent="-285750" algn="l" defTabSz="1244600">
            <a:lnSpc>
              <a:spcPct val="90000"/>
            </a:lnSpc>
            <a:spcBef>
              <a:spcPct val="0"/>
            </a:spcBef>
            <a:spcAft>
              <a:spcPct val="15000"/>
            </a:spcAft>
            <a:buChar char="•"/>
          </a:pPr>
          <a:r>
            <a:rPr lang="es-MX" sz="2800" kern="1200" dirty="0">
              <a:solidFill>
                <a:schemeClr val="bg1"/>
              </a:solidFill>
            </a:rPr>
            <a:t>Solamente tiene en cuenta el tiempo que lleva un bloque en la cache, y no cuales han sido las ultimas referencias; por esto también puede fallar con algunas matrices.</a:t>
          </a:r>
        </a:p>
        <a:p>
          <a:pPr marL="285750" lvl="1" indent="-285750" algn="l" defTabSz="1244600">
            <a:lnSpc>
              <a:spcPct val="90000"/>
            </a:lnSpc>
            <a:spcBef>
              <a:spcPct val="0"/>
            </a:spcBef>
            <a:spcAft>
              <a:spcPct val="15000"/>
            </a:spcAft>
            <a:buChar char="•"/>
          </a:pPr>
          <a:endParaRPr lang="es-MX" sz="2800" kern="1200" dirty="0">
            <a:solidFill>
              <a:schemeClr val="bg1"/>
            </a:solidFill>
          </a:endParaRPr>
        </a:p>
        <a:p>
          <a:pPr marL="285750" lvl="1" indent="-285750" algn="l" defTabSz="1244600">
            <a:lnSpc>
              <a:spcPct val="90000"/>
            </a:lnSpc>
            <a:spcBef>
              <a:spcPct val="0"/>
            </a:spcBef>
            <a:spcAft>
              <a:spcPct val="15000"/>
            </a:spcAft>
            <a:buChar char="•"/>
          </a:pPr>
          <a:endParaRPr lang="es-MX" sz="2800" kern="1200" dirty="0">
            <a:solidFill>
              <a:schemeClr val="bg1"/>
            </a:solidFill>
          </a:endParaRPr>
        </a:p>
        <a:p>
          <a:pPr marL="285750" lvl="1" indent="-285750" algn="ctr" defTabSz="1244600">
            <a:lnSpc>
              <a:spcPct val="90000"/>
            </a:lnSpc>
            <a:spcBef>
              <a:spcPct val="0"/>
            </a:spcBef>
            <a:spcAft>
              <a:spcPct val="15000"/>
            </a:spcAft>
            <a:buChar char="•"/>
          </a:pPr>
          <a:endParaRPr lang="es-MX" sz="2800" kern="1200" dirty="0">
            <a:solidFill>
              <a:schemeClr val="bg1"/>
            </a:solidFill>
          </a:endParaRPr>
        </a:p>
      </dsp:txBody>
      <dsp:txXfrm>
        <a:off x="1188923" y="1336147"/>
        <a:ext cx="6630356" cy="4761056"/>
      </dsp:txXfrm>
    </dsp:sp>
    <dsp:sp modelId="{B0398647-7285-473F-8C33-81626123B2CC}">
      <dsp:nvSpPr>
        <dsp:cNvPr id="0" name=""/>
        <dsp:cNvSpPr/>
      </dsp:nvSpPr>
      <dsp:spPr>
        <a:xfrm>
          <a:off x="181776" y="6714"/>
          <a:ext cx="2014292" cy="2014292"/>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7000" r="-17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C02CAE-47DA-42FE-9E57-CD8CB3EBEF7A}">
      <dsp:nvSpPr>
        <dsp:cNvPr id="0" name=""/>
        <dsp:cNvSpPr/>
      </dsp:nvSpPr>
      <dsp:spPr>
        <a:xfrm rot="16200000">
          <a:off x="-1228587" y="2816359"/>
          <a:ext cx="4173177"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78569" bIns="0" numCol="1" spcCol="1270" anchor="t" anchorCtr="0">
          <a:noAutofit/>
        </a:bodyPr>
        <a:lstStyle/>
        <a:p>
          <a:pPr marL="0" lvl="0" indent="0" algn="r" defTabSz="1155700">
            <a:lnSpc>
              <a:spcPct val="90000"/>
            </a:lnSpc>
            <a:spcBef>
              <a:spcPct val="0"/>
            </a:spcBef>
            <a:spcAft>
              <a:spcPct val="35000"/>
            </a:spcAft>
            <a:buNone/>
          </a:pPr>
          <a:endParaRPr lang="es-ES_tradnl" sz="2600" kern="1200" dirty="0"/>
        </a:p>
        <a:p>
          <a:pPr marL="0" lvl="0" indent="0" algn="r" defTabSz="1155700">
            <a:lnSpc>
              <a:spcPct val="90000"/>
            </a:lnSpc>
            <a:spcBef>
              <a:spcPct val="0"/>
            </a:spcBef>
            <a:spcAft>
              <a:spcPct val="35000"/>
            </a:spcAft>
            <a:buNone/>
          </a:pPr>
          <a:endParaRPr lang="es-ES_tradnl" sz="2600" kern="1200" dirty="0"/>
        </a:p>
      </dsp:txBody>
      <dsp:txXfrm>
        <a:off x="-1228587" y="2816359"/>
        <a:ext cx="4173177" cy="882787"/>
      </dsp:txXfrm>
    </dsp:sp>
    <dsp:sp modelId="{1C2A298D-1AC8-4EA8-BE67-CDBD562AC6FC}">
      <dsp:nvSpPr>
        <dsp:cNvPr id="0" name=""/>
        <dsp:cNvSpPr/>
      </dsp:nvSpPr>
      <dsp:spPr>
        <a:xfrm>
          <a:off x="1299394" y="1171164"/>
          <a:ext cx="7146647" cy="4173177"/>
        </a:xfrm>
        <a:prstGeom prst="rect">
          <a:avLst/>
        </a:prstGeom>
        <a:solidFill>
          <a:srgbClr val="006699"/>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6464" tIns="778569" rIns="156464" bIns="156464" numCol="1" spcCol="1270" anchor="t" anchorCtr="0">
          <a:noAutofit/>
        </a:bodyPr>
        <a:lstStyle/>
        <a:p>
          <a:pPr marL="228600" lvl="1" indent="-228600" algn="l" defTabSz="977900">
            <a:lnSpc>
              <a:spcPct val="90000"/>
            </a:lnSpc>
            <a:spcBef>
              <a:spcPct val="0"/>
            </a:spcBef>
            <a:spcAft>
              <a:spcPct val="15000"/>
            </a:spcAft>
            <a:buChar char="•"/>
          </a:pPr>
          <a:r>
            <a:rPr lang="es-MX" sz="2200" b="0" kern="1200" dirty="0">
              <a:solidFill>
                <a:schemeClr val="bg1"/>
              </a:solidFill>
            </a:rPr>
            <a:t>Para la memoria interna es igual al número de bits que se leen o escriben en memoria a la vez. </a:t>
          </a:r>
          <a:endParaRPr lang="es-ES_tradnl" sz="2200" kern="1200" dirty="0"/>
        </a:p>
        <a:p>
          <a:pPr marL="228600" lvl="1" indent="-228600" algn="l" defTabSz="977900">
            <a:lnSpc>
              <a:spcPct val="90000"/>
            </a:lnSpc>
            <a:spcBef>
              <a:spcPct val="0"/>
            </a:spcBef>
            <a:spcAft>
              <a:spcPct val="15000"/>
            </a:spcAft>
            <a:buChar char="•"/>
          </a:pPr>
          <a:r>
            <a:rPr lang="es-MX" sz="2200" b="0" kern="1200" dirty="0">
              <a:solidFill>
                <a:schemeClr val="bg1"/>
              </a:solidFill>
            </a:rPr>
            <a:t>Para la memoria externa la unidad de transferencia es el bloque. Puede ser igual o mayor a la longitud de palabra (64, 128, 256 bits).</a:t>
          </a:r>
          <a:endParaRPr lang="es-ES_tradnl" sz="2200" kern="1200" dirty="0"/>
        </a:p>
        <a:p>
          <a:pPr marL="228600" lvl="1" indent="-228600" algn="l" defTabSz="977900">
            <a:lnSpc>
              <a:spcPct val="90000"/>
            </a:lnSpc>
            <a:spcBef>
              <a:spcPct val="0"/>
            </a:spcBef>
            <a:spcAft>
              <a:spcPct val="15000"/>
            </a:spcAft>
            <a:buChar char="•"/>
          </a:pPr>
          <a:r>
            <a:rPr lang="es-MX" sz="2200" b="0" kern="1200" dirty="0">
              <a:solidFill>
                <a:schemeClr val="bg1"/>
              </a:solidFill>
            </a:rPr>
            <a:t>La palabra es la unidad natural de organización de la memoria.</a:t>
          </a:r>
          <a:endParaRPr lang="es-ES_tradnl" sz="2200" kern="1200" dirty="0"/>
        </a:p>
        <a:p>
          <a:pPr marL="228600" lvl="1" indent="-228600" algn="l" defTabSz="977900">
            <a:lnSpc>
              <a:spcPct val="90000"/>
            </a:lnSpc>
            <a:spcBef>
              <a:spcPct val="0"/>
            </a:spcBef>
            <a:spcAft>
              <a:spcPct val="15000"/>
            </a:spcAft>
            <a:buChar char="•"/>
          </a:pPr>
          <a:r>
            <a:rPr lang="es-MX" sz="2200" b="0" kern="1200" dirty="0">
              <a:solidFill>
                <a:schemeClr val="bg1"/>
              </a:solidFill>
            </a:rPr>
            <a:t>El tamaño de palabra suele coincidir con el número de bits para representar la longitud de un entero o una instrucción.</a:t>
          </a:r>
          <a:endParaRPr lang="es-ES_tradnl" sz="2200" kern="1200" dirty="0"/>
        </a:p>
        <a:p>
          <a:pPr marL="228600" lvl="1" indent="-228600" algn="l" defTabSz="977900">
            <a:lnSpc>
              <a:spcPct val="90000"/>
            </a:lnSpc>
            <a:spcBef>
              <a:spcPct val="0"/>
            </a:spcBef>
            <a:spcAft>
              <a:spcPct val="15000"/>
            </a:spcAft>
            <a:buChar char="•"/>
          </a:pPr>
          <a:endParaRPr lang="es-ES_tradnl" sz="2200" kern="1200" dirty="0"/>
        </a:p>
        <a:p>
          <a:pPr marL="228600" lvl="1" indent="-228600" algn="l" defTabSz="977900">
            <a:lnSpc>
              <a:spcPct val="90000"/>
            </a:lnSpc>
            <a:spcBef>
              <a:spcPct val="0"/>
            </a:spcBef>
            <a:spcAft>
              <a:spcPct val="15000"/>
            </a:spcAft>
            <a:buChar char="•"/>
          </a:pPr>
          <a:endParaRPr lang="es-ES_tradnl" sz="2200" kern="1200" dirty="0"/>
        </a:p>
      </dsp:txBody>
      <dsp:txXfrm>
        <a:off x="1299394" y="1171164"/>
        <a:ext cx="7146647" cy="4173177"/>
      </dsp:txXfrm>
    </dsp:sp>
    <dsp:sp modelId="{B4E25637-D87D-496E-90CD-3FBFECABE82E}">
      <dsp:nvSpPr>
        <dsp:cNvPr id="0" name=""/>
        <dsp:cNvSpPr/>
      </dsp:nvSpPr>
      <dsp:spPr>
        <a:xfrm>
          <a:off x="416607" y="5885"/>
          <a:ext cx="1765574" cy="1765574"/>
        </a:xfrm>
        <a:prstGeom prst="rect">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A73385-E028-452F-9DC3-172781CA85C5}">
      <dsp:nvSpPr>
        <dsp:cNvPr id="0" name=""/>
        <dsp:cNvSpPr/>
      </dsp:nvSpPr>
      <dsp:spPr>
        <a:xfrm rot="16200000">
          <a:off x="-1695178" y="3213102"/>
          <a:ext cx="4761056" cy="1007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8247" bIns="0" numCol="1" spcCol="1270" anchor="t" anchorCtr="0">
          <a:noAutofit/>
        </a:bodyPr>
        <a:lstStyle/>
        <a:p>
          <a:pPr marL="0" lvl="0" indent="0" algn="r" defTabSz="1333500">
            <a:lnSpc>
              <a:spcPct val="90000"/>
            </a:lnSpc>
            <a:spcBef>
              <a:spcPct val="0"/>
            </a:spcBef>
            <a:spcAft>
              <a:spcPct val="35000"/>
            </a:spcAft>
            <a:buNone/>
          </a:pPr>
          <a:endParaRPr lang="es-MX" sz="3000" kern="1200" dirty="0"/>
        </a:p>
        <a:p>
          <a:pPr marL="0" lvl="0" indent="0" algn="r" defTabSz="1333500">
            <a:lnSpc>
              <a:spcPct val="90000"/>
            </a:lnSpc>
            <a:spcBef>
              <a:spcPct val="0"/>
            </a:spcBef>
            <a:spcAft>
              <a:spcPct val="35000"/>
            </a:spcAft>
            <a:buNone/>
          </a:pPr>
          <a:endParaRPr lang="es-MX" sz="3000" kern="1200" dirty="0"/>
        </a:p>
      </dsp:txBody>
      <dsp:txXfrm>
        <a:off x="-1695178" y="3213102"/>
        <a:ext cx="4761056" cy="1007146"/>
      </dsp:txXfrm>
    </dsp:sp>
    <dsp:sp modelId="{1DD672E0-6CEB-4E40-A04B-D386CB9416B4}">
      <dsp:nvSpPr>
        <dsp:cNvPr id="0" name=""/>
        <dsp:cNvSpPr/>
      </dsp:nvSpPr>
      <dsp:spPr>
        <a:xfrm>
          <a:off x="1188923" y="1336147"/>
          <a:ext cx="6630356" cy="4761056"/>
        </a:xfrm>
        <a:prstGeom prst="rect">
          <a:avLst/>
        </a:prstGeom>
        <a:solidFill>
          <a:srgbClr val="006699"/>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9136" tIns="888247" rIns="199136" bIns="199136" numCol="1" spcCol="1270" anchor="t" anchorCtr="0">
          <a:noAutofit/>
        </a:bodyPr>
        <a:lstStyle/>
        <a:p>
          <a:pPr marL="285750" lvl="1" indent="-285750" algn="ctr" defTabSz="1244600">
            <a:lnSpc>
              <a:spcPct val="90000"/>
            </a:lnSpc>
            <a:spcBef>
              <a:spcPct val="0"/>
            </a:spcBef>
            <a:spcAft>
              <a:spcPct val="15000"/>
            </a:spcAft>
            <a:buChar char="•"/>
          </a:pPr>
          <a:endParaRPr lang="es-MX" sz="2800" kern="1200" dirty="0">
            <a:solidFill>
              <a:schemeClr val="bg1"/>
            </a:solidFill>
          </a:endParaRPr>
        </a:p>
        <a:p>
          <a:pPr marL="285750" lvl="1" indent="-285750" algn="ctr" defTabSz="1600200">
            <a:lnSpc>
              <a:spcPct val="90000"/>
            </a:lnSpc>
            <a:spcBef>
              <a:spcPct val="0"/>
            </a:spcBef>
            <a:spcAft>
              <a:spcPct val="15000"/>
            </a:spcAft>
            <a:buChar char="•"/>
          </a:pPr>
          <a:r>
            <a:rPr lang="es-MX" sz="3600" kern="1200">
              <a:solidFill>
                <a:schemeClr val="bg1"/>
              </a:solidFill>
            </a:rPr>
            <a:t>Ofrece una buena tasa de aciertos, no tiene el problema de la LRU con las matrices, es fácil y económico de implementar.</a:t>
          </a:r>
          <a:endParaRPr lang="es-MX" sz="3600" kern="1200" dirty="0">
            <a:solidFill>
              <a:schemeClr val="bg1"/>
            </a:solidFill>
          </a:endParaRPr>
        </a:p>
        <a:p>
          <a:pPr marL="285750" lvl="1" indent="-285750" algn="ctr" defTabSz="1244600">
            <a:lnSpc>
              <a:spcPct val="90000"/>
            </a:lnSpc>
            <a:spcBef>
              <a:spcPct val="0"/>
            </a:spcBef>
            <a:spcAft>
              <a:spcPct val="15000"/>
            </a:spcAft>
            <a:buChar char="•"/>
          </a:pPr>
          <a:endParaRPr lang="es-MX" sz="2800" kern="1200" dirty="0">
            <a:solidFill>
              <a:schemeClr val="bg1"/>
            </a:solidFill>
          </a:endParaRPr>
        </a:p>
        <a:p>
          <a:pPr marL="285750" lvl="1" indent="-285750" algn="ctr" defTabSz="1244600">
            <a:lnSpc>
              <a:spcPct val="90000"/>
            </a:lnSpc>
            <a:spcBef>
              <a:spcPct val="0"/>
            </a:spcBef>
            <a:spcAft>
              <a:spcPct val="15000"/>
            </a:spcAft>
            <a:buChar char="•"/>
          </a:pPr>
          <a:endParaRPr lang="es-MX" sz="2800" kern="1200" dirty="0">
            <a:solidFill>
              <a:schemeClr val="bg1"/>
            </a:solidFill>
          </a:endParaRPr>
        </a:p>
        <a:p>
          <a:pPr marL="285750" lvl="1" indent="-285750" algn="ctr" defTabSz="1244600">
            <a:lnSpc>
              <a:spcPct val="90000"/>
            </a:lnSpc>
            <a:spcBef>
              <a:spcPct val="0"/>
            </a:spcBef>
            <a:spcAft>
              <a:spcPct val="15000"/>
            </a:spcAft>
            <a:buChar char="•"/>
          </a:pPr>
          <a:endParaRPr lang="es-MX" sz="2800" kern="1200" dirty="0">
            <a:solidFill>
              <a:schemeClr val="bg1"/>
            </a:solidFill>
          </a:endParaRPr>
        </a:p>
      </dsp:txBody>
      <dsp:txXfrm>
        <a:off x="1188923" y="1336147"/>
        <a:ext cx="6630356" cy="4761056"/>
      </dsp:txXfrm>
    </dsp:sp>
    <dsp:sp modelId="{B0398647-7285-473F-8C33-81626123B2CC}">
      <dsp:nvSpPr>
        <dsp:cNvPr id="0" name=""/>
        <dsp:cNvSpPr/>
      </dsp:nvSpPr>
      <dsp:spPr>
        <a:xfrm>
          <a:off x="181776" y="6714"/>
          <a:ext cx="2014292" cy="2014292"/>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40000" r="-40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95F18A-2728-42B1-88DF-965DBF82458C}">
      <dsp:nvSpPr>
        <dsp:cNvPr id="0" name=""/>
        <dsp:cNvSpPr/>
      </dsp:nvSpPr>
      <dsp:spPr>
        <a:xfrm rot="16200000">
          <a:off x="-1312457" y="2517100"/>
          <a:ext cx="3729745" cy="788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95841" bIns="0" numCol="1" spcCol="1270" anchor="t" anchorCtr="0">
          <a:noAutofit/>
        </a:bodyPr>
        <a:lstStyle/>
        <a:p>
          <a:pPr marL="0" lvl="0" indent="0" algn="r" defTabSz="1022350">
            <a:lnSpc>
              <a:spcPct val="90000"/>
            </a:lnSpc>
            <a:spcBef>
              <a:spcPct val="0"/>
            </a:spcBef>
            <a:spcAft>
              <a:spcPct val="35000"/>
            </a:spcAft>
            <a:buNone/>
          </a:pPr>
          <a:endParaRPr lang="es-ES" sz="2300" kern="1200" dirty="0"/>
        </a:p>
        <a:p>
          <a:pPr marL="0" lvl="0" indent="0" algn="r" defTabSz="1022350">
            <a:lnSpc>
              <a:spcPct val="90000"/>
            </a:lnSpc>
            <a:spcBef>
              <a:spcPct val="0"/>
            </a:spcBef>
            <a:spcAft>
              <a:spcPct val="35000"/>
            </a:spcAft>
            <a:buNone/>
          </a:pPr>
          <a:endParaRPr lang="es-HN" sz="2300" kern="1200" dirty="0"/>
        </a:p>
      </dsp:txBody>
      <dsp:txXfrm>
        <a:off x="-1312457" y="2517100"/>
        <a:ext cx="3729745" cy="788984"/>
      </dsp:txXfrm>
    </dsp:sp>
    <dsp:sp modelId="{E7D8ACC7-C85B-478C-A453-69C2AE60F813}">
      <dsp:nvSpPr>
        <dsp:cNvPr id="0" name=""/>
        <dsp:cNvSpPr/>
      </dsp:nvSpPr>
      <dsp:spPr>
        <a:xfrm>
          <a:off x="946907" y="1046719"/>
          <a:ext cx="6260703" cy="3729745"/>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695841" rIns="227584" bIns="227584" numCol="1" spcCol="1270" anchor="t" anchorCtr="0">
          <a:noAutofit/>
        </a:bodyPr>
        <a:lstStyle/>
        <a:p>
          <a:pPr marL="285750" lvl="1" indent="-285750" algn="l" defTabSz="1422400">
            <a:lnSpc>
              <a:spcPct val="90000"/>
            </a:lnSpc>
            <a:spcBef>
              <a:spcPct val="0"/>
            </a:spcBef>
            <a:spcAft>
              <a:spcPct val="15000"/>
            </a:spcAft>
            <a:buChar char="•"/>
          </a:pPr>
          <a:endParaRPr lang="es-HN" sz="3200" kern="1200" dirty="0"/>
        </a:p>
        <a:p>
          <a:pPr marL="285750" lvl="1" indent="-285750" algn="l" defTabSz="1422400">
            <a:lnSpc>
              <a:spcPct val="90000"/>
            </a:lnSpc>
            <a:spcBef>
              <a:spcPct val="0"/>
            </a:spcBef>
            <a:spcAft>
              <a:spcPct val="15000"/>
            </a:spcAft>
            <a:buChar char="•"/>
          </a:pPr>
          <a:r>
            <a:rPr lang="es-ES" sz="3200" kern="1200" dirty="0"/>
            <a:t>Iniciales</a:t>
          </a:r>
          <a:endParaRPr lang="es-HN" sz="3200" kern="1200" dirty="0"/>
        </a:p>
        <a:p>
          <a:pPr marL="285750" lvl="1" indent="-285750" algn="l" defTabSz="1422400">
            <a:lnSpc>
              <a:spcPct val="90000"/>
            </a:lnSpc>
            <a:spcBef>
              <a:spcPct val="0"/>
            </a:spcBef>
            <a:spcAft>
              <a:spcPct val="15000"/>
            </a:spcAft>
            <a:buChar char="•"/>
          </a:pPr>
          <a:r>
            <a:rPr lang="es-ES" sz="3200" kern="1200" dirty="0"/>
            <a:t>De Capacidad</a:t>
          </a:r>
          <a:endParaRPr lang="es-HN" sz="3200" kern="1200" dirty="0"/>
        </a:p>
        <a:p>
          <a:pPr marL="285750" lvl="1" indent="-285750" algn="l" defTabSz="1422400">
            <a:lnSpc>
              <a:spcPct val="90000"/>
            </a:lnSpc>
            <a:spcBef>
              <a:spcPct val="0"/>
            </a:spcBef>
            <a:spcAft>
              <a:spcPct val="15000"/>
            </a:spcAft>
            <a:buChar char="•"/>
          </a:pPr>
          <a:r>
            <a:rPr lang="es-ES" sz="3200" kern="1200" dirty="0"/>
            <a:t>De Conflicto</a:t>
          </a:r>
          <a:endParaRPr lang="es-HN" sz="3200" kern="1200" dirty="0"/>
        </a:p>
      </dsp:txBody>
      <dsp:txXfrm>
        <a:off x="946907" y="1046719"/>
        <a:ext cx="6260703" cy="3729745"/>
      </dsp:txXfrm>
    </dsp:sp>
    <dsp:sp modelId="{7377A333-488D-4B0D-BCCC-ED02B80CC68D}">
      <dsp:nvSpPr>
        <dsp:cNvPr id="0" name=""/>
        <dsp:cNvSpPr/>
      </dsp:nvSpPr>
      <dsp:spPr>
        <a:xfrm>
          <a:off x="157922" y="5259"/>
          <a:ext cx="1577969" cy="1577969"/>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59457B-1776-4DC7-9AA5-F8F1F71E9C34}">
      <dsp:nvSpPr>
        <dsp:cNvPr id="0" name=""/>
        <dsp:cNvSpPr/>
      </dsp:nvSpPr>
      <dsp:spPr>
        <a:xfrm rot="16200000">
          <a:off x="-1607355" y="3008397"/>
          <a:ext cx="4457731" cy="94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31657" bIns="0" numCol="1" spcCol="1270" anchor="t" anchorCtr="0">
          <a:noAutofit/>
        </a:bodyPr>
        <a:lstStyle/>
        <a:p>
          <a:pPr marL="0" lvl="0" indent="0" algn="r" defTabSz="1244600">
            <a:lnSpc>
              <a:spcPct val="90000"/>
            </a:lnSpc>
            <a:spcBef>
              <a:spcPct val="0"/>
            </a:spcBef>
            <a:spcAft>
              <a:spcPct val="35000"/>
            </a:spcAft>
            <a:buNone/>
          </a:pPr>
          <a:endParaRPr lang="es-ES" sz="2800" kern="1200" dirty="0"/>
        </a:p>
        <a:p>
          <a:pPr marL="0" lvl="0" indent="0" algn="r" defTabSz="1244600">
            <a:lnSpc>
              <a:spcPct val="90000"/>
            </a:lnSpc>
            <a:spcBef>
              <a:spcPct val="0"/>
            </a:spcBef>
            <a:spcAft>
              <a:spcPct val="35000"/>
            </a:spcAft>
            <a:buNone/>
          </a:pPr>
          <a:endParaRPr lang="es-ES" sz="2800" kern="1200" dirty="0"/>
        </a:p>
      </dsp:txBody>
      <dsp:txXfrm>
        <a:off x="-1607355" y="3008397"/>
        <a:ext cx="4457731" cy="942981"/>
      </dsp:txXfrm>
    </dsp:sp>
    <dsp:sp modelId="{447CD10F-C6A1-42C0-8AF4-7B9D515024CD}">
      <dsp:nvSpPr>
        <dsp:cNvPr id="0" name=""/>
        <dsp:cNvSpPr/>
      </dsp:nvSpPr>
      <dsp:spPr>
        <a:xfrm>
          <a:off x="1093001" y="1251022"/>
          <a:ext cx="7043786" cy="4457731"/>
        </a:xfrm>
        <a:prstGeom prst="rect">
          <a:avLst/>
        </a:prstGeom>
        <a:solidFill>
          <a:srgbClr val="006699"/>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3576" tIns="831657" rIns="163576" bIns="163576" numCol="1" spcCol="1270" anchor="t" anchorCtr="0">
          <a:noAutofit/>
        </a:bodyPr>
        <a:lstStyle/>
        <a:p>
          <a:pPr marL="228600" lvl="1" indent="-228600" algn="l" defTabSz="1022350">
            <a:lnSpc>
              <a:spcPct val="90000"/>
            </a:lnSpc>
            <a:spcBef>
              <a:spcPct val="0"/>
            </a:spcBef>
            <a:spcAft>
              <a:spcPct val="15000"/>
            </a:spcAft>
            <a:buChar char="•"/>
          </a:pPr>
          <a:r>
            <a:rPr lang="es-MX" sz="2300" kern="1200" dirty="0">
              <a:solidFill>
                <a:schemeClr val="bg1"/>
              </a:solidFill>
            </a:rPr>
            <a:t>La unidad de control tiene que detectar los fallos y procesarlos.</a:t>
          </a:r>
          <a:endParaRPr lang="es-ES" sz="2300" kern="1200" dirty="0">
            <a:solidFill>
              <a:schemeClr val="bg1"/>
            </a:solidFill>
          </a:endParaRPr>
        </a:p>
        <a:p>
          <a:pPr marL="228600" lvl="1" indent="-228600" algn="l" defTabSz="1022350">
            <a:lnSpc>
              <a:spcPct val="90000"/>
            </a:lnSpc>
            <a:spcBef>
              <a:spcPct val="0"/>
            </a:spcBef>
            <a:spcAft>
              <a:spcPct val="15000"/>
            </a:spcAft>
            <a:buChar char="•"/>
          </a:pPr>
          <a:r>
            <a:rPr lang="es-MX" sz="2300" kern="1200" dirty="0">
              <a:solidFill>
                <a:schemeClr val="bg1"/>
              </a:solidFill>
            </a:rPr>
            <a:t>El procesamiento de un fallo de cache bloquea el procesador, congelando el valor de todos los registros temporales y los accesibles por el programador. </a:t>
          </a:r>
        </a:p>
        <a:p>
          <a:pPr marL="228600" lvl="1" indent="-228600" algn="l" defTabSz="1022350">
            <a:lnSpc>
              <a:spcPct val="90000"/>
            </a:lnSpc>
            <a:spcBef>
              <a:spcPct val="0"/>
            </a:spcBef>
            <a:spcAft>
              <a:spcPct val="15000"/>
            </a:spcAft>
            <a:buChar char="•"/>
          </a:pPr>
          <a:r>
            <a:rPr lang="es-MX" sz="2300" kern="1200" dirty="0">
              <a:solidFill>
                <a:schemeClr val="bg1"/>
              </a:solidFill>
            </a:rPr>
            <a:t>Un controlador separado se encarga del fallo de cache, buscando los datos en memoria.</a:t>
          </a:r>
        </a:p>
        <a:p>
          <a:pPr marL="228600" lvl="1" indent="-228600" algn="l" defTabSz="1022350">
            <a:lnSpc>
              <a:spcPct val="90000"/>
            </a:lnSpc>
            <a:spcBef>
              <a:spcPct val="0"/>
            </a:spcBef>
            <a:spcAft>
              <a:spcPct val="15000"/>
            </a:spcAft>
            <a:buChar char="•"/>
          </a:pPr>
          <a:r>
            <a:rPr lang="es-MX" sz="2300" kern="1200" dirty="0">
              <a:solidFill>
                <a:schemeClr val="bg1"/>
              </a:solidFill>
            </a:rPr>
            <a:t>Una vez que los datos están presentes, la ejecución se reanuda en el ciclo que provoco el fallo.</a:t>
          </a:r>
        </a:p>
      </dsp:txBody>
      <dsp:txXfrm>
        <a:off x="1093001" y="1251022"/>
        <a:ext cx="7043786" cy="4457731"/>
      </dsp:txXfrm>
    </dsp:sp>
    <dsp:sp modelId="{0531D447-A8B2-4FC2-8EE2-1ADC7CD0FA1F}">
      <dsp:nvSpPr>
        <dsp:cNvPr id="0" name=""/>
        <dsp:cNvSpPr/>
      </dsp:nvSpPr>
      <dsp:spPr>
        <a:xfrm>
          <a:off x="150019" y="6286"/>
          <a:ext cx="1885963" cy="1885963"/>
        </a:xfrm>
        <a:prstGeom prst="rect">
          <a:avLst/>
        </a:prstGeom>
        <a:blipFill rotWithShape="1">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59457B-1776-4DC7-9AA5-F8F1F71E9C34}">
      <dsp:nvSpPr>
        <dsp:cNvPr id="0" name=""/>
        <dsp:cNvSpPr/>
      </dsp:nvSpPr>
      <dsp:spPr>
        <a:xfrm rot="16200000">
          <a:off x="-1607355" y="3008397"/>
          <a:ext cx="4457731" cy="94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31657" bIns="0" numCol="1" spcCol="1270" anchor="t" anchorCtr="0">
          <a:noAutofit/>
        </a:bodyPr>
        <a:lstStyle/>
        <a:p>
          <a:pPr marL="0" lvl="0" indent="0" algn="r" defTabSz="1244600">
            <a:lnSpc>
              <a:spcPct val="90000"/>
            </a:lnSpc>
            <a:spcBef>
              <a:spcPct val="0"/>
            </a:spcBef>
            <a:spcAft>
              <a:spcPct val="35000"/>
            </a:spcAft>
            <a:buNone/>
          </a:pPr>
          <a:endParaRPr lang="es-ES" sz="2800" kern="1200" dirty="0"/>
        </a:p>
        <a:p>
          <a:pPr marL="0" lvl="0" indent="0" algn="r" defTabSz="1244600">
            <a:lnSpc>
              <a:spcPct val="90000"/>
            </a:lnSpc>
            <a:spcBef>
              <a:spcPct val="0"/>
            </a:spcBef>
            <a:spcAft>
              <a:spcPct val="35000"/>
            </a:spcAft>
            <a:buNone/>
          </a:pPr>
          <a:endParaRPr lang="es-ES" sz="2800" kern="1200" dirty="0"/>
        </a:p>
      </dsp:txBody>
      <dsp:txXfrm>
        <a:off x="-1607355" y="3008397"/>
        <a:ext cx="4457731" cy="942981"/>
      </dsp:txXfrm>
    </dsp:sp>
    <dsp:sp modelId="{447CD10F-C6A1-42C0-8AF4-7B9D515024CD}">
      <dsp:nvSpPr>
        <dsp:cNvPr id="0" name=""/>
        <dsp:cNvSpPr/>
      </dsp:nvSpPr>
      <dsp:spPr>
        <a:xfrm>
          <a:off x="1093001" y="1251022"/>
          <a:ext cx="7043786" cy="4457731"/>
        </a:xfrm>
        <a:prstGeom prst="rect">
          <a:avLst/>
        </a:prstGeom>
        <a:solidFill>
          <a:srgbClr val="006699"/>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0688" tIns="831657" rIns="170688" bIns="170688" numCol="1" spcCol="1270" anchor="t" anchorCtr="0">
          <a:noAutofit/>
        </a:bodyPr>
        <a:lstStyle/>
        <a:p>
          <a:pPr marL="228600" lvl="1" indent="-228600" algn="l" defTabSz="1066800">
            <a:lnSpc>
              <a:spcPct val="90000"/>
            </a:lnSpc>
            <a:spcBef>
              <a:spcPct val="0"/>
            </a:spcBef>
            <a:spcAft>
              <a:spcPct val="15000"/>
            </a:spcAft>
            <a:buChar char="•"/>
          </a:pPr>
          <a:r>
            <a:rPr lang="es-ES" sz="2400" kern="1200" dirty="0">
              <a:solidFill>
                <a:schemeClr val="bg1"/>
              </a:solidFill>
            </a:rPr>
            <a:t>Enviar el valor del PC original (PC actual – 4) a la memoria.</a:t>
          </a:r>
        </a:p>
        <a:p>
          <a:pPr marL="228600" lvl="1" indent="-228600" algn="l" defTabSz="1066800">
            <a:lnSpc>
              <a:spcPct val="90000"/>
            </a:lnSpc>
            <a:spcBef>
              <a:spcPct val="0"/>
            </a:spcBef>
            <a:spcAft>
              <a:spcPct val="15000"/>
            </a:spcAft>
            <a:buChar char="•"/>
          </a:pPr>
          <a:r>
            <a:rPr lang="es-ES" sz="2400" kern="1200" dirty="0">
              <a:solidFill>
                <a:schemeClr val="bg1"/>
              </a:solidFill>
            </a:rPr>
            <a:t>Acceder a la memoria principal para hacer una lectura y esperar a que la memoria complete el acceso.</a:t>
          </a:r>
        </a:p>
        <a:p>
          <a:pPr marL="228600" lvl="1" indent="-228600" algn="l" defTabSz="1066800">
            <a:lnSpc>
              <a:spcPct val="90000"/>
            </a:lnSpc>
            <a:spcBef>
              <a:spcPct val="0"/>
            </a:spcBef>
            <a:spcAft>
              <a:spcPct val="15000"/>
            </a:spcAft>
            <a:buChar char="•"/>
          </a:pPr>
          <a:r>
            <a:rPr lang="es-ES" sz="2400" kern="1200" dirty="0">
              <a:solidFill>
                <a:schemeClr val="bg1"/>
              </a:solidFill>
            </a:rPr>
            <a:t>Escribir el resultado en la cache.</a:t>
          </a:r>
        </a:p>
        <a:p>
          <a:pPr marL="228600" lvl="1" indent="-228600" algn="l" defTabSz="1066800">
            <a:lnSpc>
              <a:spcPct val="90000"/>
            </a:lnSpc>
            <a:spcBef>
              <a:spcPct val="0"/>
            </a:spcBef>
            <a:spcAft>
              <a:spcPct val="15000"/>
            </a:spcAft>
            <a:buChar char="•"/>
          </a:pPr>
          <a:r>
            <a:rPr lang="es-ES" sz="2400" kern="1200" dirty="0">
              <a:solidFill>
                <a:schemeClr val="bg1"/>
              </a:solidFill>
            </a:rPr>
            <a:t>Reiniciar la ejecución de la instrucción en el primer paso, que volverá  a buscar la instrucción y ahora la encontrara en la cache.</a:t>
          </a:r>
        </a:p>
      </dsp:txBody>
      <dsp:txXfrm>
        <a:off x="1093001" y="1251022"/>
        <a:ext cx="7043786" cy="4457731"/>
      </dsp:txXfrm>
    </dsp:sp>
    <dsp:sp modelId="{0531D447-A8B2-4FC2-8EE2-1ADC7CD0FA1F}">
      <dsp:nvSpPr>
        <dsp:cNvPr id="0" name=""/>
        <dsp:cNvSpPr/>
      </dsp:nvSpPr>
      <dsp:spPr>
        <a:xfrm>
          <a:off x="150019" y="6286"/>
          <a:ext cx="1885963" cy="1885963"/>
        </a:xfrm>
        <a:prstGeom prst="rect">
          <a:avLst/>
        </a:prstGeom>
        <a:blipFill rotWithShape="1">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59457B-1776-4DC7-9AA5-F8F1F71E9C34}">
      <dsp:nvSpPr>
        <dsp:cNvPr id="0" name=""/>
        <dsp:cNvSpPr/>
      </dsp:nvSpPr>
      <dsp:spPr>
        <a:xfrm rot="16200000">
          <a:off x="-1607355" y="3008397"/>
          <a:ext cx="4457731" cy="94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31657" bIns="0" numCol="1" spcCol="1270" anchor="t" anchorCtr="0">
          <a:noAutofit/>
        </a:bodyPr>
        <a:lstStyle/>
        <a:p>
          <a:pPr marL="0" lvl="0" indent="0" algn="r" defTabSz="1244600">
            <a:lnSpc>
              <a:spcPct val="90000"/>
            </a:lnSpc>
            <a:spcBef>
              <a:spcPct val="0"/>
            </a:spcBef>
            <a:spcAft>
              <a:spcPct val="35000"/>
            </a:spcAft>
            <a:buNone/>
          </a:pPr>
          <a:endParaRPr lang="es-ES" sz="2800" kern="1200" dirty="0"/>
        </a:p>
        <a:p>
          <a:pPr marL="0" lvl="0" indent="0" algn="r" defTabSz="1244600">
            <a:lnSpc>
              <a:spcPct val="90000"/>
            </a:lnSpc>
            <a:spcBef>
              <a:spcPct val="0"/>
            </a:spcBef>
            <a:spcAft>
              <a:spcPct val="35000"/>
            </a:spcAft>
            <a:buNone/>
          </a:pPr>
          <a:endParaRPr lang="es-ES" sz="2800" kern="1200" dirty="0"/>
        </a:p>
      </dsp:txBody>
      <dsp:txXfrm>
        <a:off x="-1607355" y="3008397"/>
        <a:ext cx="4457731" cy="942981"/>
      </dsp:txXfrm>
    </dsp:sp>
    <dsp:sp modelId="{447CD10F-C6A1-42C0-8AF4-7B9D515024CD}">
      <dsp:nvSpPr>
        <dsp:cNvPr id="0" name=""/>
        <dsp:cNvSpPr/>
      </dsp:nvSpPr>
      <dsp:spPr>
        <a:xfrm>
          <a:off x="1093001" y="1251022"/>
          <a:ext cx="7043786" cy="4457731"/>
        </a:xfrm>
        <a:prstGeom prst="rect">
          <a:avLst/>
        </a:prstGeom>
        <a:solidFill>
          <a:srgbClr val="006699"/>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9136" tIns="831657" rIns="199136" bIns="199136" numCol="1" spcCol="1270" anchor="t" anchorCtr="0">
          <a:noAutofit/>
        </a:bodyPr>
        <a:lstStyle/>
        <a:p>
          <a:pPr marL="285750" lvl="1" indent="-285750" algn="l" defTabSz="1244600">
            <a:lnSpc>
              <a:spcPct val="90000"/>
            </a:lnSpc>
            <a:spcBef>
              <a:spcPct val="0"/>
            </a:spcBef>
            <a:spcAft>
              <a:spcPct val="15000"/>
            </a:spcAft>
            <a:buChar char="•"/>
          </a:pPr>
          <a:endParaRPr lang="es-ES" sz="2800" kern="1200" dirty="0">
            <a:solidFill>
              <a:schemeClr val="bg1"/>
            </a:solidFill>
          </a:endParaRPr>
        </a:p>
        <a:p>
          <a:pPr marL="285750" lvl="1" indent="-285750" algn="l" defTabSz="1244600">
            <a:lnSpc>
              <a:spcPct val="90000"/>
            </a:lnSpc>
            <a:spcBef>
              <a:spcPct val="0"/>
            </a:spcBef>
            <a:spcAft>
              <a:spcPct val="15000"/>
            </a:spcAft>
            <a:buChar char="•"/>
          </a:pPr>
          <a:r>
            <a:rPr lang="es-ES" sz="2800" kern="1200" dirty="0">
              <a:solidFill>
                <a:schemeClr val="bg1"/>
              </a:solidFill>
            </a:rPr>
            <a:t>El control de la caché es esencialmente idéntico al fallo de instrucciones.</a:t>
          </a:r>
        </a:p>
        <a:p>
          <a:pPr marL="285750" lvl="1" indent="-285750" algn="l" defTabSz="1244600">
            <a:lnSpc>
              <a:spcPct val="90000"/>
            </a:lnSpc>
            <a:spcBef>
              <a:spcPct val="0"/>
            </a:spcBef>
            <a:spcAft>
              <a:spcPct val="15000"/>
            </a:spcAft>
            <a:buChar char="•"/>
          </a:pPr>
          <a:r>
            <a:rPr lang="es-ES" sz="2800" kern="1200" dirty="0">
              <a:solidFill>
                <a:schemeClr val="bg1"/>
              </a:solidFill>
            </a:rPr>
            <a:t>Simplemente el procesador se detiene hasta que la memoria responda con los datos.</a:t>
          </a:r>
        </a:p>
      </dsp:txBody>
      <dsp:txXfrm>
        <a:off x="1093001" y="1251022"/>
        <a:ext cx="7043786" cy="4457731"/>
      </dsp:txXfrm>
    </dsp:sp>
    <dsp:sp modelId="{0531D447-A8B2-4FC2-8EE2-1ADC7CD0FA1F}">
      <dsp:nvSpPr>
        <dsp:cNvPr id="0" name=""/>
        <dsp:cNvSpPr/>
      </dsp:nvSpPr>
      <dsp:spPr>
        <a:xfrm>
          <a:off x="150019" y="6286"/>
          <a:ext cx="1885963" cy="1885963"/>
        </a:xfrm>
        <a:prstGeom prst="rect">
          <a:avLst/>
        </a:prstGeom>
        <a:blipFill rotWithShape="1">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59457B-1776-4DC7-9AA5-F8F1F71E9C34}">
      <dsp:nvSpPr>
        <dsp:cNvPr id="0" name=""/>
        <dsp:cNvSpPr/>
      </dsp:nvSpPr>
      <dsp:spPr>
        <a:xfrm rot="16200000">
          <a:off x="-1466939" y="2818872"/>
          <a:ext cx="4176900" cy="883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79264" bIns="0" numCol="1" spcCol="1270" anchor="t" anchorCtr="0">
          <a:noAutofit/>
        </a:bodyPr>
        <a:lstStyle/>
        <a:p>
          <a:pPr marL="0" lvl="0" indent="0" algn="r" defTabSz="1155700">
            <a:lnSpc>
              <a:spcPct val="90000"/>
            </a:lnSpc>
            <a:spcBef>
              <a:spcPct val="0"/>
            </a:spcBef>
            <a:spcAft>
              <a:spcPct val="35000"/>
            </a:spcAft>
            <a:buNone/>
          </a:pPr>
          <a:endParaRPr lang="es-ES" sz="2600" kern="1200" dirty="0"/>
        </a:p>
        <a:p>
          <a:pPr marL="0" lvl="0" indent="0" algn="r" defTabSz="1155700">
            <a:lnSpc>
              <a:spcPct val="90000"/>
            </a:lnSpc>
            <a:spcBef>
              <a:spcPct val="0"/>
            </a:spcBef>
            <a:spcAft>
              <a:spcPct val="35000"/>
            </a:spcAft>
            <a:buNone/>
          </a:pPr>
          <a:endParaRPr lang="es-ES" sz="2600" kern="1200" dirty="0"/>
        </a:p>
      </dsp:txBody>
      <dsp:txXfrm>
        <a:off x="-1466939" y="2818872"/>
        <a:ext cx="4176900" cy="883575"/>
      </dsp:txXfrm>
    </dsp:sp>
    <dsp:sp modelId="{447CD10F-C6A1-42C0-8AF4-7B9D515024CD}">
      <dsp:nvSpPr>
        <dsp:cNvPr id="0" name=""/>
        <dsp:cNvSpPr/>
      </dsp:nvSpPr>
      <dsp:spPr>
        <a:xfrm>
          <a:off x="1063298" y="1172209"/>
          <a:ext cx="7043786" cy="4176900"/>
        </a:xfrm>
        <a:prstGeom prst="rect">
          <a:avLst/>
        </a:prstGeom>
        <a:solidFill>
          <a:schemeClr val="tx2">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0688" tIns="779264" rIns="170688" bIns="170688" numCol="1" spcCol="1270" anchor="t" anchorCtr="0">
          <a:noAutofit/>
        </a:bodyPr>
        <a:lstStyle/>
        <a:p>
          <a:pPr marL="228600" lvl="1" indent="-228600" algn="l" defTabSz="1066800">
            <a:lnSpc>
              <a:spcPct val="90000"/>
            </a:lnSpc>
            <a:spcBef>
              <a:spcPct val="0"/>
            </a:spcBef>
            <a:spcAft>
              <a:spcPct val="15000"/>
            </a:spcAft>
            <a:buChar char="•"/>
          </a:pPr>
          <a:endParaRPr lang="es-ES" sz="2400" kern="1200" dirty="0">
            <a:solidFill>
              <a:schemeClr val="bg1"/>
            </a:solidFill>
          </a:endParaRPr>
        </a:p>
        <a:p>
          <a:pPr marL="228600" lvl="1" indent="-228600" algn="l" defTabSz="1066800">
            <a:lnSpc>
              <a:spcPct val="90000"/>
            </a:lnSpc>
            <a:spcBef>
              <a:spcPct val="0"/>
            </a:spcBef>
            <a:spcAft>
              <a:spcPct val="15000"/>
            </a:spcAft>
            <a:buChar char="•"/>
          </a:pPr>
          <a:endParaRPr lang="es-ES" sz="2400" kern="1200" dirty="0">
            <a:solidFill>
              <a:schemeClr val="bg1"/>
            </a:solidFill>
          </a:endParaRPr>
        </a:p>
        <a:p>
          <a:pPr marL="228600" lvl="1" indent="-228600" algn="l" defTabSz="1066800">
            <a:lnSpc>
              <a:spcPct val="90000"/>
            </a:lnSpc>
            <a:spcBef>
              <a:spcPct val="0"/>
            </a:spcBef>
            <a:spcAft>
              <a:spcPct val="15000"/>
            </a:spcAft>
            <a:buChar char="•"/>
          </a:pPr>
          <a:endParaRPr lang="es-ES" sz="2400" kern="1200" dirty="0">
            <a:solidFill>
              <a:schemeClr val="bg1"/>
            </a:solidFill>
          </a:endParaRPr>
        </a:p>
        <a:p>
          <a:pPr marL="228600" lvl="1" indent="-228600" algn="l" defTabSz="1066800">
            <a:lnSpc>
              <a:spcPct val="90000"/>
            </a:lnSpc>
            <a:spcBef>
              <a:spcPct val="0"/>
            </a:spcBef>
            <a:spcAft>
              <a:spcPct val="15000"/>
            </a:spcAft>
            <a:buChar char="•"/>
          </a:pPr>
          <a:r>
            <a:rPr lang="es-ES" sz="2400" kern="1200" dirty="0">
              <a:solidFill>
                <a:schemeClr val="bg1"/>
              </a:solidFill>
            </a:rPr>
            <a:t>Esta estrategia no ayuda a los fallos por instrucción.</a:t>
          </a:r>
        </a:p>
        <a:p>
          <a:pPr marL="228600" lvl="1" indent="-228600" algn="l" defTabSz="1066800">
            <a:lnSpc>
              <a:spcPct val="90000"/>
            </a:lnSpc>
            <a:spcBef>
              <a:spcPct val="0"/>
            </a:spcBef>
            <a:spcAft>
              <a:spcPct val="15000"/>
            </a:spcAft>
            <a:buChar char="•"/>
          </a:pPr>
          <a:r>
            <a:rPr lang="es-ES" sz="2400" kern="1200" dirty="0">
              <a:solidFill>
                <a:schemeClr val="bg1"/>
              </a:solidFill>
            </a:rPr>
            <a:t>En el caso de fallos por datos, se puede permitir al procesador que continúe buscando y ejecutando instrucciones hasta que necesite el dato que se esta buscando (bloqueo en uso).</a:t>
          </a:r>
        </a:p>
      </dsp:txBody>
      <dsp:txXfrm>
        <a:off x="1063298" y="1172209"/>
        <a:ext cx="7043786" cy="4176900"/>
      </dsp:txXfrm>
    </dsp:sp>
    <dsp:sp modelId="{0531D447-A8B2-4FC2-8EE2-1ADC7CD0FA1F}">
      <dsp:nvSpPr>
        <dsp:cNvPr id="0" name=""/>
        <dsp:cNvSpPr/>
      </dsp:nvSpPr>
      <dsp:spPr>
        <a:xfrm>
          <a:off x="179723" y="5890"/>
          <a:ext cx="1767150" cy="1767150"/>
        </a:xfrm>
        <a:prstGeom prst="rect">
          <a:avLst/>
        </a:prstGeom>
        <a:blipFill rotWithShape="1">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803D9-A185-444F-98F4-06345A8A409A}">
      <dsp:nvSpPr>
        <dsp:cNvPr id="0" name=""/>
        <dsp:cNvSpPr/>
      </dsp:nvSpPr>
      <dsp:spPr>
        <a:xfrm>
          <a:off x="0" y="0"/>
          <a:ext cx="8286808" cy="5500726"/>
        </a:xfrm>
        <a:prstGeom prst="roundRect">
          <a:avLst>
            <a:gd name="adj" fmla="val 10000"/>
          </a:avLst>
        </a:prstGeom>
        <a:solidFill>
          <a:schemeClr val="accent1">
            <a:tint val="40000"/>
            <a:hueOff val="0"/>
            <a:satOff val="0"/>
            <a:lumOff val="0"/>
            <a:alphaOff val="0"/>
          </a:schemeClr>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MX" sz="3200" kern="1200" dirty="0">
              <a:solidFill>
                <a:srgbClr val="006699"/>
              </a:solidFill>
            </a:rPr>
            <a:t>Existen dos aspectos a considerar en relación con la operación de escritura en un sistema con memoria cache:</a:t>
          </a:r>
        </a:p>
      </dsp:txBody>
      <dsp:txXfrm>
        <a:off x="0" y="0"/>
        <a:ext cx="8286808" cy="1650217"/>
      </dsp:txXfrm>
    </dsp:sp>
    <dsp:sp modelId="{E8162566-AC34-46D6-942A-4571CE41D541}">
      <dsp:nvSpPr>
        <dsp:cNvPr id="0" name=""/>
        <dsp:cNvSpPr/>
      </dsp:nvSpPr>
      <dsp:spPr>
        <a:xfrm>
          <a:off x="828680" y="1651829"/>
          <a:ext cx="6629446" cy="1658544"/>
        </a:xfrm>
        <a:prstGeom prst="roundRect">
          <a:avLst>
            <a:gd name="adj" fmla="val 10000"/>
          </a:avLst>
        </a:prstGeom>
        <a:solidFill>
          <a:srgbClr val="006699"/>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1600" tIns="76200" rIns="101600" bIns="76200" numCol="1" spcCol="1270" anchor="ctr" anchorCtr="0">
          <a:noAutofit/>
        </a:bodyPr>
        <a:lstStyle/>
        <a:p>
          <a:pPr marL="0" lvl="0" indent="0" algn="ctr" defTabSz="1778000">
            <a:lnSpc>
              <a:spcPct val="90000"/>
            </a:lnSpc>
            <a:spcBef>
              <a:spcPct val="0"/>
            </a:spcBef>
            <a:spcAft>
              <a:spcPct val="35000"/>
            </a:spcAft>
            <a:buNone/>
          </a:pPr>
          <a:r>
            <a:rPr lang="es-MX" sz="4000" kern="1200"/>
            <a:t>Coherencia de cache</a:t>
          </a:r>
          <a:endParaRPr lang="es-MX" sz="4000" kern="1200" dirty="0"/>
        </a:p>
      </dsp:txBody>
      <dsp:txXfrm>
        <a:off x="877257" y="1700406"/>
        <a:ext cx="6532292" cy="1561390"/>
      </dsp:txXfrm>
    </dsp:sp>
    <dsp:sp modelId="{23B2D46C-D44E-4CAB-9A8B-7D2964062652}">
      <dsp:nvSpPr>
        <dsp:cNvPr id="0" name=""/>
        <dsp:cNvSpPr/>
      </dsp:nvSpPr>
      <dsp:spPr>
        <a:xfrm>
          <a:off x="859971" y="3565534"/>
          <a:ext cx="6629446" cy="1658544"/>
        </a:xfrm>
        <a:prstGeom prst="roundRect">
          <a:avLst>
            <a:gd name="adj" fmla="val 10000"/>
          </a:avLst>
        </a:prstGeom>
        <a:solidFill>
          <a:srgbClr val="006699"/>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1600" tIns="76200" rIns="101600" bIns="76200" numCol="1" spcCol="1270" anchor="ctr" anchorCtr="0">
          <a:noAutofit/>
        </a:bodyPr>
        <a:lstStyle/>
        <a:p>
          <a:pPr marL="0" lvl="0" indent="0" algn="ctr" defTabSz="1778000">
            <a:lnSpc>
              <a:spcPct val="90000"/>
            </a:lnSpc>
            <a:spcBef>
              <a:spcPct val="0"/>
            </a:spcBef>
            <a:spcAft>
              <a:spcPct val="35000"/>
            </a:spcAft>
            <a:buNone/>
          </a:pPr>
          <a:r>
            <a:rPr lang="es-MX" sz="4000" kern="1200" dirty="0"/>
            <a:t>Fallo de cache en escritura</a:t>
          </a:r>
        </a:p>
      </dsp:txBody>
      <dsp:txXfrm>
        <a:off x="908548" y="3614111"/>
        <a:ext cx="6532292" cy="1561390"/>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A73385-E028-452F-9DC3-172781CA85C5}">
      <dsp:nvSpPr>
        <dsp:cNvPr id="0" name=""/>
        <dsp:cNvSpPr/>
      </dsp:nvSpPr>
      <dsp:spPr>
        <a:xfrm rot="16200000">
          <a:off x="-1695178" y="3213102"/>
          <a:ext cx="4761056" cy="1007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8247" bIns="0" numCol="1" spcCol="1270" anchor="t" anchorCtr="0">
          <a:noAutofit/>
        </a:bodyPr>
        <a:lstStyle/>
        <a:p>
          <a:pPr marL="0" lvl="0" indent="0" algn="r" defTabSz="1333500">
            <a:lnSpc>
              <a:spcPct val="90000"/>
            </a:lnSpc>
            <a:spcBef>
              <a:spcPct val="0"/>
            </a:spcBef>
            <a:spcAft>
              <a:spcPct val="35000"/>
            </a:spcAft>
            <a:buNone/>
          </a:pPr>
          <a:endParaRPr lang="es-MX" sz="3000" kern="1200" dirty="0"/>
        </a:p>
        <a:p>
          <a:pPr marL="0" lvl="0" indent="0" algn="r" defTabSz="1333500">
            <a:lnSpc>
              <a:spcPct val="90000"/>
            </a:lnSpc>
            <a:spcBef>
              <a:spcPct val="0"/>
            </a:spcBef>
            <a:spcAft>
              <a:spcPct val="35000"/>
            </a:spcAft>
            <a:buNone/>
          </a:pPr>
          <a:endParaRPr lang="es-MX" sz="3000" kern="1200" dirty="0"/>
        </a:p>
      </dsp:txBody>
      <dsp:txXfrm>
        <a:off x="-1695178" y="3213102"/>
        <a:ext cx="4761056" cy="1007146"/>
      </dsp:txXfrm>
    </dsp:sp>
    <dsp:sp modelId="{1DD672E0-6CEB-4E40-A04B-D386CB9416B4}">
      <dsp:nvSpPr>
        <dsp:cNvPr id="0" name=""/>
        <dsp:cNvSpPr/>
      </dsp:nvSpPr>
      <dsp:spPr>
        <a:xfrm>
          <a:off x="1188923" y="1336147"/>
          <a:ext cx="6630356" cy="4761056"/>
        </a:xfrm>
        <a:prstGeom prst="rect">
          <a:avLst/>
        </a:prstGeom>
        <a:solidFill>
          <a:srgbClr val="006699"/>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9136" tIns="888247" rIns="199136" bIns="199136" numCol="1" spcCol="1270" anchor="t" anchorCtr="0">
          <a:noAutofit/>
        </a:bodyPr>
        <a:lstStyle/>
        <a:p>
          <a:pPr marL="285750" lvl="1" indent="-285750" algn="ctr" defTabSz="1244600">
            <a:lnSpc>
              <a:spcPct val="90000"/>
            </a:lnSpc>
            <a:spcBef>
              <a:spcPct val="0"/>
            </a:spcBef>
            <a:spcAft>
              <a:spcPct val="15000"/>
            </a:spcAft>
            <a:buFontTx/>
            <a:buNone/>
          </a:pPr>
          <a:r>
            <a:rPr lang="es-ES" sz="2800" b="0" i="0" kern="1200" dirty="0"/>
            <a:t>Suponga que una instrucción de almacenamiento a memoria Store, escribió los datos solo en caché ( sin cambiar la memoria principal); luego, después de escribir en la caché, la memoria tendría un valor diferente al de la memoria principal. En tal caso, se dice que la caché y la memoria son inconsistentes. </a:t>
          </a:r>
          <a:endParaRPr lang="es-MX" sz="2800" kern="1200" dirty="0">
            <a:solidFill>
              <a:schemeClr val="bg1"/>
            </a:solidFill>
          </a:endParaRPr>
        </a:p>
        <a:p>
          <a:pPr marL="285750" lvl="1" indent="-285750" algn="ctr" defTabSz="1244600">
            <a:lnSpc>
              <a:spcPct val="90000"/>
            </a:lnSpc>
            <a:spcBef>
              <a:spcPct val="0"/>
            </a:spcBef>
            <a:spcAft>
              <a:spcPct val="15000"/>
            </a:spcAft>
            <a:buChar char="•"/>
          </a:pPr>
          <a:endParaRPr lang="es-MX" sz="2800" kern="1200" dirty="0">
            <a:solidFill>
              <a:schemeClr val="bg1"/>
            </a:solidFill>
          </a:endParaRPr>
        </a:p>
        <a:p>
          <a:pPr marL="285750" lvl="1" indent="-285750" algn="ctr" defTabSz="1244600">
            <a:lnSpc>
              <a:spcPct val="90000"/>
            </a:lnSpc>
            <a:spcBef>
              <a:spcPct val="0"/>
            </a:spcBef>
            <a:spcAft>
              <a:spcPct val="15000"/>
            </a:spcAft>
            <a:buChar char="•"/>
          </a:pPr>
          <a:endParaRPr lang="es-MX" sz="2800" kern="1200" dirty="0">
            <a:solidFill>
              <a:schemeClr val="bg1"/>
            </a:solidFill>
          </a:endParaRPr>
        </a:p>
      </dsp:txBody>
      <dsp:txXfrm>
        <a:off x="1188923" y="1336147"/>
        <a:ext cx="6630356" cy="4761056"/>
      </dsp:txXfrm>
    </dsp:sp>
    <dsp:sp modelId="{B0398647-7285-473F-8C33-81626123B2CC}">
      <dsp:nvSpPr>
        <dsp:cNvPr id="0" name=""/>
        <dsp:cNvSpPr/>
      </dsp:nvSpPr>
      <dsp:spPr>
        <a:xfrm>
          <a:off x="181776" y="6714"/>
          <a:ext cx="2014292" cy="2014292"/>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49000" r="-49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A73385-E028-452F-9DC3-172781CA85C5}">
      <dsp:nvSpPr>
        <dsp:cNvPr id="0" name=""/>
        <dsp:cNvSpPr/>
      </dsp:nvSpPr>
      <dsp:spPr>
        <a:xfrm rot="16200000">
          <a:off x="-1695178" y="3213102"/>
          <a:ext cx="4761056" cy="1007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8247" bIns="0" numCol="1" spcCol="1270" anchor="t" anchorCtr="0">
          <a:noAutofit/>
        </a:bodyPr>
        <a:lstStyle/>
        <a:p>
          <a:pPr marL="0" lvl="0" indent="0" algn="r" defTabSz="1333500">
            <a:lnSpc>
              <a:spcPct val="90000"/>
            </a:lnSpc>
            <a:spcBef>
              <a:spcPct val="0"/>
            </a:spcBef>
            <a:spcAft>
              <a:spcPct val="35000"/>
            </a:spcAft>
            <a:buNone/>
          </a:pPr>
          <a:endParaRPr lang="es-MX" sz="3000" kern="1200" dirty="0"/>
        </a:p>
        <a:p>
          <a:pPr marL="0" lvl="0" indent="0" algn="r" defTabSz="1333500">
            <a:lnSpc>
              <a:spcPct val="90000"/>
            </a:lnSpc>
            <a:spcBef>
              <a:spcPct val="0"/>
            </a:spcBef>
            <a:spcAft>
              <a:spcPct val="35000"/>
            </a:spcAft>
            <a:buNone/>
          </a:pPr>
          <a:endParaRPr lang="es-MX" sz="3000" kern="1200" dirty="0"/>
        </a:p>
      </dsp:txBody>
      <dsp:txXfrm>
        <a:off x="-1695178" y="3213102"/>
        <a:ext cx="4761056" cy="1007146"/>
      </dsp:txXfrm>
    </dsp:sp>
    <dsp:sp modelId="{1DD672E0-6CEB-4E40-A04B-D386CB9416B4}">
      <dsp:nvSpPr>
        <dsp:cNvPr id="0" name=""/>
        <dsp:cNvSpPr/>
      </dsp:nvSpPr>
      <dsp:spPr>
        <a:xfrm>
          <a:off x="1188923" y="1336147"/>
          <a:ext cx="6630356" cy="4761056"/>
        </a:xfrm>
        <a:prstGeom prst="rect">
          <a:avLst/>
        </a:prstGeom>
        <a:solidFill>
          <a:schemeClr val="tx2">
            <a:lumMod val="50000"/>
          </a:schemeClr>
        </a:solidFill>
        <a:ln>
          <a:solidFill>
            <a:schemeClr val="accent1"/>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2240" tIns="888247" rIns="142240" bIns="142240" numCol="1" spcCol="1270" anchor="t" anchorCtr="0">
          <a:noAutofit/>
        </a:bodyPr>
        <a:lstStyle/>
        <a:p>
          <a:pPr marL="228600" lvl="1" indent="-228600" algn="ctr" defTabSz="889000">
            <a:lnSpc>
              <a:spcPct val="90000"/>
            </a:lnSpc>
            <a:spcBef>
              <a:spcPct val="0"/>
            </a:spcBef>
            <a:spcAft>
              <a:spcPct val="15000"/>
            </a:spcAft>
            <a:buChar char="•"/>
          </a:pPr>
          <a:endParaRPr lang="es-MX" sz="2000" kern="1200" dirty="0">
            <a:solidFill>
              <a:schemeClr val="bg1"/>
            </a:solidFill>
          </a:endParaRPr>
        </a:p>
        <a:p>
          <a:pPr marL="228600" lvl="1" indent="-228600" algn="l" defTabSz="889000">
            <a:lnSpc>
              <a:spcPct val="90000"/>
            </a:lnSpc>
            <a:spcBef>
              <a:spcPct val="0"/>
            </a:spcBef>
            <a:spcAft>
              <a:spcPct val="15000"/>
            </a:spcAft>
            <a:buChar char="•"/>
          </a:pPr>
          <a:endParaRPr lang="es-MX" sz="2000" kern="1200" dirty="0">
            <a:solidFill>
              <a:schemeClr val="bg1"/>
            </a:solidFill>
          </a:endParaRPr>
        </a:p>
        <a:p>
          <a:pPr marL="228600" lvl="1" indent="-228600" algn="l" defTabSz="889000">
            <a:lnSpc>
              <a:spcPct val="90000"/>
            </a:lnSpc>
            <a:spcBef>
              <a:spcPct val="0"/>
            </a:spcBef>
            <a:spcAft>
              <a:spcPct val="15000"/>
            </a:spcAft>
            <a:buChar char="•"/>
          </a:pPr>
          <a:endParaRPr lang="es-MX" sz="2000" kern="1200" dirty="0">
            <a:solidFill>
              <a:schemeClr val="bg1"/>
            </a:solidFill>
          </a:endParaRPr>
        </a:p>
        <a:p>
          <a:pPr marL="228600" lvl="1" indent="-228600" algn="l" defTabSz="889000">
            <a:lnSpc>
              <a:spcPct val="90000"/>
            </a:lnSpc>
            <a:spcBef>
              <a:spcPct val="0"/>
            </a:spcBef>
            <a:spcAft>
              <a:spcPct val="15000"/>
            </a:spcAft>
            <a:buChar char="•"/>
          </a:pPr>
          <a:r>
            <a:rPr lang="es-MX" sz="2000" kern="1200" dirty="0">
              <a:solidFill>
                <a:schemeClr val="bg1"/>
              </a:solidFill>
            </a:rPr>
            <a:t>Todas las escrituras se realizan tanto en la cache como en la memoria principal.</a:t>
          </a:r>
        </a:p>
        <a:p>
          <a:pPr marL="228600" lvl="1" indent="-228600" algn="l" defTabSz="889000">
            <a:lnSpc>
              <a:spcPct val="90000"/>
            </a:lnSpc>
            <a:spcBef>
              <a:spcPct val="0"/>
            </a:spcBef>
            <a:spcAft>
              <a:spcPct val="15000"/>
            </a:spcAft>
            <a:buChar char="•"/>
          </a:pPr>
          <a:r>
            <a:rPr lang="es-MX" sz="2000" kern="1200">
              <a:solidFill>
                <a:schemeClr val="bg1"/>
              </a:solidFill>
            </a:rPr>
            <a:t>Simplifica el problema de coherencia en entornos multiprocesadores.</a:t>
          </a:r>
          <a:endParaRPr lang="es-MX" sz="2000" kern="1200" dirty="0">
            <a:solidFill>
              <a:schemeClr val="bg1"/>
            </a:solidFill>
          </a:endParaRPr>
        </a:p>
        <a:p>
          <a:pPr marL="228600" lvl="1" indent="-228600" algn="l" defTabSz="889000">
            <a:lnSpc>
              <a:spcPct val="90000"/>
            </a:lnSpc>
            <a:spcBef>
              <a:spcPct val="0"/>
            </a:spcBef>
            <a:spcAft>
              <a:spcPct val="15000"/>
            </a:spcAft>
            <a:buChar char="•"/>
          </a:pPr>
          <a:r>
            <a:rPr lang="es-MX" sz="2000" kern="1200" dirty="0">
              <a:solidFill>
                <a:schemeClr val="bg1"/>
              </a:solidFill>
            </a:rPr>
            <a:t>El inconveniente que presenta es el tráfico que genera en los buses del sistema.</a:t>
          </a:r>
        </a:p>
        <a:p>
          <a:pPr marL="228600" lvl="1" indent="-228600" algn="l" defTabSz="889000">
            <a:lnSpc>
              <a:spcPct val="90000"/>
            </a:lnSpc>
            <a:spcBef>
              <a:spcPct val="0"/>
            </a:spcBef>
            <a:spcAft>
              <a:spcPct val="15000"/>
            </a:spcAft>
            <a:buChar char="•"/>
          </a:pPr>
          <a:r>
            <a:rPr lang="es-MX" sz="2000" kern="1200">
              <a:solidFill>
                <a:schemeClr val="bg1"/>
              </a:solidFill>
            </a:rPr>
            <a:t>La escritura en cache y memoria principal se realiza en paralelo, es decir no supone un tiempo adicional.  </a:t>
          </a:r>
          <a:endParaRPr lang="es-MX" sz="2000" kern="1200" dirty="0">
            <a:solidFill>
              <a:schemeClr val="bg1"/>
            </a:solidFill>
          </a:endParaRPr>
        </a:p>
        <a:p>
          <a:pPr marL="228600" lvl="1" indent="-228600" algn="ctr" defTabSz="889000">
            <a:lnSpc>
              <a:spcPct val="90000"/>
            </a:lnSpc>
            <a:spcBef>
              <a:spcPct val="0"/>
            </a:spcBef>
            <a:spcAft>
              <a:spcPct val="15000"/>
            </a:spcAft>
            <a:buChar char="•"/>
          </a:pPr>
          <a:endParaRPr lang="es-MX" sz="2000" kern="1200" dirty="0">
            <a:solidFill>
              <a:schemeClr val="bg1"/>
            </a:solidFill>
          </a:endParaRPr>
        </a:p>
        <a:p>
          <a:pPr marL="228600" lvl="1" indent="-228600" algn="ctr" defTabSz="889000">
            <a:lnSpc>
              <a:spcPct val="90000"/>
            </a:lnSpc>
            <a:spcBef>
              <a:spcPct val="0"/>
            </a:spcBef>
            <a:spcAft>
              <a:spcPct val="15000"/>
            </a:spcAft>
            <a:buChar char="•"/>
          </a:pPr>
          <a:endParaRPr lang="es-MX" sz="2000" kern="1200" dirty="0">
            <a:solidFill>
              <a:schemeClr val="bg1"/>
            </a:solidFill>
          </a:endParaRPr>
        </a:p>
      </dsp:txBody>
      <dsp:txXfrm>
        <a:off x="1188923" y="1336147"/>
        <a:ext cx="6630356" cy="4761056"/>
      </dsp:txXfrm>
    </dsp:sp>
    <dsp:sp modelId="{B0398647-7285-473F-8C33-81626123B2CC}">
      <dsp:nvSpPr>
        <dsp:cNvPr id="0" name=""/>
        <dsp:cNvSpPr/>
      </dsp:nvSpPr>
      <dsp:spPr>
        <a:xfrm>
          <a:off x="181776" y="6714"/>
          <a:ext cx="2014292" cy="2014292"/>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7000" r="-17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803D9-A185-444F-98F4-06345A8A409A}">
      <dsp:nvSpPr>
        <dsp:cNvPr id="0" name=""/>
        <dsp:cNvSpPr/>
      </dsp:nvSpPr>
      <dsp:spPr>
        <a:xfrm>
          <a:off x="0" y="0"/>
          <a:ext cx="8286808" cy="5500726"/>
        </a:xfrm>
        <a:prstGeom prst="roundRect">
          <a:avLst>
            <a:gd name="adj" fmla="val 10000"/>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s-MX" sz="3600" b="1" kern="1200" dirty="0">
              <a:solidFill>
                <a:srgbClr val="002060"/>
              </a:solidFill>
            </a:rPr>
            <a:t>FALLO DE CACHE EN ESCRITURA</a:t>
          </a:r>
        </a:p>
      </dsp:txBody>
      <dsp:txXfrm>
        <a:off x="0" y="0"/>
        <a:ext cx="8286808" cy="1650217"/>
      </dsp:txXfrm>
    </dsp:sp>
    <dsp:sp modelId="{E8162566-AC34-46D6-942A-4571CE41D541}">
      <dsp:nvSpPr>
        <dsp:cNvPr id="0" name=""/>
        <dsp:cNvSpPr/>
      </dsp:nvSpPr>
      <dsp:spPr>
        <a:xfrm>
          <a:off x="828680" y="1650217"/>
          <a:ext cx="6629446" cy="3575471"/>
        </a:xfrm>
        <a:prstGeom prst="roundRect">
          <a:avLst>
            <a:gd name="adj" fmla="val 10000"/>
          </a:avLst>
        </a:prstGeom>
        <a:solidFill>
          <a:schemeClr val="tx2">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s-MX" sz="2800" kern="1200" dirty="0"/>
            <a:t>Un dispositivo de Entrada modifica el dato en memoria principal con un nuevo valor, con lo que entonces el dato de la cache se vuelve obsoleto.</a:t>
          </a:r>
        </a:p>
      </dsp:txBody>
      <dsp:txXfrm>
        <a:off x="933402" y="1754939"/>
        <a:ext cx="6420002" cy="336602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ABFE7-1C84-439C-9295-243B6BAECB9C}">
      <dsp:nvSpPr>
        <dsp:cNvPr id="0" name=""/>
        <dsp:cNvSpPr/>
      </dsp:nvSpPr>
      <dsp:spPr>
        <a:xfrm>
          <a:off x="3965684" y="1393734"/>
          <a:ext cx="3114025" cy="493997"/>
        </a:xfrm>
        <a:custGeom>
          <a:avLst/>
          <a:gdLst/>
          <a:ahLst/>
          <a:cxnLst/>
          <a:rect l="0" t="0" r="0" b="0"/>
          <a:pathLst>
            <a:path>
              <a:moveTo>
                <a:pt x="0" y="0"/>
              </a:moveTo>
              <a:lnTo>
                <a:pt x="0" y="336645"/>
              </a:lnTo>
              <a:lnTo>
                <a:pt x="3114025" y="336645"/>
              </a:lnTo>
              <a:lnTo>
                <a:pt x="3114025" y="493997"/>
              </a:lnTo>
            </a:path>
          </a:pathLst>
        </a:custGeom>
        <a:noFill/>
        <a:ln w="25400" cap="flat" cmpd="sng" algn="ctr">
          <a:solidFill>
            <a:schemeClr val="accent1"/>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942B32DA-48F5-4147-92A5-6737C09BB740}">
      <dsp:nvSpPr>
        <dsp:cNvPr id="0" name=""/>
        <dsp:cNvSpPr/>
      </dsp:nvSpPr>
      <dsp:spPr>
        <a:xfrm>
          <a:off x="3965684" y="1393734"/>
          <a:ext cx="1038008" cy="493997"/>
        </a:xfrm>
        <a:custGeom>
          <a:avLst/>
          <a:gdLst/>
          <a:ahLst/>
          <a:cxnLst/>
          <a:rect l="0" t="0" r="0" b="0"/>
          <a:pathLst>
            <a:path>
              <a:moveTo>
                <a:pt x="0" y="0"/>
              </a:moveTo>
              <a:lnTo>
                <a:pt x="0" y="336645"/>
              </a:lnTo>
              <a:lnTo>
                <a:pt x="1038008" y="336645"/>
              </a:lnTo>
              <a:lnTo>
                <a:pt x="1038008" y="493997"/>
              </a:lnTo>
            </a:path>
          </a:pathLst>
        </a:cu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11CF9549-379C-433D-9546-4BF5C44AB1E5}">
      <dsp:nvSpPr>
        <dsp:cNvPr id="0" name=""/>
        <dsp:cNvSpPr/>
      </dsp:nvSpPr>
      <dsp:spPr>
        <a:xfrm>
          <a:off x="2927675" y="1393734"/>
          <a:ext cx="1038008" cy="493997"/>
        </a:xfrm>
        <a:custGeom>
          <a:avLst/>
          <a:gdLst/>
          <a:ahLst/>
          <a:cxnLst/>
          <a:rect l="0" t="0" r="0" b="0"/>
          <a:pathLst>
            <a:path>
              <a:moveTo>
                <a:pt x="1038008" y="0"/>
              </a:moveTo>
              <a:lnTo>
                <a:pt x="1038008" y="336645"/>
              </a:lnTo>
              <a:lnTo>
                <a:pt x="0" y="336645"/>
              </a:lnTo>
              <a:lnTo>
                <a:pt x="0" y="493997"/>
              </a:lnTo>
            </a:path>
          </a:pathLst>
        </a:custGeom>
        <a:noFill/>
        <a:ln w="25400" cap="flat" cmpd="sng" algn="ctr">
          <a:solidFill>
            <a:schemeClr val="accent1"/>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C9A4BFE-279F-4FB3-B5E6-B6BB207FE9DA}">
      <dsp:nvSpPr>
        <dsp:cNvPr id="0" name=""/>
        <dsp:cNvSpPr/>
      </dsp:nvSpPr>
      <dsp:spPr>
        <a:xfrm>
          <a:off x="851658" y="1393734"/>
          <a:ext cx="3114025" cy="493997"/>
        </a:xfrm>
        <a:custGeom>
          <a:avLst/>
          <a:gdLst/>
          <a:ahLst/>
          <a:cxnLst/>
          <a:rect l="0" t="0" r="0" b="0"/>
          <a:pathLst>
            <a:path>
              <a:moveTo>
                <a:pt x="3114025" y="0"/>
              </a:moveTo>
              <a:lnTo>
                <a:pt x="3114025" y="336645"/>
              </a:lnTo>
              <a:lnTo>
                <a:pt x="0" y="336645"/>
              </a:lnTo>
              <a:lnTo>
                <a:pt x="0" y="493997"/>
              </a:lnTo>
            </a:path>
          </a:pathLst>
        </a:custGeom>
        <a:noFill/>
        <a:ln w="25400" cap="flat" cmpd="sng" algn="ctr">
          <a:solidFill>
            <a:schemeClr val="accent1"/>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A6B40A6-A5CA-46D6-8183-AE444871D502}">
      <dsp:nvSpPr>
        <dsp:cNvPr id="0" name=""/>
        <dsp:cNvSpPr/>
      </dsp:nvSpPr>
      <dsp:spPr>
        <a:xfrm>
          <a:off x="2000264" y="315149"/>
          <a:ext cx="3930840" cy="107858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9F3145B1-FEEF-4582-9FA5-CED745AAC382}">
      <dsp:nvSpPr>
        <dsp:cNvPr id="0" name=""/>
        <dsp:cNvSpPr/>
      </dsp:nvSpPr>
      <dsp:spPr>
        <a:xfrm>
          <a:off x="2188993" y="494442"/>
          <a:ext cx="3930840" cy="107858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MX" sz="2800" b="1" kern="1200">
              <a:solidFill>
                <a:srgbClr val="0070C0"/>
              </a:solidFill>
            </a:rPr>
            <a:t>METODOS DE ACCESO</a:t>
          </a:r>
          <a:endParaRPr lang="es-MX" sz="2800" b="1" kern="1200" dirty="0">
            <a:solidFill>
              <a:srgbClr val="0070C0"/>
            </a:solidFill>
          </a:endParaRPr>
        </a:p>
      </dsp:txBody>
      <dsp:txXfrm>
        <a:off x="2220584" y="526033"/>
        <a:ext cx="3867658" cy="1015403"/>
      </dsp:txXfrm>
    </dsp:sp>
    <dsp:sp modelId="{F3F944FF-E502-41F7-B381-5FB8C3872176}">
      <dsp:nvSpPr>
        <dsp:cNvPr id="0" name=""/>
        <dsp:cNvSpPr/>
      </dsp:nvSpPr>
      <dsp:spPr>
        <a:xfrm>
          <a:off x="2378" y="1887732"/>
          <a:ext cx="1698559" cy="107858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3F975315-8DBA-4A2F-BE9C-6DAAF92E8B08}">
      <dsp:nvSpPr>
        <dsp:cNvPr id="0" name=""/>
        <dsp:cNvSpPr/>
      </dsp:nvSpPr>
      <dsp:spPr>
        <a:xfrm>
          <a:off x="191107" y="2067025"/>
          <a:ext cx="1698559" cy="107858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b="1" kern="1200" dirty="0">
              <a:solidFill>
                <a:srgbClr val="0070C0"/>
              </a:solidFill>
            </a:rPr>
            <a:t>Secuencial</a:t>
          </a:r>
        </a:p>
      </dsp:txBody>
      <dsp:txXfrm>
        <a:off x="222698" y="2098616"/>
        <a:ext cx="1635377" cy="1015403"/>
      </dsp:txXfrm>
    </dsp:sp>
    <dsp:sp modelId="{D3FB91D5-9147-4D05-868C-68538BDB3F02}">
      <dsp:nvSpPr>
        <dsp:cNvPr id="0" name=""/>
        <dsp:cNvSpPr/>
      </dsp:nvSpPr>
      <dsp:spPr>
        <a:xfrm>
          <a:off x="2078396" y="1887732"/>
          <a:ext cx="1698559" cy="107858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440BA521-DB9D-4E77-9478-BFD8CC3058E2}">
      <dsp:nvSpPr>
        <dsp:cNvPr id="0" name=""/>
        <dsp:cNvSpPr/>
      </dsp:nvSpPr>
      <dsp:spPr>
        <a:xfrm>
          <a:off x="2267125" y="2067025"/>
          <a:ext cx="1698559" cy="107858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b="1" kern="1200" dirty="0">
              <a:solidFill>
                <a:srgbClr val="0070C0"/>
              </a:solidFill>
            </a:rPr>
            <a:t>Directo</a:t>
          </a:r>
        </a:p>
      </dsp:txBody>
      <dsp:txXfrm>
        <a:off x="2298716" y="2098616"/>
        <a:ext cx="1635377" cy="1015403"/>
      </dsp:txXfrm>
    </dsp:sp>
    <dsp:sp modelId="{B1135E7F-DE39-4966-87EC-6966F8FD2D2D}">
      <dsp:nvSpPr>
        <dsp:cNvPr id="0" name=""/>
        <dsp:cNvSpPr/>
      </dsp:nvSpPr>
      <dsp:spPr>
        <a:xfrm>
          <a:off x="4154413" y="1887732"/>
          <a:ext cx="1698559" cy="107858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4A07164E-D657-4F4D-AD56-A3620431EF9F}">
      <dsp:nvSpPr>
        <dsp:cNvPr id="0" name=""/>
        <dsp:cNvSpPr/>
      </dsp:nvSpPr>
      <dsp:spPr>
        <a:xfrm>
          <a:off x="4343142" y="2067025"/>
          <a:ext cx="1698559" cy="107858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b="1" kern="1200" dirty="0">
              <a:solidFill>
                <a:srgbClr val="0070C0"/>
              </a:solidFill>
            </a:rPr>
            <a:t>Aleatorio</a:t>
          </a:r>
        </a:p>
      </dsp:txBody>
      <dsp:txXfrm>
        <a:off x="4374733" y="2098616"/>
        <a:ext cx="1635377" cy="1015403"/>
      </dsp:txXfrm>
    </dsp:sp>
    <dsp:sp modelId="{711FE53F-1E75-46CF-89BF-B23D2CADDE9F}">
      <dsp:nvSpPr>
        <dsp:cNvPr id="0" name=""/>
        <dsp:cNvSpPr/>
      </dsp:nvSpPr>
      <dsp:spPr>
        <a:xfrm>
          <a:off x="6230430" y="1887732"/>
          <a:ext cx="1698559" cy="107858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1C150555-1840-480E-8054-CDA2D585F34D}">
      <dsp:nvSpPr>
        <dsp:cNvPr id="0" name=""/>
        <dsp:cNvSpPr/>
      </dsp:nvSpPr>
      <dsp:spPr>
        <a:xfrm>
          <a:off x="6419159" y="2067025"/>
          <a:ext cx="1698559" cy="107858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b="1" kern="1200" dirty="0">
              <a:solidFill>
                <a:srgbClr val="0070C0"/>
              </a:solidFill>
            </a:rPr>
            <a:t>Asociativo</a:t>
          </a:r>
        </a:p>
      </dsp:txBody>
      <dsp:txXfrm>
        <a:off x="6450750" y="2098616"/>
        <a:ext cx="1635377" cy="1015403"/>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A73385-E028-452F-9DC3-172781CA85C5}">
      <dsp:nvSpPr>
        <dsp:cNvPr id="0" name=""/>
        <dsp:cNvSpPr/>
      </dsp:nvSpPr>
      <dsp:spPr>
        <a:xfrm rot="16200000">
          <a:off x="-1437249" y="2806212"/>
          <a:ext cx="4161456" cy="880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76383" bIns="0" numCol="1" spcCol="1270" anchor="t" anchorCtr="0">
          <a:noAutofit/>
        </a:bodyPr>
        <a:lstStyle/>
        <a:p>
          <a:pPr marL="0" lvl="0" indent="0" algn="r" defTabSz="1155700">
            <a:lnSpc>
              <a:spcPct val="90000"/>
            </a:lnSpc>
            <a:spcBef>
              <a:spcPct val="0"/>
            </a:spcBef>
            <a:spcAft>
              <a:spcPct val="35000"/>
            </a:spcAft>
            <a:buNone/>
          </a:pPr>
          <a:endParaRPr lang="es-MX" sz="2600" kern="1200" dirty="0"/>
        </a:p>
        <a:p>
          <a:pPr marL="0" lvl="0" indent="0" algn="r" defTabSz="1155700">
            <a:lnSpc>
              <a:spcPct val="90000"/>
            </a:lnSpc>
            <a:spcBef>
              <a:spcPct val="0"/>
            </a:spcBef>
            <a:spcAft>
              <a:spcPct val="35000"/>
            </a:spcAft>
            <a:buNone/>
          </a:pPr>
          <a:endParaRPr lang="es-MX" sz="2600" kern="1200" dirty="0"/>
        </a:p>
      </dsp:txBody>
      <dsp:txXfrm>
        <a:off x="-1437249" y="2806212"/>
        <a:ext cx="4161456" cy="880308"/>
      </dsp:txXfrm>
    </dsp:sp>
    <dsp:sp modelId="{1DD672E0-6CEB-4E40-A04B-D386CB9416B4}">
      <dsp:nvSpPr>
        <dsp:cNvPr id="0" name=""/>
        <dsp:cNvSpPr/>
      </dsp:nvSpPr>
      <dsp:spPr>
        <a:xfrm>
          <a:off x="1083632" y="1161164"/>
          <a:ext cx="6025938" cy="4170403"/>
        </a:xfrm>
        <a:prstGeom prst="rect">
          <a:avLst/>
        </a:prstGeom>
        <a:solidFill>
          <a:srgbClr val="006699"/>
        </a:solidFill>
        <a:ln>
          <a:solidFill>
            <a:schemeClr val="accent1"/>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0688" tIns="776383" rIns="170688" bIns="170688" numCol="1" spcCol="1270" anchor="t" anchorCtr="0">
          <a:noAutofit/>
        </a:bodyPr>
        <a:lstStyle/>
        <a:p>
          <a:pPr marL="228600" lvl="1" indent="-228600" algn="l" defTabSz="1066800">
            <a:lnSpc>
              <a:spcPct val="90000"/>
            </a:lnSpc>
            <a:spcBef>
              <a:spcPct val="0"/>
            </a:spcBef>
            <a:spcAft>
              <a:spcPct val="15000"/>
            </a:spcAft>
            <a:buChar char="•"/>
          </a:pPr>
          <a:r>
            <a:rPr lang="es-ES" sz="2400" b="0" i="0" kern="1200" dirty="0"/>
            <a:t>Primero buscamos las palabras del bloque de la memoria.</a:t>
          </a:r>
          <a:endParaRPr lang="es-MX" sz="2400" kern="1200" dirty="0">
            <a:solidFill>
              <a:schemeClr val="bg1"/>
            </a:solidFill>
          </a:endParaRPr>
        </a:p>
        <a:p>
          <a:pPr marL="228600" lvl="1" indent="-228600" algn="l" defTabSz="1066800">
            <a:lnSpc>
              <a:spcPct val="90000"/>
            </a:lnSpc>
            <a:spcBef>
              <a:spcPct val="0"/>
            </a:spcBef>
            <a:spcAft>
              <a:spcPct val="15000"/>
            </a:spcAft>
            <a:buChar char="•"/>
          </a:pPr>
          <a:r>
            <a:rPr lang="es-ES" sz="2400" b="0" i="0" kern="1200" dirty="0"/>
            <a:t>Después de recuperar el bloque y colocarlo en la caché, sobrescribimos, la palabra que causó el fallo en el bloque de caché. </a:t>
          </a:r>
          <a:endParaRPr lang="es-ES" sz="2400" kern="1200" dirty="0"/>
        </a:p>
        <a:p>
          <a:pPr marL="228600" lvl="1" indent="-228600" algn="l" defTabSz="1066800">
            <a:lnSpc>
              <a:spcPct val="90000"/>
            </a:lnSpc>
            <a:spcBef>
              <a:spcPct val="0"/>
            </a:spcBef>
            <a:spcAft>
              <a:spcPct val="15000"/>
            </a:spcAft>
            <a:buChar char="•"/>
          </a:pPr>
          <a:r>
            <a:rPr lang="es-ES" sz="2400" b="0" i="0" kern="1200" dirty="0"/>
            <a:t>Se actualiza la palabra a memoria principal usando la dirección completa.</a:t>
          </a:r>
          <a:endParaRPr lang="es-ES" sz="2400" kern="1200" dirty="0"/>
        </a:p>
        <a:p>
          <a:pPr marL="228600" lvl="1" indent="-228600" algn="l" defTabSz="1066800">
            <a:lnSpc>
              <a:spcPct val="90000"/>
            </a:lnSpc>
            <a:spcBef>
              <a:spcPct val="0"/>
            </a:spcBef>
            <a:spcAft>
              <a:spcPct val="15000"/>
            </a:spcAft>
            <a:buChar char="•"/>
          </a:pPr>
          <a:endParaRPr lang="es-MX" sz="2400" kern="1200" dirty="0">
            <a:solidFill>
              <a:schemeClr val="bg1"/>
            </a:solidFill>
          </a:endParaRPr>
        </a:p>
        <a:p>
          <a:pPr marL="228600" lvl="1" indent="-228600" algn="l" defTabSz="1066800">
            <a:lnSpc>
              <a:spcPct val="90000"/>
            </a:lnSpc>
            <a:spcBef>
              <a:spcPct val="0"/>
            </a:spcBef>
            <a:spcAft>
              <a:spcPct val="15000"/>
            </a:spcAft>
            <a:buChar char="•"/>
          </a:pPr>
          <a:endParaRPr lang="es-MX" sz="2400" kern="1200" dirty="0">
            <a:solidFill>
              <a:schemeClr val="bg1"/>
            </a:solidFill>
          </a:endParaRPr>
        </a:p>
        <a:p>
          <a:pPr marL="228600" lvl="1" indent="-228600" algn="ctr" defTabSz="1066800">
            <a:lnSpc>
              <a:spcPct val="90000"/>
            </a:lnSpc>
            <a:spcBef>
              <a:spcPct val="0"/>
            </a:spcBef>
            <a:spcAft>
              <a:spcPct val="15000"/>
            </a:spcAft>
            <a:buChar char="•"/>
          </a:pPr>
          <a:endParaRPr lang="es-MX" sz="2400" kern="1200" dirty="0">
            <a:solidFill>
              <a:schemeClr val="bg1"/>
            </a:solidFill>
          </a:endParaRPr>
        </a:p>
        <a:p>
          <a:pPr marL="228600" lvl="1" indent="-228600" algn="ctr" defTabSz="1066800">
            <a:lnSpc>
              <a:spcPct val="90000"/>
            </a:lnSpc>
            <a:spcBef>
              <a:spcPct val="0"/>
            </a:spcBef>
            <a:spcAft>
              <a:spcPct val="15000"/>
            </a:spcAft>
            <a:buChar char="•"/>
          </a:pPr>
          <a:endParaRPr lang="es-MX" sz="2400" kern="1200" dirty="0">
            <a:solidFill>
              <a:schemeClr val="bg1"/>
            </a:solidFill>
          </a:endParaRPr>
        </a:p>
      </dsp:txBody>
      <dsp:txXfrm>
        <a:off x="1083632" y="1161164"/>
        <a:ext cx="6025938" cy="4170403"/>
      </dsp:txXfrm>
    </dsp:sp>
    <dsp:sp modelId="{B0398647-7285-473F-8C33-81626123B2CC}">
      <dsp:nvSpPr>
        <dsp:cNvPr id="0" name=""/>
        <dsp:cNvSpPr/>
      </dsp:nvSpPr>
      <dsp:spPr>
        <a:xfrm>
          <a:off x="203324" y="3631"/>
          <a:ext cx="1760616" cy="1760616"/>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7000" r="-17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A73385-E028-452F-9DC3-172781CA85C5}">
      <dsp:nvSpPr>
        <dsp:cNvPr id="0" name=""/>
        <dsp:cNvSpPr/>
      </dsp:nvSpPr>
      <dsp:spPr>
        <a:xfrm rot="16200000">
          <a:off x="-1617590" y="2960069"/>
          <a:ext cx="4386120" cy="927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18297" bIns="0" numCol="1" spcCol="1270" anchor="t" anchorCtr="0">
          <a:noAutofit/>
        </a:bodyPr>
        <a:lstStyle/>
        <a:p>
          <a:pPr marL="0" lvl="0" indent="0" algn="r" defTabSz="1200150">
            <a:lnSpc>
              <a:spcPct val="90000"/>
            </a:lnSpc>
            <a:spcBef>
              <a:spcPct val="0"/>
            </a:spcBef>
            <a:spcAft>
              <a:spcPct val="35000"/>
            </a:spcAft>
            <a:buNone/>
          </a:pPr>
          <a:endParaRPr lang="es-MX" sz="2700" kern="1200" dirty="0"/>
        </a:p>
        <a:p>
          <a:pPr marL="0" lvl="0" indent="0" algn="r" defTabSz="1200150">
            <a:lnSpc>
              <a:spcPct val="90000"/>
            </a:lnSpc>
            <a:spcBef>
              <a:spcPct val="0"/>
            </a:spcBef>
            <a:spcAft>
              <a:spcPct val="35000"/>
            </a:spcAft>
            <a:buNone/>
          </a:pPr>
          <a:endParaRPr lang="es-MX" sz="2700" kern="1200" dirty="0"/>
        </a:p>
      </dsp:txBody>
      <dsp:txXfrm>
        <a:off x="-1617590" y="2960069"/>
        <a:ext cx="4386120" cy="927833"/>
      </dsp:txXfrm>
    </dsp:sp>
    <dsp:sp modelId="{1DD672E0-6CEB-4E40-A04B-D386CB9416B4}">
      <dsp:nvSpPr>
        <dsp:cNvPr id="0" name=""/>
        <dsp:cNvSpPr/>
      </dsp:nvSpPr>
      <dsp:spPr>
        <a:xfrm>
          <a:off x="1039386" y="1230925"/>
          <a:ext cx="6521995" cy="4386120"/>
        </a:xfrm>
        <a:prstGeom prst="rect">
          <a:avLst/>
        </a:prstGeom>
        <a:solidFill>
          <a:srgbClr val="006699"/>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2240" tIns="818297" rIns="142240" bIns="142240" numCol="1" spcCol="1270" anchor="t" anchorCtr="0">
          <a:noAutofit/>
        </a:bodyPr>
        <a:lstStyle/>
        <a:p>
          <a:pPr marL="228600" lvl="1" indent="-228600" algn="l" defTabSz="889000">
            <a:lnSpc>
              <a:spcPct val="90000"/>
            </a:lnSpc>
            <a:spcBef>
              <a:spcPct val="0"/>
            </a:spcBef>
            <a:spcAft>
              <a:spcPct val="15000"/>
            </a:spcAft>
            <a:buChar char="•"/>
          </a:pPr>
          <a:r>
            <a:rPr lang="es-MX" sz="2000" kern="1200" dirty="0">
              <a:solidFill>
                <a:schemeClr val="bg1"/>
              </a:solidFill>
            </a:rPr>
            <a:t>Almacena los datos mientras se están esperando para escribir a memoria.</a:t>
          </a:r>
        </a:p>
        <a:p>
          <a:pPr marL="228600" lvl="1" indent="-228600" algn="l" defTabSz="889000">
            <a:lnSpc>
              <a:spcPct val="90000"/>
            </a:lnSpc>
            <a:spcBef>
              <a:spcPct val="0"/>
            </a:spcBef>
            <a:spcAft>
              <a:spcPct val="15000"/>
            </a:spcAft>
            <a:buChar char="•"/>
          </a:pPr>
          <a:r>
            <a:rPr lang="es-MX" sz="2000" kern="1200" dirty="0">
              <a:solidFill>
                <a:schemeClr val="bg1"/>
              </a:solidFill>
            </a:rPr>
            <a:t>Después de escribir los datos en la cache y en el buffer de escrituras el procesador puede continuar la ejecución.</a:t>
          </a:r>
        </a:p>
        <a:p>
          <a:pPr marL="228600" lvl="1" indent="-228600" algn="l" defTabSz="889000">
            <a:lnSpc>
              <a:spcPct val="90000"/>
            </a:lnSpc>
            <a:spcBef>
              <a:spcPct val="0"/>
            </a:spcBef>
            <a:spcAft>
              <a:spcPct val="15000"/>
            </a:spcAft>
            <a:buChar char="•"/>
          </a:pPr>
          <a:r>
            <a:rPr lang="es-MX" sz="2000" kern="1200" dirty="0">
              <a:solidFill>
                <a:schemeClr val="bg1"/>
              </a:solidFill>
            </a:rPr>
            <a:t>Cuando una escritura a memoria finaliza, se libera la entrada al buffer de escrituras.</a:t>
          </a:r>
        </a:p>
        <a:p>
          <a:pPr marL="228600" lvl="1" indent="-228600" algn="l" defTabSz="889000">
            <a:lnSpc>
              <a:spcPct val="90000"/>
            </a:lnSpc>
            <a:spcBef>
              <a:spcPct val="0"/>
            </a:spcBef>
            <a:spcAft>
              <a:spcPct val="15000"/>
            </a:spcAft>
            <a:buChar char="•"/>
          </a:pPr>
          <a:r>
            <a:rPr lang="es-MX" sz="2000" kern="1200" dirty="0">
              <a:solidFill>
                <a:schemeClr val="bg1"/>
              </a:solidFill>
            </a:rPr>
            <a:t>Si el buffer esta lleno cuando el procesador llega  a una escritura el procesador tiene que pararse hasta que haya una posición vacía en el buffer. </a:t>
          </a:r>
        </a:p>
        <a:p>
          <a:pPr marL="228600" lvl="1" indent="-228600" algn="ctr" defTabSz="889000">
            <a:lnSpc>
              <a:spcPct val="90000"/>
            </a:lnSpc>
            <a:spcBef>
              <a:spcPct val="0"/>
            </a:spcBef>
            <a:spcAft>
              <a:spcPct val="15000"/>
            </a:spcAft>
            <a:buChar char="•"/>
          </a:pPr>
          <a:endParaRPr lang="es-MX" sz="2000" kern="1200" dirty="0">
            <a:solidFill>
              <a:schemeClr val="bg1"/>
            </a:solidFill>
          </a:endParaRPr>
        </a:p>
        <a:p>
          <a:pPr marL="228600" lvl="1" indent="-228600" algn="ctr" defTabSz="889000">
            <a:lnSpc>
              <a:spcPct val="90000"/>
            </a:lnSpc>
            <a:spcBef>
              <a:spcPct val="0"/>
            </a:spcBef>
            <a:spcAft>
              <a:spcPct val="15000"/>
            </a:spcAft>
            <a:buChar char="•"/>
          </a:pPr>
          <a:endParaRPr lang="es-MX" sz="2000" kern="1200" dirty="0">
            <a:solidFill>
              <a:schemeClr val="bg1"/>
            </a:solidFill>
          </a:endParaRPr>
        </a:p>
      </dsp:txBody>
      <dsp:txXfrm>
        <a:off x="1039386" y="1230925"/>
        <a:ext cx="6521995" cy="4386120"/>
      </dsp:txXfrm>
    </dsp:sp>
    <dsp:sp modelId="{B0398647-7285-473F-8C33-81626123B2CC}">
      <dsp:nvSpPr>
        <dsp:cNvPr id="0" name=""/>
        <dsp:cNvSpPr/>
      </dsp:nvSpPr>
      <dsp:spPr>
        <a:xfrm>
          <a:off x="111553" y="6185"/>
          <a:ext cx="1855666" cy="1855666"/>
        </a:xfrm>
        <a:prstGeom prst="rect">
          <a:avLst/>
        </a:prstGeom>
        <a:blipFill rotWithShape="1">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E4F24-6400-41A3-8413-F8314FFC91D6}">
      <dsp:nvSpPr>
        <dsp:cNvPr id="0" name=""/>
        <dsp:cNvSpPr/>
      </dsp:nvSpPr>
      <dsp:spPr>
        <a:xfrm rot="16200000">
          <a:off x="-1481037" y="2729160"/>
          <a:ext cx="4043969" cy="85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54464" bIns="0" numCol="1" spcCol="1270" anchor="t" anchorCtr="0">
          <a:noAutofit/>
        </a:bodyPr>
        <a:lstStyle/>
        <a:p>
          <a:pPr marL="0" lvl="0" indent="0" algn="r" defTabSz="1111250">
            <a:lnSpc>
              <a:spcPct val="90000"/>
            </a:lnSpc>
            <a:spcBef>
              <a:spcPct val="0"/>
            </a:spcBef>
            <a:spcAft>
              <a:spcPct val="35000"/>
            </a:spcAft>
            <a:buNone/>
          </a:pPr>
          <a:endParaRPr lang="es-ES" sz="2500" kern="1200" dirty="0"/>
        </a:p>
        <a:p>
          <a:pPr marL="0" lvl="0" indent="0" algn="r" defTabSz="1111250">
            <a:lnSpc>
              <a:spcPct val="90000"/>
            </a:lnSpc>
            <a:spcBef>
              <a:spcPct val="0"/>
            </a:spcBef>
            <a:spcAft>
              <a:spcPct val="35000"/>
            </a:spcAft>
            <a:buNone/>
          </a:pPr>
          <a:endParaRPr lang="es-HN" sz="2500" kern="1200" dirty="0"/>
        </a:p>
      </dsp:txBody>
      <dsp:txXfrm>
        <a:off x="-1481037" y="2729160"/>
        <a:ext cx="4043969" cy="855455"/>
      </dsp:txXfrm>
    </dsp:sp>
    <dsp:sp modelId="{005792FF-FF72-4BEF-B6A3-DF73EDA22838}">
      <dsp:nvSpPr>
        <dsp:cNvPr id="0" name=""/>
        <dsp:cNvSpPr/>
      </dsp:nvSpPr>
      <dsp:spPr>
        <a:xfrm>
          <a:off x="968674" y="1134903"/>
          <a:ext cx="6130737" cy="4043969"/>
        </a:xfrm>
        <a:prstGeom prst="rect">
          <a:avLst/>
        </a:prstGeom>
        <a:solidFill>
          <a:srgbClr val="006699"/>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8016" tIns="754464" rIns="128016" bIns="128016" numCol="1" spcCol="1270" anchor="t" anchorCtr="0">
          <a:noAutofit/>
        </a:bodyPr>
        <a:lstStyle/>
        <a:p>
          <a:pPr marL="171450" lvl="1" indent="-171450" algn="l" defTabSz="800100">
            <a:lnSpc>
              <a:spcPct val="90000"/>
            </a:lnSpc>
            <a:spcBef>
              <a:spcPct val="0"/>
            </a:spcBef>
            <a:spcAft>
              <a:spcPct val="15000"/>
            </a:spcAft>
            <a:buChar char="•"/>
          </a:pPr>
          <a:r>
            <a:rPr lang="es-ES" sz="1800" kern="1200" dirty="0"/>
            <a:t>Cuando ocurre una escritura, el nuevo valor se escribe solo en la línea de cache.</a:t>
          </a:r>
          <a:endParaRPr lang="es-HN" sz="1800" kern="1200" dirty="0"/>
        </a:p>
        <a:p>
          <a:pPr marL="171450" lvl="1" indent="-171450" algn="l" defTabSz="800100">
            <a:lnSpc>
              <a:spcPct val="90000"/>
            </a:lnSpc>
            <a:spcBef>
              <a:spcPct val="0"/>
            </a:spcBef>
            <a:spcAft>
              <a:spcPct val="15000"/>
            </a:spcAft>
            <a:buChar char="•"/>
          </a:pPr>
          <a:r>
            <a:rPr lang="es-ES" sz="1800" kern="1200" dirty="0"/>
            <a:t>El bloque modificado se escribe en el nivel mas bajo de la jerarquía cuando se reemplaza. </a:t>
          </a:r>
          <a:endParaRPr lang="es-HN" sz="1800" kern="1200" dirty="0"/>
        </a:p>
        <a:p>
          <a:pPr marL="171450" lvl="1" indent="-171450" algn="l" defTabSz="800100">
            <a:lnSpc>
              <a:spcPct val="90000"/>
            </a:lnSpc>
            <a:spcBef>
              <a:spcPct val="0"/>
            </a:spcBef>
            <a:spcAft>
              <a:spcPct val="15000"/>
            </a:spcAft>
            <a:buChar char="•"/>
          </a:pPr>
          <a:r>
            <a:rPr lang="es-ES" sz="1800" kern="1200" dirty="0"/>
            <a:t>Cuando hay que reemplazar un bloque, si su bit de modificación (Dirty bit) esta activado entonces el bloque debe actualizarse en memoria principal.</a:t>
          </a:r>
          <a:endParaRPr lang="es-HN" sz="1800" kern="1200" dirty="0"/>
        </a:p>
        <a:p>
          <a:pPr marL="171450" lvl="1" indent="-171450" algn="l" defTabSz="800100">
            <a:lnSpc>
              <a:spcPct val="90000"/>
            </a:lnSpc>
            <a:spcBef>
              <a:spcPct val="0"/>
            </a:spcBef>
            <a:spcAft>
              <a:spcPct val="15000"/>
            </a:spcAft>
            <a:buChar char="•"/>
          </a:pPr>
          <a:r>
            <a:rPr lang="es-ES" sz="1800" kern="1200" dirty="0"/>
            <a:t>Los esquemas de escritura diferida pueden mejorar el rendimiento, especialmente cuando el CPU genera escrituras, más rápidas que las escrituras que pueden ser manejadas por la memoria principal. </a:t>
          </a:r>
          <a:endParaRPr lang="es-HN" sz="1800" kern="1200" dirty="0"/>
        </a:p>
      </dsp:txBody>
      <dsp:txXfrm>
        <a:off x="968674" y="1134903"/>
        <a:ext cx="6130737" cy="4043969"/>
      </dsp:txXfrm>
    </dsp:sp>
    <dsp:sp modelId="{FDCC8FE8-9CBB-45E6-9D52-D52558ACE245}">
      <dsp:nvSpPr>
        <dsp:cNvPr id="0" name=""/>
        <dsp:cNvSpPr/>
      </dsp:nvSpPr>
      <dsp:spPr>
        <a:xfrm>
          <a:off x="113219" y="5703"/>
          <a:ext cx="1710910" cy="171091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E4F24-6400-41A3-8413-F8314FFC91D6}">
      <dsp:nvSpPr>
        <dsp:cNvPr id="0" name=""/>
        <dsp:cNvSpPr/>
      </dsp:nvSpPr>
      <dsp:spPr>
        <a:xfrm rot="16200000">
          <a:off x="-1649472" y="3274115"/>
          <a:ext cx="4851463" cy="1026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05114" bIns="0" numCol="1" spcCol="1270" anchor="t" anchorCtr="0">
          <a:noAutofit/>
        </a:bodyPr>
        <a:lstStyle/>
        <a:p>
          <a:pPr marL="0" lvl="0" indent="0" algn="r" defTabSz="1333500">
            <a:lnSpc>
              <a:spcPct val="90000"/>
            </a:lnSpc>
            <a:spcBef>
              <a:spcPct val="0"/>
            </a:spcBef>
            <a:spcAft>
              <a:spcPct val="35000"/>
            </a:spcAft>
            <a:buNone/>
          </a:pPr>
          <a:endParaRPr lang="es-ES" sz="3000" kern="1200" dirty="0"/>
        </a:p>
        <a:p>
          <a:pPr marL="0" lvl="0" indent="0" algn="r" defTabSz="1333500">
            <a:lnSpc>
              <a:spcPct val="90000"/>
            </a:lnSpc>
            <a:spcBef>
              <a:spcPct val="0"/>
            </a:spcBef>
            <a:spcAft>
              <a:spcPct val="35000"/>
            </a:spcAft>
            <a:buNone/>
          </a:pPr>
          <a:endParaRPr lang="es-HN" sz="3000" kern="1200" dirty="0"/>
        </a:p>
      </dsp:txBody>
      <dsp:txXfrm>
        <a:off x="-1649472" y="3274115"/>
        <a:ext cx="4851463" cy="1026271"/>
      </dsp:txXfrm>
    </dsp:sp>
    <dsp:sp modelId="{005792FF-FF72-4BEF-B6A3-DF73EDA22838}">
      <dsp:nvSpPr>
        <dsp:cNvPr id="0" name=""/>
        <dsp:cNvSpPr/>
      </dsp:nvSpPr>
      <dsp:spPr>
        <a:xfrm>
          <a:off x="1289394" y="1361519"/>
          <a:ext cx="7160450" cy="4851463"/>
        </a:xfrm>
        <a:prstGeom prst="rect">
          <a:avLst/>
        </a:prstGeom>
        <a:solidFill>
          <a:srgbClr val="006699"/>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8016" tIns="905114" rIns="128016" bIns="128016" numCol="1" spcCol="1270" anchor="t" anchorCtr="0">
          <a:noAutofit/>
        </a:bodyPr>
        <a:lstStyle/>
        <a:p>
          <a:pPr marL="171450" lvl="1" indent="-171450" algn="l" defTabSz="800100">
            <a:lnSpc>
              <a:spcPct val="90000"/>
            </a:lnSpc>
            <a:spcBef>
              <a:spcPct val="0"/>
            </a:spcBef>
            <a:spcAft>
              <a:spcPct val="15000"/>
            </a:spcAft>
            <a:buChar char="•"/>
          </a:pPr>
          <a:r>
            <a:rPr lang="es-ES" sz="1800" kern="1200" dirty="0"/>
            <a:t>Implementar instrucciones Store de manera eficiente en una caché que utiliza una estrategia de escritura diferida es más complejo que en un caché de escritura inmediata. </a:t>
          </a:r>
          <a:endParaRPr lang="es-HN" sz="1800" kern="1200" dirty="0"/>
        </a:p>
        <a:p>
          <a:pPr marL="171450" lvl="1" indent="-171450" algn="l" defTabSz="800100">
            <a:lnSpc>
              <a:spcPct val="90000"/>
            </a:lnSpc>
            <a:spcBef>
              <a:spcPct val="0"/>
            </a:spcBef>
            <a:spcAft>
              <a:spcPct val="15000"/>
            </a:spcAft>
            <a:buChar char="•"/>
          </a:pPr>
          <a:r>
            <a:rPr lang="es-ES" sz="1800" kern="1200" dirty="0"/>
            <a:t>En una caché de escritura diferida, debemos volver a escribir el bloque en memoria si los datos en la caché fueron modificados y tenemos un fallo de caché.</a:t>
          </a:r>
          <a:endParaRPr lang="es-HN" sz="1800" kern="1200" dirty="0"/>
        </a:p>
        <a:p>
          <a:pPr marL="171450" lvl="1" indent="-171450" algn="l" defTabSz="800100">
            <a:lnSpc>
              <a:spcPct val="90000"/>
            </a:lnSpc>
            <a:spcBef>
              <a:spcPct val="0"/>
            </a:spcBef>
            <a:spcAft>
              <a:spcPct val="15000"/>
            </a:spcAft>
            <a:buChar char="•"/>
          </a:pPr>
          <a:r>
            <a:rPr lang="es-ES" sz="1800" kern="1200" dirty="0"/>
            <a:t>Si simplemente sobrescribimos el bloque de una instrucción Store antes de saber si la instrucción había alcanzado la caché (como lo hacemos para un caché de escritura inmediata), destruiríamos el contenido del bloque, que no está respaldado en memoria. </a:t>
          </a:r>
          <a:endParaRPr lang="es-HN" sz="1800" kern="1200" dirty="0"/>
        </a:p>
        <a:p>
          <a:pPr marL="171450" lvl="1" indent="-171450" algn="l" defTabSz="800100">
            <a:lnSpc>
              <a:spcPct val="90000"/>
            </a:lnSpc>
            <a:spcBef>
              <a:spcPct val="0"/>
            </a:spcBef>
            <a:spcAft>
              <a:spcPct val="15000"/>
            </a:spcAft>
            <a:buChar char="•"/>
          </a:pPr>
          <a:r>
            <a:rPr lang="es-ES" sz="1800" kern="1200" dirty="0"/>
            <a:t>Una caché de escritura inmediata puede escribir los datos en la caché y leer la etiqueta; si las etiquetas no coinciden, entonces ocurre un fallo. Debido a que la caché es de escritura inmediata, la sobreescritura del bloque en la caché no es catastrófica ya que la memoria tiene el valor correcto.</a:t>
          </a:r>
          <a:endParaRPr lang="es-HN" sz="1800" kern="1200" dirty="0"/>
        </a:p>
      </dsp:txBody>
      <dsp:txXfrm>
        <a:off x="1289394" y="1361519"/>
        <a:ext cx="7160450" cy="4851463"/>
      </dsp:txXfrm>
    </dsp:sp>
    <dsp:sp modelId="{FDCC8FE8-9CBB-45E6-9D52-D52558ACE245}">
      <dsp:nvSpPr>
        <dsp:cNvPr id="0" name=""/>
        <dsp:cNvSpPr/>
      </dsp:nvSpPr>
      <dsp:spPr>
        <a:xfrm>
          <a:off x="263123" y="6841"/>
          <a:ext cx="2052542" cy="2052542"/>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50000" r="-50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E6410-3C41-494F-8528-6D00B76164F1}">
      <dsp:nvSpPr>
        <dsp:cNvPr id="0" name=""/>
        <dsp:cNvSpPr/>
      </dsp:nvSpPr>
      <dsp:spPr>
        <a:xfrm rot="16200000">
          <a:off x="-1652778" y="3032910"/>
          <a:ext cx="4494054" cy="950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38434" bIns="0" numCol="1" spcCol="1270" anchor="t" anchorCtr="0">
          <a:noAutofit/>
        </a:bodyPr>
        <a:lstStyle/>
        <a:p>
          <a:pPr marL="0" lvl="0" indent="0" algn="r" defTabSz="1244600">
            <a:lnSpc>
              <a:spcPct val="90000"/>
            </a:lnSpc>
            <a:spcBef>
              <a:spcPct val="0"/>
            </a:spcBef>
            <a:spcAft>
              <a:spcPct val="35000"/>
            </a:spcAft>
            <a:buNone/>
          </a:pPr>
          <a:endParaRPr lang="es-ES" sz="2800" kern="1200" dirty="0"/>
        </a:p>
        <a:p>
          <a:pPr marL="0" lvl="0" indent="0" algn="r" defTabSz="1244600">
            <a:lnSpc>
              <a:spcPct val="90000"/>
            </a:lnSpc>
            <a:spcBef>
              <a:spcPct val="0"/>
            </a:spcBef>
            <a:spcAft>
              <a:spcPct val="35000"/>
            </a:spcAft>
            <a:buNone/>
          </a:pPr>
          <a:endParaRPr lang="es-HN" sz="2800" kern="1200" dirty="0"/>
        </a:p>
      </dsp:txBody>
      <dsp:txXfrm>
        <a:off x="-1652778" y="3032910"/>
        <a:ext cx="4494054" cy="950665"/>
      </dsp:txXfrm>
    </dsp:sp>
    <dsp:sp modelId="{8C82AEC3-81C5-48DB-919D-B1C7EFDBBF14}">
      <dsp:nvSpPr>
        <dsp:cNvPr id="0" name=""/>
        <dsp:cNvSpPr/>
      </dsp:nvSpPr>
      <dsp:spPr>
        <a:xfrm>
          <a:off x="1069581" y="1261215"/>
          <a:ext cx="6734822" cy="44940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38434" rIns="156464" bIns="156464" numCol="1" spcCol="1270" anchor="t" anchorCtr="0">
          <a:noAutofit/>
        </a:bodyPr>
        <a:lstStyle/>
        <a:p>
          <a:pPr marL="228600" lvl="1" indent="-228600" algn="l" defTabSz="977900">
            <a:lnSpc>
              <a:spcPct val="90000"/>
            </a:lnSpc>
            <a:spcBef>
              <a:spcPct val="0"/>
            </a:spcBef>
            <a:spcAft>
              <a:spcPct val="15000"/>
            </a:spcAft>
            <a:buChar char="•"/>
          </a:pPr>
          <a:r>
            <a:rPr lang="es-ES" sz="2200" kern="1200" dirty="0"/>
            <a:t>Acceso en secuencia lineal especifica.</a:t>
          </a:r>
          <a:endParaRPr lang="es-HN" sz="2200" kern="1200" dirty="0"/>
        </a:p>
        <a:p>
          <a:pPr marL="228600" lvl="1" indent="-228600" algn="l" defTabSz="977900">
            <a:lnSpc>
              <a:spcPct val="90000"/>
            </a:lnSpc>
            <a:spcBef>
              <a:spcPct val="0"/>
            </a:spcBef>
            <a:spcAft>
              <a:spcPct val="15000"/>
            </a:spcAft>
            <a:buChar char="•"/>
          </a:pPr>
          <a:r>
            <a:rPr lang="es-ES" sz="2200" kern="1200" dirty="0"/>
            <a:t>Tiempo de acceso es variable.</a:t>
          </a:r>
          <a:endParaRPr lang="es-HN" sz="2200" kern="1200" dirty="0"/>
        </a:p>
        <a:p>
          <a:pPr marL="228600" lvl="1" indent="-228600" algn="l" defTabSz="977900">
            <a:lnSpc>
              <a:spcPct val="90000"/>
            </a:lnSpc>
            <a:spcBef>
              <a:spcPct val="0"/>
            </a:spcBef>
            <a:spcAft>
              <a:spcPct val="15000"/>
            </a:spcAft>
            <a:buChar char="•"/>
          </a:pPr>
          <a:r>
            <a:rPr lang="es-HN" sz="2200" kern="1200" dirty="0"/>
            <a:t>Para acceder </a:t>
          </a:r>
          <a:r>
            <a:rPr lang="es-ES" sz="2200" kern="1200" dirty="0"/>
            <a:t>a un dato, hay que recorrer todos los datos anteriores.</a:t>
          </a:r>
          <a:endParaRPr lang="es-HN" sz="2200" kern="1200" dirty="0"/>
        </a:p>
        <a:p>
          <a:pPr marL="228600" lvl="1" indent="-228600" algn="l" defTabSz="977900">
            <a:lnSpc>
              <a:spcPct val="90000"/>
            </a:lnSpc>
            <a:spcBef>
              <a:spcPct val="0"/>
            </a:spcBef>
            <a:spcAft>
              <a:spcPct val="15000"/>
            </a:spcAft>
            <a:buChar char="•"/>
          </a:pPr>
          <a:r>
            <a:rPr lang="es-HN" sz="2200" kern="1200" dirty="0"/>
            <a:t>Mecanismo de lectura/escritura es compartido.</a:t>
          </a:r>
        </a:p>
        <a:p>
          <a:pPr marL="228600" lvl="1" indent="-228600" algn="l" defTabSz="977900">
            <a:lnSpc>
              <a:spcPct val="90000"/>
            </a:lnSpc>
            <a:spcBef>
              <a:spcPct val="0"/>
            </a:spcBef>
            <a:spcAft>
              <a:spcPct val="15000"/>
            </a:spcAft>
            <a:buChar char="•"/>
          </a:pPr>
          <a:r>
            <a:rPr lang="es-HN" sz="2200" kern="1200" dirty="0"/>
            <a:t>Es un </a:t>
          </a:r>
          <a:r>
            <a:rPr lang="es-ES" sz="2200" kern="1200" dirty="0"/>
            <a:t>método lento (memoria lenta) pero útil en grandes sistemas de almacenamiento.</a:t>
          </a:r>
          <a:endParaRPr lang="es-HN" sz="2200" kern="1200" dirty="0"/>
        </a:p>
        <a:p>
          <a:pPr marL="228600" lvl="1" indent="-228600" algn="l" defTabSz="977900">
            <a:lnSpc>
              <a:spcPct val="90000"/>
            </a:lnSpc>
            <a:spcBef>
              <a:spcPct val="0"/>
            </a:spcBef>
            <a:spcAft>
              <a:spcPct val="15000"/>
            </a:spcAft>
            <a:buChar char="•"/>
          </a:pPr>
          <a:r>
            <a:rPr lang="es-HN" sz="2200" kern="1200" dirty="0"/>
            <a:t>Ejemplo: Cinta Magnética.</a:t>
          </a:r>
        </a:p>
        <a:p>
          <a:pPr marL="228600" lvl="1" indent="-228600" algn="l" defTabSz="977900">
            <a:lnSpc>
              <a:spcPct val="90000"/>
            </a:lnSpc>
            <a:spcBef>
              <a:spcPct val="0"/>
            </a:spcBef>
            <a:spcAft>
              <a:spcPct val="15000"/>
            </a:spcAft>
            <a:buChar char="•"/>
          </a:pPr>
          <a:endParaRPr lang="es-HN" sz="2200" kern="1200" dirty="0"/>
        </a:p>
      </dsp:txBody>
      <dsp:txXfrm>
        <a:off x="1069581" y="1261215"/>
        <a:ext cx="6734822" cy="4494054"/>
      </dsp:txXfrm>
    </dsp:sp>
    <dsp:sp modelId="{BF07AAB3-8977-41C1-BC9A-04D263094171}">
      <dsp:nvSpPr>
        <dsp:cNvPr id="0" name=""/>
        <dsp:cNvSpPr/>
      </dsp:nvSpPr>
      <dsp:spPr>
        <a:xfrm>
          <a:off x="118916" y="6337"/>
          <a:ext cx="1901330" cy="1901330"/>
        </a:xfrm>
        <a:prstGeom prst="rect">
          <a:avLst/>
        </a:prstGeom>
        <a:blipFill>
          <a:blip xmlns:r="http://schemas.openxmlformats.org/officeDocument/2006/relationships" r:embed="rId1"/>
          <a:srcRect/>
          <a:stretch>
            <a:fillRect l="-39000" r="-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E6410-3C41-494F-8528-6D00B76164F1}">
      <dsp:nvSpPr>
        <dsp:cNvPr id="0" name=""/>
        <dsp:cNvSpPr/>
      </dsp:nvSpPr>
      <dsp:spPr>
        <a:xfrm rot="16200000">
          <a:off x="-1548509" y="3032910"/>
          <a:ext cx="4494054" cy="950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38434" bIns="0" numCol="1" spcCol="1270" anchor="t" anchorCtr="0">
          <a:noAutofit/>
        </a:bodyPr>
        <a:lstStyle/>
        <a:p>
          <a:pPr marL="0" lvl="0" indent="0" algn="r" defTabSz="1244600">
            <a:lnSpc>
              <a:spcPct val="90000"/>
            </a:lnSpc>
            <a:spcBef>
              <a:spcPct val="0"/>
            </a:spcBef>
            <a:spcAft>
              <a:spcPct val="35000"/>
            </a:spcAft>
            <a:buNone/>
          </a:pPr>
          <a:endParaRPr lang="es-ES" sz="2800" kern="1200" dirty="0"/>
        </a:p>
        <a:p>
          <a:pPr marL="0" lvl="0" indent="0" algn="r" defTabSz="1244600">
            <a:lnSpc>
              <a:spcPct val="90000"/>
            </a:lnSpc>
            <a:spcBef>
              <a:spcPct val="0"/>
            </a:spcBef>
            <a:spcAft>
              <a:spcPct val="35000"/>
            </a:spcAft>
            <a:buNone/>
          </a:pPr>
          <a:endParaRPr lang="es-HN" sz="2800" kern="1200" dirty="0"/>
        </a:p>
      </dsp:txBody>
      <dsp:txXfrm>
        <a:off x="-1548509" y="3032910"/>
        <a:ext cx="4494054" cy="950665"/>
      </dsp:txXfrm>
    </dsp:sp>
    <dsp:sp modelId="{8C82AEC3-81C5-48DB-919D-B1C7EFDBBF14}">
      <dsp:nvSpPr>
        <dsp:cNvPr id="0" name=""/>
        <dsp:cNvSpPr/>
      </dsp:nvSpPr>
      <dsp:spPr>
        <a:xfrm>
          <a:off x="1173850" y="1261215"/>
          <a:ext cx="6526284" cy="44940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838434" rIns="199136" bIns="199136" numCol="1" spcCol="1270" anchor="t" anchorCtr="0">
          <a:noAutofit/>
        </a:bodyPr>
        <a:lstStyle/>
        <a:p>
          <a:pPr marL="285750" lvl="1" indent="-285750" algn="l" defTabSz="1244600">
            <a:lnSpc>
              <a:spcPct val="90000"/>
            </a:lnSpc>
            <a:spcBef>
              <a:spcPct val="0"/>
            </a:spcBef>
            <a:spcAft>
              <a:spcPct val="15000"/>
            </a:spcAft>
            <a:buChar char="•"/>
          </a:pPr>
          <a:r>
            <a:rPr lang="es-ES" sz="2800" kern="1200" dirty="0"/>
            <a:t>Bloques o registros tienen una única dirección basada en su localización física.</a:t>
          </a:r>
          <a:endParaRPr lang="es-HN" sz="2800" kern="1200" dirty="0"/>
        </a:p>
        <a:p>
          <a:pPr marL="285750" lvl="1" indent="-285750" algn="l" defTabSz="1244600">
            <a:lnSpc>
              <a:spcPct val="90000"/>
            </a:lnSpc>
            <a:spcBef>
              <a:spcPct val="0"/>
            </a:spcBef>
            <a:spcAft>
              <a:spcPct val="15000"/>
            </a:spcAft>
            <a:buChar char="•"/>
          </a:pPr>
          <a:r>
            <a:rPr lang="es-HN" sz="2800" kern="1200" dirty="0"/>
            <a:t>Tiempo de acceso variable.</a:t>
          </a:r>
        </a:p>
        <a:p>
          <a:pPr marL="285750" lvl="1" indent="-285750" algn="l" defTabSz="1244600">
            <a:lnSpc>
              <a:spcPct val="90000"/>
            </a:lnSpc>
            <a:spcBef>
              <a:spcPct val="0"/>
            </a:spcBef>
            <a:spcAft>
              <a:spcPct val="15000"/>
            </a:spcAft>
            <a:buChar char="•"/>
          </a:pPr>
          <a:r>
            <a:rPr lang="es-HN" sz="2800" kern="1200" dirty="0"/>
            <a:t>Mecanismo de lectura/escritura compartida.</a:t>
          </a:r>
        </a:p>
        <a:p>
          <a:pPr marL="285750" lvl="1" indent="-285750" algn="l" defTabSz="1244600">
            <a:lnSpc>
              <a:spcPct val="90000"/>
            </a:lnSpc>
            <a:spcBef>
              <a:spcPct val="0"/>
            </a:spcBef>
            <a:spcAft>
              <a:spcPct val="15000"/>
            </a:spcAft>
            <a:buChar char="•"/>
          </a:pPr>
          <a:r>
            <a:rPr lang="es-HN" sz="2800" kern="1200" dirty="0"/>
            <a:t>Ejemplo: El disco duro.</a:t>
          </a:r>
        </a:p>
        <a:p>
          <a:pPr marL="285750" lvl="1" indent="-285750" algn="l" defTabSz="1244600">
            <a:lnSpc>
              <a:spcPct val="90000"/>
            </a:lnSpc>
            <a:spcBef>
              <a:spcPct val="0"/>
            </a:spcBef>
            <a:spcAft>
              <a:spcPct val="15000"/>
            </a:spcAft>
            <a:buChar char="•"/>
          </a:pPr>
          <a:endParaRPr lang="es-HN" sz="2800" kern="1200" dirty="0"/>
        </a:p>
        <a:p>
          <a:pPr marL="285750" lvl="1" indent="-285750" algn="l" defTabSz="1244600">
            <a:lnSpc>
              <a:spcPct val="90000"/>
            </a:lnSpc>
            <a:spcBef>
              <a:spcPct val="0"/>
            </a:spcBef>
            <a:spcAft>
              <a:spcPct val="15000"/>
            </a:spcAft>
            <a:buChar char="•"/>
          </a:pPr>
          <a:endParaRPr lang="es-HN" sz="2800" kern="1200" dirty="0"/>
        </a:p>
        <a:p>
          <a:pPr marL="285750" lvl="1" indent="-285750" algn="l" defTabSz="1244600">
            <a:lnSpc>
              <a:spcPct val="90000"/>
            </a:lnSpc>
            <a:spcBef>
              <a:spcPct val="0"/>
            </a:spcBef>
            <a:spcAft>
              <a:spcPct val="15000"/>
            </a:spcAft>
            <a:buChar char="•"/>
          </a:pPr>
          <a:endParaRPr lang="es-HN" sz="2800" kern="1200" dirty="0"/>
        </a:p>
        <a:p>
          <a:pPr marL="285750" lvl="1" indent="-285750" algn="l" defTabSz="1244600">
            <a:lnSpc>
              <a:spcPct val="90000"/>
            </a:lnSpc>
            <a:spcBef>
              <a:spcPct val="0"/>
            </a:spcBef>
            <a:spcAft>
              <a:spcPct val="15000"/>
            </a:spcAft>
            <a:buChar char="•"/>
          </a:pPr>
          <a:endParaRPr lang="es-HN" sz="2800" kern="1200" dirty="0"/>
        </a:p>
        <a:p>
          <a:pPr marL="285750" lvl="1" indent="-285750" algn="l" defTabSz="1244600">
            <a:lnSpc>
              <a:spcPct val="90000"/>
            </a:lnSpc>
            <a:spcBef>
              <a:spcPct val="0"/>
            </a:spcBef>
            <a:spcAft>
              <a:spcPct val="15000"/>
            </a:spcAft>
            <a:buChar char="•"/>
          </a:pPr>
          <a:endParaRPr lang="es-HN" sz="2800" kern="1200" dirty="0"/>
        </a:p>
      </dsp:txBody>
      <dsp:txXfrm>
        <a:off x="1173850" y="1261215"/>
        <a:ext cx="6526284" cy="4494054"/>
      </dsp:txXfrm>
    </dsp:sp>
    <dsp:sp modelId="{BF07AAB3-8977-41C1-BC9A-04D263094171}">
      <dsp:nvSpPr>
        <dsp:cNvPr id="0" name=""/>
        <dsp:cNvSpPr/>
      </dsp:nvSpPr>
      <dsp:spPr>
        <a:xfrm>
          <a:off x="223185" y="6337"/>
          <a:ext cx="1901330" cy="190133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List2#3">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2#2">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3.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24.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2#3">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hList2#4">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4.xml><?xml version="1.0" encoding="utf-8"?>
<dgm:layoutDef xmlns:dgm="http://schemas.openxmlformats.org/drawingml/2006/diagram" xmlns:a="http://schemas.openxmlformats.org/drawingml/2006/main" uniqueId="urn:microsoft.com/office/officeart/2005/8/layout/hList2#4">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9.xml><?xml version="1.0" encoding="utf-8"?>
<dgm:layoutDef xmlns:dgm="http://schemas.openxmlformats.org/drawingml/2006/diagram" xmlns:a="http://schemas.openxmlformats.org/drawingml/2006/main" uniqueId="urn:microsoft.com/office/officeart/2005/8/layout/hList2#5">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hList2#7">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3.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hList2#9">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5/8/layout/hList2#10">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5/8/layout/hList2#11">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5/8/layout/hList2#12">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2#3">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hList2#13">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5/8/layout/hList2#8">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5/8/layout/hList2#8">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hList2#8">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5/8/layout/hList2#8">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7.xml><?xml version="1.0" encoding="utf-8"?>
<dgm:layoutDef xmlns:dgm="http://schemas.openxmlformats.org/drawingml/2006/diagram" xmlns:a="http://schemas.openxmlformats.org/drawingml/2006/main" uniqueId="urn:microsoft.com/office/officeart/2005/8/layout/hList2#14">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5/8/layout/hList2#14">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hList2#14">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5/8/layout/hList2#14">
  <dgm:title val=""/>
  <dgm:desc val=""/>
  <dgm:catLst>
    <dgm:cat type="list" pri="6000"/>
    <dgm:cat type="relationship" pri="1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73.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HN"/>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763B35-8B1F-42EC-AE06-A122878270FC}" type="datetimeFigureOut">
              <a:rPr lang="es-HN" smtClean="0"/>
              <a:t>9/11/2023</a:t>
            </a:fld>
            <a:endParaRPr lang="es-HN"/>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HN"/>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HN"/>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HN"/>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A88AAF-B8A9-4280-9A50-E7DDCF8120D2}" type="slidenum">
              <a:rPr lang="es-HN" smtClean="0"/>
              <a:t>‹Nº›</a:t>
            </a:fld>
            <a:endParaRPr lang="es-HN"/>
          </a:p>
        </p:txBody>
      </p:sp>
    </p:spTree>
    <p:extLst>
      <p:ext uri="{BB962C8B-B14F-4D97-AF65-F5344CB8AC3E}">
        <p14:creationId xmlns:p14="http://schemas.microsoft.com/office/powerpoint/2010/main" val="3420953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HN" dirty="0"/>
          </a:p>
        </p:txBody>
      </p:sp>
      <p:sp>
        <p:nvSpPr>
          <p:cNvPr id="4" name="Marcador de número de diapositiva 3"/>
          <p:cNvSpPr>
            <a:spLocks noGrp="1"/>
          </p:cNvSpPr>
          <p:nvPr>
            <p:ph type="sldNum" sz="quarter" idx="5"/>
          </p:nvPr>
        </p:nvSpPr>
        <p:spPr/>
        <p:txBody>
          <a:bodyPr/>
          <a:lstStyle/>
          <a:p>
            <a:fld id="{BEA88AAF-B8A9-4280-9A50-E7DDCF8120D2}" type="slidenum">
              <a:rPr lang="es-HN" smtClean="0"/>
              <a:t>58</a:t>
            </a:fld>
            <a:endParaRPr lang="es-HN"/>
          </a:p>
        </p:txBody>
      </p:sp>
    </p:spTree>
    <p:extLst>
      <p:ext uri="{BB962C8B-B14F-4D97-AF65-F5344CB8AC3E}">
        <p14:creationId xmlns:p14="http://schemas.microsoft.com/office/powerpoint/2010/main" val="2417290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85000" lnSpcReduction="20000"/>
          </a:bodyPr>
          <a:lstStyle/>
          <a:p>
            <a:r>
              <a:rPr lang="es-ES" dirty="0"/>
              <a:t>En un caché de escritura diferida, debido a que no podemos sobrescribir el bloque, las instrucciones Store requieren dos ciclos (un</a:t>
            </a:r>
          </a:p>
          <a:p>
            <a:r>
              <a:rPr lang="es-ES" dirty="0"/>
              <a:t>ciclo para verificar un acierto seguido de un ciclo para realizar realmente la escritura) o requerir un extra buffer, llamado buffer de almacenamiento, para almacenar esos datos de manera efectiva, permitiendo que la instrucción Store tome solo uno</a:t>
            </a:r>
          </a:p>
          <a:p>
            <a:r>
              <a:rPr lang="es-ES" dirty="0"/>
              <a:t>ciclo al canalizarlo. Cuando se utiliza un búfer de almacenamiento, el procesador realiza la búsqueda de caché y coloca</a:t>
            </a:r>
          </a:p>
          <a:p>
            <a:r>
              <a:rPr lang="es-ES" dirty="0"/>
              <a:t>los datos en el búfer durante el ciclo normal de acceso a la caché. Suponiendo un acierto de caché, el nuevo dato se escribe desde el buffer en la caché en el siguiente ciclo de acceso a caché no utilizado.</a:t>
            </a:r>
          </a:p>
          <a:p>
            <a:r>
              <a:rPr lang="es-ES" dirty="0"/>
              <a:t>En comparación, en una memoria caché de escritura inmediata, las escrituras siempre se pueden realizar en un ciclo.</a:t>
            </a:r>
          </a:p>
          <a:p>
            <a:endParaRPr lang="es-ES" dirty="0"/>
          </a:p>
          <a:p>
            <a:r>
              <a:rPr lang="es-ES" dirty="0"/>
              <a:t>Sin embargo, hay algunas complicaciones adicionales con los bloques de varias palabras, ya que no podemos simplemente</a:t>
            </a:r>
          </a:p>
          <a:p>
            <a:r>
              <a:rPr lang="es-ES" dirty="0"/>
              <a:t>sobrescribe la etiqueta cuando escribimos los datos. En cambio, leemos la etiqueta y escribimos la porción de datos de</a:t>
            </a:r>
          </a:p>
          <a:p>
            <a:r>
              <a:rPr lang="es-ES" dirty="0"/>
              <a:t>El bloque seleccionado. Si la etiqueta coincide con la dirección del bloque que se está escribiendo, el procesador puede</a:t>
            </a:r>
          </a:p>
          <a:p>
            <a:r>
              <a:rPr lang="es-ES" dirty="0"/>
              <a:t>continuar normalmente, ya que se ha actualizado el bloque correcto. Si la etiqueta no coincide, el</a:t>
            </a:r>
          </a:p>
          <a:p>
            <a:r>
              <a:rPr lang="es-ES" dirty="0"/>
              <a:t>El procesador genera un error de escritura para recuperar el resto del bloque correspondiente a esa dirección.</a:t>
            </a:r>
          </a:p>
          <a:p>
            <a:r>
              <a:rPr lang="es-ES" dirty="0"/>
              <a:t>Debido a que siempre es seguro sobrescribir los datos, los hits de escritura aún requieren un ciclo.</a:t>
            </a:r>
          </a:p>
          <a:p>
            <a:r>
              <a:rPr lang="es-ES" dirty="0"/>
              <a:t>Muchas cachés de escritura diferida también incluyen memorias intermedias de escritura que se utilizan para reducir la penalización por fallos cuando un fallo reemplaza un bloque modificado. En tal caso, el bloque modificado se mueve a un buffer de escritura diferida</a:t>
            </a:r>
          </a:p>
          <a:p>
            <a:r>
              <a:rPr lang="es-ES" dirty="0"/>
              <a:t>asociado con la caché mientras el bloque solicitado se lee de la memoria. El buffer luego es escrito de nuevo a la memoria. Suponiendo que otra fallo no ocurra inmediatamente, esta técnica reduce a la mitad la penalización por falla cuando se debe reemplazar un bloque modificado.</a:t>
            </a:r>
          </a:p>
          <a:p>
            <a:endParaRPr lang="es-HN"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076CE9-3768-4CAC-AB07-9BB4124B5C83}"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s-MX"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98919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HN"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076CE9-3768-4CAC-AB07-9BB4124B5C83}"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s-MX"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4691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resto del bloque es entonces transferido, comenzando con la dirección después de la palabra solicitada y terminando comienzo del bloque.</a:t>
            </a:r>
          </a:p>
          <a:p>
            <a:r>
              <a:rPr lang="es-HN" dirty="0" err="1"/>
              <a:t>requested</a:t>
            </a:r>
            <a:r>
              <a:rPr lang="es-HN" dirty="0"/>
              <a:t> </a:t>
            </a:r>
            <a:r>
              <a:rPr lang="es-HN" dirty="0" err="1"/>
              <a:t>word</a:t>
            </a:r>
            <a:r>
              <a:rPr lang="es-HN" dirty="0"/>
              <a:t> </a:t>
            </a:r>
            <a:r>
              <a:rPr lang="es-HN" dirty="0" err="1"/>
              <a:t>first</a:t>
            </a:r>
            <a:r>
              <a:rPr lang="es-HN" dirty="0"/>
              <a:t>,</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076CE9-3768-4CAC-AB07-9BB4124B5C83}"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s-MX"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3270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Si la cache acierta, la maquina continua usando los datos como si no hubiera pasado nada.</a:t>
            </a:r>
          </a:p>
          <a:p>
            <a:r>
              <a:rPr lang="es-HN" dirty="0"/>
              <a:t>Modificar el control de un procesador para tener en cuenta los aciertos de cache es trivial; pero con los fallos de cache se necesita un trabajo extra.</a:t>
            </a: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076CE9-3768-4CAC-AB07-9BB4124B5C83}"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s-MX"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3091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     Para reducir el numero de ciclos que un procesador esta bloqueado debido a un fallo de cache.</a:t>
            </a:r>
          </a:p>
          <a:p>
            <a:pPr marL="171450" indent="-171450">
              <a:buFont typeface="Arial" panose="020B0604020202020204" pitchFamily="34" charset="0"/>
              <a:buChar char="•"/>
            </a:pPr>
            <a:r>
              <a:rPr lang="es-HN" dirty="0"/>
              <a:t>Esta estrategia no ayuda  a los fallos por instrucción ya que no se pueden buscar nuevas direcciones para ejecutar.</a:t>
            </a:r>
          </a:p>
          <a:p>
            <a:pPr marL="171450" indent="-171450">
              <a:buFont typeface="Arial" panose="020B0604020202020204" pitchFamily="34" charset="0"/>
              <a:buChar char="•"/>
            </a:pPr>
            <a:r>
              <a:rPr lang="es-HN" dirty="0"/>
              <a:t>Este esfuerzo adicional puede salvar ciclos, pero probablemente no salvara muchos porque el dato buscado sea necesario en breve</a:t>
            </a:r>
          </a:p>
          <a:p>
            <a:pPr lvl="0"/>
            <a:r>
              <a:rPr lang="es-HN" dirty="0"/>
              <a:t>     y porque otras instrucciones necesitaran acceder a la cache.</a:t>
            </a: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076CE9-3768-4CAC-AB07-9BB4124B5C83}"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s-MX"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77745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Con un esquema de escritura inmediata, cada escritura causa que los datos también se actualicen en la memoria principal. Estas escrituras</a:t>
            </a:r>
          </a:p>
          <a:p>
            <a:r>
              <a:rPr lang="es-HN" dirty="0"/>
              <a:t>Tardan mucho tiempo y pueden enlentecer la maquina considerablemente.</a:t>
            </a: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076CE9-3768-4CAC-AB07-9BB4124B5C83}"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s-MX"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96681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HN"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076CE9-3768-4CAC-AB07-9BB4124B5C83}"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s-MX"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50175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Esta claro que si la velocidad a la que la memoria completa una escritura es menor que la velocidad</a:t>
            </a:r>
          </a:p>
          <a:p>
            <a:r>
              <a:rPr lang="es-HN" dirty="0"/>
              <a:t>a la que el procesador las genera, no hay buffer que pueda servir, porque las escrituras se generarían mas rápidamente</a:t>
            </a:r>
          </a:p>
          <a:p>
            <a:r>
              <a:rPr lang="es-HN" dirty="0"/>
              <a:t>que lo que la memoria podría aceptar.</a:t>
            </a:r>
          </a:p>
          <a:p>
            <a:r>
              <a:rPr lang="es-HN" dirty="0"/>
              <a:t>La velocidad a la que las escrituras se generan pueden ser también menor que la velocidad a la que la memoria las acepte</a:t>
            </a:r>
          </a:p>
          <a:p>
            <a:r>
              <a:rPr lang="es-HN" dirty="0"/>
              <a:t>y aun así llevar a paradas  al procesador. Esto puede suceder cuando las escrituras se producen todas de golpe.</a:t>
            </a:r>
          </a:p>
          <a:p>
            <a:r>
              <a:rPr lang="es-HN" dirty="0"/>
              <a:t>La solución es aumentar el tamaño de del buffer de escrituras mas allá de una simple entrada por ejemplo 10 entradas.</a:t>
            </a:r>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076CE9-3768-4CAC-AB07-9BB4124B5C83}"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s-MX"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41708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realidad, implementar instrucciones store de manera eficiente en un caché que utiliza una estrategia de Escritura Diferida es</a:t>
            </a:r>
          </a:p>
          <a:p>
            <a:endParaRPr lang="es-ES" dirty="0"/>
          </a:p>
          <a:p>
            <a:r>
              <a:rPr lang="es-ES" dirty="0"/>
              <a:t>más complejo que en un caché de escritura inmediata. En un caché de Escritura Diferida, debemos volver a escribir el bloque en</a:t>
            </a:r>
          </a:p>
          <a:p>
            <a:r>
              <a:rPr lang="es-ES" dirty="0"/>
              <a:t>memoria si los datos en el caché están modificados y tenemos un error de caché. Si simplemente sobrescribimos el</a:t>
            </a:r>
          </a:p>
          <a:p>
            <a:r>
              <a:rPr lang="es-ES" dirty="0"/>
              <a:t>bloque de una instrucción store antes de saber si la instrucción había alcanzado la caché (como pudimos para</a:t>
            </a:r>
          </a:p>
          <a:p>
            <a:r>
              <a:rPr lang="es-ES" dirty="0"/>
              <a:t>un caché de escritura inmediata), destruiríamos el contenido del bloque, que no está respaldado en</a:t>
            </a:r>
          </a:p>
          <a:p>
            <a:r>
              <a:rPr lang="es-ES" dirty="0"/>
              <a:t>memoria. Un caché de escritura puede escribir los datos en el caché y leer la etiqueta; Si el</a:t>
            </a:r>
          </a:p>
          <a:p>
            <a:r>
              <a:rPr lang="es-ES" dirty="0"/>
              <a:t>etiquetas no coinciden, entonces ocurre una falla. Debido a que la caché es de escritura inmediata, la sobrescritura de</a:t>
            </a:r>
          </a:p>
          <a:p>
            <a:r>
              <a:rPr lang="es-ES" dirty="0"/>
              <a:t>el bloque en la caché no es un catastrófica ya que la memoria tiene el valor correcto.</a:t>
            </a:r>
            <a:endParaRPr lang="es-HN"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076CE9-3768-4CAC-AB07-9BB4124B5C83}"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s-MX"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78675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4" name="3 Marcador de fecha"/>
          <p:cNvSpPr>
            <a:spLocks noGrp="1"/>
          </p:cNvSpPr>
          <p:nvPr>
            <p:ph type="dt" sz="half" idx="10"/>
          </p:nvPr>
        </p:nvSpPr>
        <p:spPr/>
        <p:txBody>
          <a:bodyPr/>
          <a:lstStyle/>
          <a:p>
            <a:r>
              <a:rPr lang="es-HN"/>
              <a:t>Ing. Miguel Aguilar</a:t>
            </a:r>
            <a:endParaRPr lang="es-MX"/>
          </a:p>
        </p:txBody>
      </p:sp>
      <p:sp>
        <p:nvSpPr>
          <p:cNvPr id="5" name="4 Marcador de pie de página"/>
          <p:cNvSpPr>
            <a:spLocks noGrp="1"/>
          </p:cNvSpPr>
          <p:nvPr>
            <p:ph type="ftr" sz="quarter" idx="11"/>
          </p:nvPr>
        </p:nvSpPr>
        <p:spPr/>
        <p:txBody>
          <a:bodyPr/>
          <a:lstStyle/>
          <a:p>
            <a:r>
              <a:rPr lang="es-MX"/>
              <a:t>Arquitectura de Computadoras</a:t>
            </a:r>
          </a:p>
        </p:txBody>
      </p:sp>
      <p:sp>
        <p:nvSpPr>
          <p:cNvPr id="6" name="5 Marcador de número de diapositiva"/>
          <p:cNvSpPr>
            <a:spLocks noGrp="1"/>
          </p:cNvSpPr>
          <p:nvPr>
            <p:ph type="sldNum" sz="quarter" idx="12"/>
          </p:nvPr>
        </p:nvSpPr>
        <p:spPr/>
        <p:txBody>
          <a:bodyPr/>
          <a:lstStyle/>
          <a:p>
            <a:fld id="{5B3FB27E-8011-4B47-ACF1-F2A542C1FF6D}" type="slidenum">
              <a:rPr lang="es-MX" smtClean="0"/>
              <a:pPr/>
              <a:t>‹Nº›</a:t>
            </a:fld>
            <a:endParaRPr lang="es-MX"/>
          </a:p>
        </p:txBody>
      </p:sp>
    </p:spTree>
    <p:extLst>
      <p:ext uri="{BB962C8B-B14F-4D97-AF65-F5344CB8AC3E}">
        <p14:creationId xmlns:p14="http://schemas.microsoft.com/office/powerpoint/2010/main" val="3509419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r>
              <a:rPr lang="es-HN"/>
              <a:t>Ing. Miguel Aguilar</a:t>
            </a:r>
            <a:endParaRPr lang="es-MX"/>
          </a:p>
        </p:txBody>
      </p:sp>
      <p:sp>
        <p:nvSpPr>
          <p:cNvPr id="5" name="4 Marcador de pie de página"/>
          <p:cNvSpPr>
            <a:spLocks noGrp="1"/>
          </p:cNvSpPr>
          <p:nvPr>
            <p:ph type="ftr" sz="quarter" idx="11"/>
          </p:nvPr>
        </p:nvSpPr>
        <p:spPr/>
        <p:txBody>
          <a:bodyPr/>
          <a:lstStyle/>
          <a:p>
            <a:r>
              <a:rPr lang="es-MX"/>
              <a:t>Arquitectura de Computadoras</a:t>
            </a:r>
          </a:p>
        </p:txBody>
      </p:sp>
      <p:sp>
        <p:nvSpPr>
          <p:cNvPr id="6" name="5 Marcador de número de diapositiva"/>
          <p:cNvSpPr>
            <a:spLocks noGrp="1"/>
          </p:cNvSpPr>
          <p:nvPr>
            <p:ph type="sldNum" sz="quarter" idx="12"/>
          </p:nvPr>
        </p:nvSpPr>
        <p:spPr/>
        <p:txBody>
          <a:bodyPr/>
          <a:lstStyle/>
          <a:p>
            <a:fld id="{5B3FB27E-8011-4B47-ACF1-F2A542C1FF6D}" type="slidenum">
              <a:rPr lang="es-MX" smtClean="0"/>
              <a:pPr/>
              <a:t>‹Nº›</a:t>
            </a:fld>
            <a:endParaRPr lang="es-MX"/>
          </a:p>
        </p:txBody>
      </p:sp>
    </p:spTree>
    <p:extLst>
      <p:ext uri="{BB962C8B-B14F-4D97-AF65-F5344CB8AC3E}">
        <p14:creationId xmlns:p14="http://schemas.microsoft.com/office/powerpoint/2010/main" val="1095194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r>
              <a:rPr lang="es-HN"/>
              <a:t>Ing. Miguel Aguilar</a:t>
            </a:r>
            <a:endParaRPr lang="es-MX"/>
          </a:p>
        </p:txBody>
      </p:sp>
      <p:sp>
        <p:nvSpPr>
          <p:cNvPr id="5" name="4 Marcador de pie de página"/>
          <p:cNvSpPr>
            <a:spLocks noGrp="1"/>
          </p:cNvSpPr>
          <p:nvPr>
            <p:ph type="ftr" sz="quarter" idx="11"/>
          </p:nvPr>
        </p:nvSpPr>
        <p:spPr/>
        <p:txBody>
          <a:bodyPr/>
          <a:lstStyle/>
          <a:p>
            <a:r>
              <a:rPr lang="es-MX"/>
              <a:t>Arquitectura de Computadoras</a:t>
            </a:r>
          </a:p>
        </p:txBody>
      </p:sp>
      <p:sp>
        <p:nvSpPr>
          <p:cNvPr id="6" name="5 Marcador de número de diapositiva"/>
          <p:cNvSpPr>
            <a:spLocks noGrp="1"/>
          </p:cNvSpPr>
          <p:nvPr>
            <p:ph type="sldNum" sz="quarter" idx="12"/>
          </p:nvPr>
        </p:nvSpPr>
        <p:spPr/>
        <p:txBody>
          <a:bodyPr/>
          <a:lstStyle/>
          <a:p>
            <a:fld id="{5B3FB27E-8011-4B47-ACF1-F2A542C1FF6D}" type="slidenum">
              <a:rPr lang="es-MX" smtClean="0"/>
              <a:pPr/>
              <a:t>‹Nº›</a:t>
            </a:fld>
            <a:endParaRPr lang="es-MX"/>
          </a:p>
        </p:txBody>
      </p:sp>
    </p:spTree>
    <p:extLst>
      <p:ext uri="{BB962C8B-B14F-4D97-AF65-F5344CB8AC3E}">
        <p14:creationId xmlns:p14="http://schemas.microsoft.com/office/powerpoint/2010/main" val="1520072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4" name="3 Marcador de fecha"/>
          <p:cNvSpPr>
            <a:spLocks noGrp="1"/>
          </p:cNvSpPr>
          <p:nvPr>
            <p:ph type="dt" sz="half" idx="10"/>
          </p:nvPr>
        </p:nvSpPr>
        <p:spPr/>
        <p:txBody>
          <a:bodyPr/>
          <a:lstStyle/>
          <a:p>
            <a:r>
              <a:rPr lang="es-HN"/>
              <a:t>Ing. Miguel Aguilar</a:t>
            </a:r>
            <a:endParaRPr lang="es-MX"/>
          </a:p>
        </p:txBody>
      </p:sp>
      <p:sp>
        <p:nvSpPr>
          <p:cNvPr id="5" name="4 Marcador de pie de página"/>
          <p:cNvSpPr>
            <a:spLocks noGrp="1"/>
          </p:cNvSpPr>
          <p:nvPr>
            <p:ph type="ftr" sz="quarter" idx="11"/>
          </p:nvPr>
        </p:nvSpPr>
        <p:spPr/>
        <p:txBody>
          <a:bodyPr/>
          <a:lstStyle/>
          <a:p>
            <a:r>
              <a:rPr lang="es-MX"/>
              <a:t>Arquitectura de Computadores</a:t>
            </a:r>
          </a:p>
        </p:txBody>
      </p:sp>
      <p:sp>
        <p:nvSpPr>
          <p:cNvPr id="6" name="5 Marcador de número de diapositiva"/>
          <p:cNvSpPr>
            <a:spLocks noGrp="1"/>
          </p:cNvSpPr>
          <p:nvPr>
            <p:ph type="sldNum" sz="quarter" idx="12"/>
          </p:nvPr>
        </p:nvSpPr>
        <p:spPr/>
        <p:txBody>
          <a:bodyPr/>
          <a:lstStyle/>
          <a:p>
            <a:fld id="{5B3FB27E-8011-4B47-ACF1-F2A542C1FF6D}" type="slidenum">
              <a:rPr lang="es-MX" smtClean="0"/>
              <a:pPr/>
              <a:t>‹Nº›</a:t>
            </a:fld>
            <a:endParaRPr lang="es-MX"/>
          </a:p>
        </p:txBody>
      </p:sp>
    </p:spTree>
    <p:extLst>
      <p:ext uri="{BB962C8B-B14F-4D97-AF65-F5344CB8AC3E}">
        <p14:creationId xmlns:p14="http://schemas.microsoft.com/office/powerpoint/2010/main" val="42753665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r>
              <a:rPr lang="es-HN"/>
              <a:t>Ing. Miguel Aguilar</a:t>
            </a:r>
            <a:endParaRPr lang="es-MX"/>
          </a:p>
        </p:txBody>
      </p:sp>
      <p:sp>
        <p:nvSpPr>
          <p:cNvPr id="5" name="4 Marcador de pie de página"/>
          <p:cNvSpPr>
            <a:spLocks noGrp="1"/>
          </p:cNvSpPr>
          <p:nvPr>
            <p:ph type="ftr" sz="quarter" idx="11"/>
          </p:nvPr>
        </p:nvSpPr>
        <p:spPr/>
        <p:txBody>
          <a:bodyPr/>
          <a:lstStyle/>
          <a:p>
            <a:r>
              <a:rPr lang="es-MX"/>
              <a:t>Arquitectura de Computadores</a:t>
            </a:r>
          </a:p>
        </p:txBody>
      </p:sp>
      <p:sp>
        <p:nvSpPr>
          <p:cNvPr id="6" name="5 Marcador de número de diapositiva"/>
          <p:cNvSpPr>
            <a:spLocks noGrp="1"/>
          </p:cNvSpPr>
          <p:nvPr>
            <p:ph type="sldNum" sz="quarter" idx="12"/>
          </p:nvPr>
        </p:nvSpPr>
        <p:spPr/>
        <p:txBody>
          <a:bodyPr/>
          <a:lstStyle/>
          <a:p>
            <a:fld id="{5B3FB27E-8011-4B47-ACF1-F2A542C1FF6D}" type="slidenum">
              <a:rPr lang="es-MX" smtClean="0"/>
              <a:pPr/>
              <a:t>‹Nº›</a:t>
            </a:fld>
            <a:endParaRPr lang="es-MX"/>
          </a:p>
        </p:txBody>
      </p:sp>
    </p:spTree>
    <p:extLst>
      <p:ext uri="{BB962C8B-B14F-4D97-AF65-F5344CB8AC3E}">
        <p14:creationId xmlns:p14="http://schemas.microsoft.com/office/powerpoint/2010/main" val="1800614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r>
              <a:rPr lang="es-HN"/>
              <a:t>Ing. Miguel Aguilar</a:t>
            </a:r>
            <a:endParaRPr lang="es-MX"/>
          </a:p>
        </p:txBody>
      </p:sp>
      <p:sp>
        <p:nvSpPr>
          <p:cNvPr id="5" name="4 Marcador de pie de página"/>
          <p:cNvSpPr>
            <a:spLocks noGrp="1"/>
          </p:cNvSpPr>
          <p:nvPr>
            <p:ph type="ftr" sz="quarter" idx="11"/>
          </p:nvPr>
        </p:nvSpPr>
        <p:spPr/>
        <p:txBody>
          <a:bodyPr/>
          <a:lstStyle/>
          <a:p>
            <a:r>
              <a:rPr lang="es-MX"/>
              <a:t>Arquitectura de Computadores</a:t>
            </a:r>
          </a:p>
        </p:txBody>
      </p:sp>
      <p:sp>
        <p:nvSpPr>
          <p:cNvPr id="6" name="5 Marcador de número de diapositiva"/>
          <p:cNvSpPr>
            <a:spLocks noGrp="1"/>
          </p:cNvSpPr>
          <p:nvPr>
            <p:ph type="sldNum" sz="quarter" idx="12"/>
          </p:nvPr>
        </p:nvSpPr>
        <p:spPr/>
        <p:txBody>
          <a:bodyPr/>
          <a:lstStyle/>
          <a:p>
            <a:fld id="{5B3FB27E-8011-4B47-ACF1-F2A542C1FF6D}" type="slidenum">
              <a:rPr lang="es-MX" smtClean="0"/>
              <a:pPr/>
              <a:t>‹Nº›</a:t>
            </a:fld>
            <a:endParaRPr lang="es-MX"/>
          </a:p>
        </p:txBody>
      </p:sp>
    </p:spTree>
    <p:extLst>
      <p:ext uri="{BB962C8B-B14F-4D97-AF65-F5344CB8AC3E}">
        <p14:creationId xmlns:p14="http://schemas.microsoft.com/office/powerpoint/2010/main" val="26321999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fecha"/>
          <p:cNvSpPr>
            <a:spLocks noGrp="1"/>
          </p:cNvSpPr>
          <p:nvPr>
            <p:ph type="dt" sz="half" idx="10"/>
          </p:nvPr>
        </p:nvSpPr>
        <p:spPr/>
        <p:txBody>
          <a:bodyPr/>
          <a:lstStyle/>
          <a:p>
            <a:r>
              <a:rPr lang="es-HN"/>
              <a:t>Ing. Miguel Aguilar</a:t>
            </a:r>
            <a:endParaRPr lang="es-MX"/>
          </a:p>
        </p:txBody>
      </p:sp>
      <p:sp>
        <p:nvSpPr>
          <p:cNvPr id="6" name="5 Marcador de pie de página"/>
          <p:cNvSpPr>
            <a:spLocks noGrp="1"/>
          </p:cNvSpPr>
          <p:nvPr>
            <p:ph type="ftr" sz="quarter" idx="11"/>
          </p:nvPr>
        </p:nvSpPr>
        <p:spPr/>
        <p:txBody>
          <a:bodyPr/>
          <a:lstStyle/>
          <a:p>
            <a:r>
              <a:rPr lang="es-MX"/>
              <a:t>Arquitectura de Computadores</a:t>
            </a:r>
          </a:p>
        </p:txBody>
      </p:sp>
      <p:sp>
        <p:nvSpPr>
          <p:cNvPr id="7" name="6 Marcador de número de diapositiva"/>
          <p:cNvSpPr>
            <a:spLocks noGrp="1"/>
          </p:cNvSpPr>
          <p:nvPr>
            <p:ph type="sldNum" sz="quarter" idx="12"/>
          </p:nvPr>
        </p:nvSpPr>
        <p:spPr/>
        <p:txBody>
          <a:bodyPr/>
          <a:lstStyle/>
          <a:p>
            <a:fld id="{5B3FB27E-8011-4B47-ACF1-F2A542C1FF6D}" type="slidenum">
              <a:rPr lang="es-MX" smtClean="0"/>
              <a:pPr/>
              <a:t>‹Nº›</a:t>
            </a:fld>
            <a:endParaRPr lang="es-MX"/>
          </a:p>
        </p:txBody>
      </p:sp>
    </p:spTree>
    <p:extLst>
      <p:ext uri="{BB962C8B-B14F-4D97-AF65-F5344CB8AC3E}">
        <p14:creationId xmlns:p14="http://schemas.microsoft.com/office/powerpoint/2010/main" val="8519679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6 Marcador de fecha"/>
          <p:cNvSpPr>
            <a:spLocks noGrp="1"/>
          </p:cNvSpPr>
          <p:nvPr>
            <p:ph type="dt" sz="half" idx="10"/>
          </p:nvPr>
        </p:nvSpPr>
        <p:spPr/>
        <p:txBody>
          <a:bodyPr/>
          <a:lstStyle/>
          <a:p>
            <a:r>
              <a:rPr lang="es-HN"/>
              <a:t>Ing. Miguel Aguilar</a:t>
            </a:r>
            <a:endParaRPr lang="es-MX"/>
          </a:p>
        </p:txBody>
      </p:sp>
      <p:sp>
        <p:nvSpPr>
          <p:cNvPr id="8" name="7 Marcador de pie de página"/>
          <p:cNvSpPr>
            <a:spLocks noGrp="1"/>
          </p:cNvSpPr>
          <p:nvPr>
            <p:ph type="ftr" sz="quarter" idx="11"/>
          </p:nvPr>
        </p:nvSpPr>
        <p:spPr/>
        <p:txBody>
          <a:bodyPr/>
          <a:lstStyle/>
          <a:p>
            <a:r>
              <a:rPr lang="es-MX"/>
              <a:t>Arquitectura de Computadores</a:t>
            </a:r>
          </a:p>
        </p:txBody>
      </p:sp>
      <p:sp>
        <p:nvSpPr>
          <p:cNvPr id="9" name="8 Marcador de número de diapositiva"/>
          <p:cNvSpPr>
            <a:spLocks noGrp="1"/>
          </p:cNvSpPr>
          <p:nvPr>
            <p:ph type="sldNum" sz="quarter" idx="12"/>
          </p:nvPr>
        </p:nvSpPr>
        <p:spPr/>
        <p:txBody>
          <a:bodyPr/>
          <a:lstStyle/>
          <a:p>
            <a:fld id="{5B3FB27E-8011-4B47-ACF1-F2A542C1FF6D}" type="slidenum">
              <a:rPr lang="es-MX" smtClean="0"/>
              <a:pPr/>
              <a:t>‹Nº›</a:t>
            </a:fld>
            <a:endParaRPr lang="es-MX"/>
          </a:p>
        </p:txBody>
      </p:sp>
    </p:spTree>
    <p:extLst>
      <p:ext uri="{BB962C8B-B14F-4D97-AF65-F5344CB8AC3E}">
        <p14:creationId xmlns:p14="http://schemas.microsoft.com/office/powerpoint/2010/main" val="16273126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fecha"/>
          <p:cNvSpPr>
            <a:spLocks noGrp="1"/>
          </p:cNvSpPr>
          <p:nvPr>
            <p:ph type="dt" sz="half" idx="10"/>
          </p:nvPr>
        </p:nvSpPr>
        <p:spPr/>
        <p:txBody>
          <a:bodyPr/>
          <a:lstStyle/>
          <a:p>
            <a:r>
              <a:rPr lang="es-HN"/>
              <a:t>Ing. Miguel Aguilar</a:t>
            </a:r>
            <a:endParaRPr lang="es-MX"/>
          </a:p>
        </p:txBody>
      </p:sp>
      <p:sp>
        <p:nvSpPr>
          <p:cNvPr id="4" name="3 Marcador de pie de página"/>
          <p:cNvSpPr>
            <a:spLocks noGrp="1"/>
          </p:cNvSpPr>
          <p:nvPr>
            <p:ph type="ftr" sz="quarter" idx="11"/>
          </p:nvPr>
        </p:nvSpPr>
        <p:spPr/>
        <p:txBody>
          <a:bodyPr/>
          <a:lstStyle/>
          <a:p>
            <a:r>
              <a:rPr lang="es-MX"/>
              <a:t>Arquitectura de Computadores</a:t>
            </a:r>
          </a:p>
        </p:txBody>
      </p:sp>
      <p:sp>
        <p:nvSpPr>
          <p:cNvPr id="5" name="4 Marcador de número de diapositiva"/>
          <p:cNvSpPr>
            <a:spLocks noGrp="1"/>
          </p:cNvSpPr>
          <p:nvPr>
            <p:ph type="sldNum" sz="quarter" idx="12"/>
          </p:nvPr>
        </p:nvSpPr>
        <p:spPr/>
        <p:txBody>
          <a:bodyPr/>
          <a:lstStyle/>
          <a:p>
            <a:fld id="{5B3FB27E-8011-4B47-ACF1-F2A542C1FF6D}" type="slidenum">
              <a:rPr lang="es-MX" smtClean="0"/>
              <a:pPr/>
              <a:t>‹Nº›</a:t>
            </a:fld>
            <a:endParaRPr lang="es-MX"/>
          </a:p>
        </p:txBody>
      </p:sp>
    </p:spTree>
    <p:extLst>
      <p:ext uri="{BB962C8B-B14F-4D97-AF65-F5344CB8AC3E}">
        <p14:creationId xmlns:p14="http://schemas.microsoft.com/office/powerpoint/2010/main" val="16704842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r>
              <a:rPr lang="es-HN"/>
              <a:t>Ing. Miguel Aguilar</a:t>
            </a:r>
            <a:endParaRPr lang="es-MX"/>
          </a:p>
        </p:txBody>
      </p:sp>
      <p:sp>
        <p:nvSpPr>
          <p:cNvPr id="3" name="2 Marcador de pie de página"/>
          <p:cNvSpPr>
            <a:spLocks noGrp="1"/>
          </p:cNvSpPr>
          <p:nvPr>
            <p:ph type="ftr" sz="quarter" idx="11"/>
          </p:nvPr>
        </p:nvSpPr>
        <p:spPr/>
        <p:txBody>
          <a:bodyPr/>
          <a:lstStyle/>
          <a:p>
            <a:r>
              <a:rPr lang="es-MX"/>
              <a:t>Arquitectura de Computadores</a:t>
            </a:r>
          </a:p>
        </p:txBody>
      </p:sp>
      <p:sp>
        <p:nvSpPr>
          <p:cNvPr id="4" name="3 Marcador de número de diapositiva"/>
          <p:cNvSpPr>
            <a:spLocks noGrp="1"/>
          </p:cNvSpPr>
          <p:nvPr>
            <p:ph type="sldNum" sz="quarter" idx="12"/>
          </p:nvPr>
        </p:nvSpPr>
        <p:spPr/>
        <p:txBody>
          <a:bodyPr/>
          <a:lstStyle/>
          <a:p>
            <a:fld id="{5B3FB27E-8011-4B47-ACF1-F2A542C1FF6D}" type="slidenum">
              <a:rPr lang="es-MX" smtClean="0"/>
              <a:pPr/>
              <a:t>‹Nº›</a:t>
            </a:fld>
            <a:endParaRPr lang="es-MX"/>
          </a:p>
        </p:txBody>
      </p:sp>
    </p:spTree>
    <p:extLst>
      <p:ext uri="{BB962C8B-B14F-4D97-AF65-F5344CB8AC3E}">
        <p14:creationId xmlns:p14="http://schemas.microsoft.com/office/powerpoint/2010/main" val="20470898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r>
              <a:rPr lang="es-HN"/>
              <a:t>Ing. Miguel Aguilar</a:t>
            </a:r>
            <a:endParaRPr lang="es-MX"/>
          </a:p>
        </p:txBody>
      </p:sp>
      <p:sp>
        <p:nvSpPr>
          <p:cNvPr id="6" name="5 Marcador de pie de página"/>
          <p:cNvSpPr>
            <a:spLocks noGrp="1"/>
          </p:cNvSpPr>
          <p:nvPr>
            <p:ph type="ftr" sz="quarter" idx="11"/>
          </p:nvPr>
        </p:nvSpPr>
        <p:spPr/>
        <p:txBody>
          <a:bodyPr/>
          <a:lstStyle/>
          <a:p>
            <a:r>
              <a:rPr lang="es-MX"/>
              <a:t>Arquitectura de Computadores</a:t>
            </a:r>
          </a:p>
        </p:txBody>
      </p:sp>
      <p:sp>
        <p:nvSpPr>
          <p:cNvPr id="7" name="6 Marcador de número de diapositiva"/>
          <p:cNvSpPr>
            <a:spLocks noGrp="1"/>
          </p:cNvSpPr>
          <p:nvPr>
            <p:ph type="sldNum" sz="quarter" idx="12"/>
          </p:nvPr>
        </p:nvSpPr>
        <p:spPr/>
        <p:txBody>
          <a:bodyPr/>
          <a:lstStyle/>
          <a:p>
            <a:fld id="{5B3FB27E-8011-4B47-ACF1-F2A542C1FF6D}" type="slidenum">
              <a:rPr lang="es-MX" smtClean="0"/>
              <a:pPr/>
              <a:t>‹Nº›</a:t>
            </a:fld>
            <a:endParaRPr lang="es-MX"/>
          </a:p>
        </p:txBody>
      </p:sp>
    </p:spTree>
    <p:extLst>
      <p:ext uri="{BB962C8B-B14F-4D97-AF65-F5344CB8AC3E}">
        <p14:creationId xmlns:p14="http://schemas.microsoft.com/office/powerpoint/2010/main" val="584514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r>
              <a:rPr lang="es-HN"/>
              <a:t>Ing. Miguel Aguilar</a:t>
            </a:r>
            <a:endParaRPr lang="es-MX"/>
          </a:p>
        </p:txBody>
      </p:sp>
      <p:sp>
        <p:nvSpPr>
          <p:cNvPr id="5" name="4 Marcador de pie de página"/>
          <p:cNvSpPr>
            <a:spLocks noGrp="1"/>
          </p:cNvSpPr>
          <p:nvPr>
            <p:ph type="ftr" sz="quarter" idx="11"/>
          </p:nvPr>
        </p:nvSpPr>
        <p:spPr/>
        <p:txBody>
          <a:bodyPr/>
          <a:lstStyle/>
          <a:p>
            <a:r>
              <a:rPr lang="es-MX"/>
              <a:t>Arquitectura de Computadoras</a:t>
            </a:r>
          </a:p>
        </p:txBody>
      </p:sp>
      <p:sp>
        <p:nvSpPr>
          <p:cNvPr id="6" name="5 Marcador de número de diapositiva"/>
          <p:cNvSpPr>
            <a:spLocks noGrp="1"/>
          </p:cNvSpPr>
          <p:nvPr>
            <p:ph type="sldNum" sz="quarter" idx="12"/>
          </p:nvPr>
        </p:nvSpPr>
        <p:spPr/>
        <p:txBody>
          <a:bodyPr/>
          <a:lstStyle/>
          <a:p>
            <a:fld id="{5B3FB27E-8011-4B47-ACF1-F2A542C1FF6D}" type="slidenum">
              <a:rPr lang="es-MX" smtClean="0"/>
              <a:pPr/>
              <a:t>‹Nº›</a:t>
            </a:fld>
            <a:endParaRPr lang="es-MX"/>
          </a:p>
        </p:txBody>
      </p:sp>
    </p:spTree>
    <p:extLst>
      <p:ext uri="{BB962C8B-B14F-4D97-AF65-F5344CB8AC3E}">
        <p14:creationId xmlns:p14="http://schemas.microsoft.com/office/powerpoint/2010/main" val="13258444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r>
              <a:rPr lang="es-HN"/>
              <a:t>Ing. Miguel Aguilar</a:t>
            </a:r>
            <a:endParaRPr lang="es-MX"/>
          </a:p>
        </p:txBody>
      </p:sp>
      <p:sp>
        <p:nvSpPr>
          <p:cNvPr id="6" name="5 Marcador de pie de página"/>
          <p:cNvSpPr>
            <a:spLocks noGrp="1"/>
          </p:cNvSpPr>
          <p:nvPr>
            <p:ph type="ftr" sz="quarter" idx="11"/>
          </p:nvPr>
        </p:nvSpPr>
        <p:spPr/>
        <p:txBody>
          <a:bodyPr/>
          <a:lstStyle/>
          <a:p>
            <a:r>
              <a:rPr lang="es-MX"/>
              <a:t>Arquitectura de Computadores</a:t>
            </a:r>
          </a:p>
        </p:txBody>
      </p:sp>
      <p:sp>
        <p:nvSpPr>
          <p:cNvPr id="7" name="6 Marcador de número de diapositiva"/>
          <p:cNvSpPr>
            <a:spLocks noGrp="1"/>
          </p:cNvSpPr>
          <p:nvPr>
            <p:ph type="sldNum" sz="quarter" idx="12"/>
          </p:nvPr>
        </p:nvSpPr>
        <p:spPr/>
        <p:txBody>
          <a:bodyPr/>
          <a:lstStyle/>
          <a:p>
            <a:fld id="{5B3FB27E-8011-4B47-ACF1-F2A542C1FF6D}" type="slidenum">
              <a:rPr lang="es-MX" smtClean="0"/>
              <a:pPr/>
              <a:t>‹Nº›</a:t>
            </a:fld>
            <a:endParaRPr lang="es-MX"/>
          </a:p>
        </p:txBody>
      </p:sp>
    </p:spTree>
    <p:extLst>
      <p:ext uri="{BB962C8B-B14F-4D97-AF65-F5344CB8AC3E}">
        <p14:creationId xmlns:p14="http://schemas.microsoft.com/office/powerpoint/2010/main" val="3083875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r>
              <a:rPr lang="es-HN"/>
              <a:t>Ing. Miguel Aguilar</a:t>
            </a:r>
            <a:endParaRPr lang="es-MX"/>
          </a:p>
        </p:txBody>
      </p:sp>
      <p:sp>
        <p:nvSpPr>
          <p:cNvPr id="5" name="4 Marcador de pie de página"/>
          <p:cNvSpPr>
            <a:spLocks noGrp="1"/>
          </p:cNvSpPr>
          <p:nvPr>
            <p:ph type="ftr" sz="quarter" idx="11"/>
          </p:nvPr>
        </p:nvSpPr>
        <p:spPr/>
        <p:txBody>
          <a:bodyPr/>
          <a:lstStyle/>
          <a:p>
            <a:r>
              <a:rPr lang="es-MX"/>
              <a:t>Arquitectura de Computadores</a:t>
            </a:r>
          </a:p>
        </p:txBody>
      </p:sp>
      <p:sp>
        <p:nvSpPr>
          <p:cNvPr id="6" name="5 Marcador de número de diapositiva"/>
          <p:cNvSpPr>
            <a:spLocks noGrp="1"/>
          </p:cNvSpPr>
          <p:nvPr>
            <p:ph type="sldNum" sz="quarter" idx="12"/>
          </p:nvPr>
        </p:nvSpPr>
        <p:spPr/>
        <p:txBody>
          <a:bodyPr/>
          <a:lstStyle/>
          <a:p>
            <a:fld id="{5B3FB27E-8011-4B47-ACF1-F2A542C1FF6D}" type="slidenum">
              <a:rPr lang="es-MX" smtClean="0"/>
              <a:pPr/>
              <a:t>‹Nº›</a:t>
            </a:fld>
            <a:endParaRPr lang="es-MX"/>
          </a:p>
        </p:txBody>
      </p:sp>
    </p:spTree>
    <p:extLst>
      <p:ext uri="{BB962C8B-B14F-4D97-AF65-F5344CB8AC3E}">
        <p14:creationId xmlns:p14="http://schemas.microsoft.com/office/powerpoint/2010/main" val="27190758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r>
              <a:rPr lang="es-HN"/>
              <a:t>Ing. Miguel Aguilar</a:t>
            </a:r>
            <a:endParaRPr lang="es-MX"/>
          </a:p>
        </p:txBody>
      </p:sp>
      <p:sp>
        <p:nvSpPr>
          <p:cNvPr id="5" name="4 Marcador de pie de página"/>
          <p:cNvSpPr>
            <a:spLocks noGrp="1"/>
          </p:cNvSpPr>
          <p:nvPr>
            <p:ph type="ftr" sz="quarter" idx="11"/>
          </p:nvPr>
        </p:nvSpPr>
        <p:spPr/>
        <p:txBody>
          <a:bodyPr/>
          <a:lstStyle/>
          <a:p>
            <a:r>
              <a:rPr lang="es-MX"/>
              <a:t>Arquitectura de Computadores</a:t>
            </a:r>
          </a:p>
        </p:txBody>
      </p:sp>
      <p:sp>
        <p:nvSpPr>
          <p:cNvPr id="6" name="5 Marcador de número de diapositiva"/>
          <p:cNvSpPr>
            <a:spLocks noGrp="1"/>
          </p:cNvSpPr>
          <p:nvPr>
            <p:ph type="sldNum" sz="quarter" idx="12"/>
          </p:nvPr>
        </p:nvSpPr>
        <p:spPr/>
        <p:txBody>
          <a:bodyPr/>
          <a:lstStyle/>
          <a:p>
            <a:fld id="{5B3FB27E-8011-4B47-ACF1-F2A542C1FF6D}" type="slidenum">
              <a:rPr lang="es-MX" smtClean="0"/>
              <a:pPr/>
              <a:t>‹Nº›</a:t>
            </a:fld>
            <a:endParaRPr lang="es-MX"/>
          </a:p>
        </p:txBody>
      </p:sp>
    </p:spTree>
    <p:extLst>
      <p:ext uri="{BB962C8B-B14F-4D97-AF65-F5344CB8AC3E}">
        <p14:creationId xmlns:p14="http://schemas.microsoft.com/office/powerpoint/2010/main" val="3298994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r>
              <a:rPr lang="es-HN"/>
              <a:t>Ing. Miguel Aguilar</a:t>
            </a:r>
            <a:endParaRPr lang="es-MX"/>
          </a:p>
        </p:txBody>
      </p:sp>
      <p:sp>
        <p:nvSpPr>
          <p:cNvPr id="5" name="4 Marcador de pie de página"/>
          <p:cNvSpPr>
            <a:spLocks noGrp="1"/>
          </p:cNvSpPr>
          <p:nvPr>
            <p:ph type="ftr" sz="quarter" idx="11"/>
          </p:nvPr>
        </p:nvSpPr>
        <p:spPr/>
        <p:txBody>
          <a:bodyPr/>
          <a:lstStyle/>
          <a:p>
            <a:r>
              <a:rPr lang="es-MX"/>
              <a:t>Arquitectura de Computadoras</a:t>
            </a:r>
          </a:p>
        </p:txBody>
      </p:sp>
      <p:sp>
        <p:nvSpPr>
          <p:cNvPr id="6" name="5 Marcador de número de diapositiva"/>
          <p:cNvSpPr>
            <a:spLocks noGrp="1"/>
          </p:cNvSpPr>
          <p:nvPr>
            <p:ph type="sldNum" sz="quarter" idx="12"/>
          </p:nvPr>
        </p:nvSpPr>
        <p:spPr/>
        <p:txBody>
          <a:bodyPr/>
          <a:lstStyle/>
          <a:p>
            <a:fld id="{5B3FB27E-8011-4B47-ACF1-F2A542C1FF6D}" type="slidenum">
              <a:rPr lang="es-MX" smtClean="0"/>
              <a:pPr/>
              <a:t>‹Nº›</a:t>
            </a:fld>
            <a:endParaRPr lang="es-MX"/>
          </a:p>
        </p:txBody>
      </p:sp>
    </p:spTree>
    <p:extLst>
      <p:ext uri="{BB962C8B-B14F-4D97-AF65-F5344CB8AC3E}">
        <p14:creationId xmlns:p14="http://schemas.microsoft.com/office/powerpoint/2010/main" val="757348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fecha"/>
          <p:cNvSpPr>
            <a:spLocks noGrp="1"/>
          </p:cNvSpPr>
          <p:nvPr>
            <p:ph type="dt" sz="half" idx="10"/>
          </p:nvPr>
        </p:nvSpPr>
        <p:spPr/>
        <p:txBody>
          <a:bodyPr/>
          <a:lstStyle/>
          <a:p>
            <a:r>
              <a:rPr lang="es-HN"/>
              <a:t>Ing. Miguel Aguilar</a:t>
            </a:r>
            <a:endParaRPr lang="es-MX"/>
          </a:p>
        </p:txBody>
      </p:sp>
      <p:sp>
        <p:nvSpPr>
          <p:cNvPr id="6" name="5 Marcador de pie de página"/>
          <p:cNvSpPr>
            <a:spLocks noGrp="1"/>
          </p:cNvSpPr>
          <p:nvPr>
            <p:ph type="ftr" sz="quarter" idx="11"/>
          </p:nvPr>
        </p:nvSpPr>
        <p:spPr/>
        <p:txBody>
          <a:bodyPr/>
          <a:lstStyle/>
          <a:p>
            <a:r>
              <a:rPr lang="es-MX"/>
              <a:t>Arquitectura de Computadoras</a:t>
            </a:r>
          </a:p>
        </p:txBody>
      </p:sp>
      <p:sp>
        <p:nvSpPr>
          <p:cNvPr id="7" name="6 Marcador de número de diapositiva"/>
          <p:cNvSpPr>
            <a:spLocks noGrp="1"/>
          </p:cNvSpPr>
          <p:nvPr>
            <p:ph type="sldNum" sz="quarter" idx="12"/>
          </p:nvPr>
        </p:nvSpPr>
        <p:spPr/>
        <p:txBody>
          <a:bodyPr/>
          <a:lstStyle/>
          <a:p>
            <a:fld id="{5B3FB27E-8011-4B47-ACF1-F2A542C1FF6D}" type="slidenum">
              <a:rPr lang="es-MX" smtClean="0"/>
              <a:pPr/>
              <a:t>‹Nº›</a:t>
            </a:fld>
            <a:endParaRPr lang="es-MX"/>
          </a:p>
        </p:txBody>
      </p:sp>
    </p:spTree>
    <p:extLst>
      <p:ext uri="{BB962C8B-B14F-4D97-AF65-F5344CB8AC3E}">
        <p14:creationId xmlns:p14="http://schemas.microsoft.com/office/powerpoint/2010/main" val="3899143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6 Marcador de fecha"/>
          <p:cNvSpPr>
            <a:spLocks noGrp="1"/>
          </p:cNvSpPr>
          <p:nvPr>
            <p:ph type="dt" sz="half" idx="10"/>
          </p:nvPr>
        </p:nvSpPr>
        <p:spPr/>
        <p:txBody>
          <a:bodyPr/>
          <a:lstStyle/>
          <a:p>
            <a:r>
              <a:rPr lang="es-HN"/>
              <a:t>Ing. Miguel Aguilar</a:t>
            </a:r>
            <a:endParaRPr lang="es-MX"/>
          </a:p>
        </p:txBody>
      </p:sp>
      <p:sp>
        <p:nvSpPr>
          <p:cNvPr id="8" name="7 Marcador de pie de página"/>
          <p:cNvSpPr>
            <a:spLocks noGrp="1"/>
          </p:cNvSpPr>
          <p:nvPr>
            <p:ph type="ftr" sz="quarter" idx="11"/>
          </p:nvPr>
        </p:nvSpPr>
        <p:spPr/>
        <p:txBody>
          <a:bodyPr/>
          <a:lstStyle/>
          <a:p>
            <a:r>
              <a:rPr lang="es-MX"/>
              <a:t>Arquitectura de Computadoras</a:t>
            </a:r>
          </a:p>
        </p:txBody>
      </p:sp>
      <p:sp>
        <p:nvSpPr>
          <p:cNvPr id="9" name="8 Marcador de número de diapositiva"/>
          <p:cNvSpPr>
            <a:spLocks noGrp="1"/>
          </p:cNvSpPr>
          <p:nvPr>
            <p:ph type="sldNum" sz="quarter" idx="12"/>
          </p:nvPr>
        </p:nvSpPr>
        <p:spPr/>
        <p:txBody>
          <a:bodyPr/>
          <a:lstStyle/>
          <a:p>
            <a:fld id="{5B3FB27E-8011-4B47-ACF1-F2A542C1FF6D}" type="slidenum">
              <a:rPr lang="es-MX" smtClean="0"/>
              <a:pPr/>
              <a:t>‹Nº›</a:t>
            </a:fld>
            <a:endParaRPr lang="es-MX"/>
          </a:p>
        </p:txBody>
      </p:sp>
    </p:spTree>
    <p:extLst>
      <p:ext uri="{BB962C8B-B14F-4D97-AF65-F5344CB8AC3E}">
        <p14:creationId xmlns:p14="http://schemas.microsoft.com/office/powerpoint/2010/main" val="4277836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fecha"/>
          <p:cNvSpPr>
            <a:spLocks noGrp="1"/>
          </p:cNvSpPr>
          <p:nvPr>
            <p:ph type="dt" sz="half" idx="10"/>
          </p:nvPr>
        </p:nvSpPr>
        <p:spPr/>
        <p:txBody>
          <a:bodyPr/>
          <a:lstStyle/>
          <a:p>
            <a:r>
              <a:rPr lang="es-HN"/>
              <a:t>Ing. Miguel Aguilar</a:t>
            </a:r>
            <a:endParaRPr lang="es-MX"/>
          </a:p>
        </p:txBody>
      </p:sp>
      <p:sp>
        <p:nvSpPr>
          <p:cNvPr id="4" name="3 Marcador de pie de página"/>
          <p:cNvSpPr>
            <a:spLocks noGrp="1"/>
          </p:cNvSpPr>
          <p:nvPr>
            <p:ph type="ftr" sz="quarter" idx="11"/>
          </p:nvPr>
        </p:nvSpPr>
        <p:spPr/>
        <p:txBody>
          <a:bodyPr/>
          <a:lstStyle/>
          <a:p>
            <a:r>
              <a:rPr lang="es-MX"/>
              <a:t>Arquitectura de Computadoras</a:t>
            </a:r>
          </a:p>
        </p:txBody>
      </p:sp>
      <p:sp>
        <p:nvSpPr>
          <p:cNvPr id="5" name="4 Marcador de número de diapositiva"/>
          <p:cNvSpPr>
            <a:spLocks noGrp="1"/>
          </p:cNvSpPr>
          <p:nvPr>
            <p:ph type="sldNum" sz="quarter" idx="12"/>
          </p:nvPr>
        </p:nvSpPr>
        <p:spPr/>
        <p:txBody>
          <a:bodyPr/>
          <a:lstStyle/>
          <a:p>
            <a:fld id="{5B3FB27E-8011-4B47-ACF1-F2A542C1FF6D}" type="slidenum">
              <a:rPr lang="es-MX" smtClean="0"/>
              <a:pPr/>
              <a:t>‹Nº›</a:t>
            </a:fld>
            <a:endParaRPr lang="es-MX"/>
          </a:p>
        </p:txBody>
      </p:sp>
    </p:spTree>
    <p:extLst>
      <p:ext uri="{BB962C8B-B14F-4D97-AF65-F5344CB8AC3E}">
        <p14:creationId xmlns:p14="http://schemas.microsoft.com/office/powerpoint/2010/main" val="122153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r>
              <a:rPr lang="es-HN"/>
              <a:t>Ing. Miguel Aguilar</a:t>
            </a:r>
            <a:endParaRPr lang="es-MX"/>
          </a:p>
        </p:txBody>
      </p:sp>
      <p:sp>
        <p:nvSpPr>
          <p:cNvPr id="3" name="2 Marcador de pie de página"/>
          <p:cNvSpPr>
            <a:spLocks noGrp="1"/>
          </p:cNvSpPr>
          <p:nvPr>
            <p:ph type="ftr" sz="quarter" idx="11"/>
          </p:nvPr>
        </p:nvSpPr>
        <p:spPr/>
        <p:txBody>
          <a:bodyPr/>
          <a:lstStyle/>
          <a:p>
            <a:r>
              <a:rPr lang="es-MX"/>
              <a:t>Arquitectura de Computadoras</a:t>
            </a:r>
          </a:p>
        </p:txBody>
      </p:sp>
      <p:sp>
        <p:nvSpPr>
          <p:cNvPr id="4" name="3 Marcador de número de diapositiva"/>
          <p:cNvSpPr>
            <a:spLocks noGrp="1"/>
          </p:cNvSpPr>
          <p:nvPr>
            <p:ph type="sldNum" sz="quarter" idx="12"/>
          </p:nvPr>
        </p:nvSpPr>
        <p:spPr/>
        <p:txBody>
          <a:bodyPr/>
          <a:lstStyle/>
          <a:p>
            <a:fld id="{5B3FB27E-8011-4B47-ACF1-F2A542C1FF6D}" type="slidenum">
              <a:rPr lang="es-MX" smtClean="0"/>
              <a:pPr/>
              <a:t>‹Nº›</a:t>
            </a:fld>
            <a:endParaRPr lang="es-MX"/>
          </a:p>
        </p:txBody>
      </p:sp>
    </p:spTree>
    <p:extLst>
      <p:ext uri="{BB962C8B-B14F-4D97-AF65-F5344CB8AC3E}">
        <p14:creationId xmlns:p14="http://schemas.microsoft.com/office/powerpoint/2010/main" val="3050919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r>
              <a:rPr lang="es-HN"/>
              <a:t>Ing. Miguel Aguilar</a:t>
            </a:r>
            <a:endParaRPr lang="es-MX"/>
          </a:p>
        </p:txBody>
      </p:sp>
      <p:sp>
        <p:nvSpPr>
          <p:cNvPr id="6" name="5 Marcador de pie de página"/>
          <p:cNvSpPr>
            <a:spLocks noGrp="1"/>
          </p:cNvSpPr>
          <p:nvPr>
            <p:ph type="ftr" sz="quarter" idx="11"/>
          </p:nvPr>
        </p:nvSpPr>
        <p:spPr/>
        <p:txBody>
          <a:bodyPr/>
          <a:lstStyle/>
          <a:p>
            <a:r>
              <a:rPr lang="es-MX"/>
              <a:t>Arquitectura de Computadoras</a:t>
            </a:r>
          </a:p>
        </p:txBody>
      </p:sp>
      <p:sp>
        <p:nvSpPr>
          <p:cNvPr id="7" name="6 Marcador de número de diapositiva"/>
          <p:cNvSpPr>
            <a:spLocks noGrp="1"/>
          </p:cNvSpPr>
          <p:nvPr>
            <p:ph type="sldNum" sz="quarter" idx="12"/>
          </p:nvPr>
        </p:nvSpPr>
        <p:spPr/>
        <p:txBody>
          <a:bodyPr/>
          <a:lstStyle/>
          <a:p>
            <a:fld id="{5B3FB27E-8011-4B47-ACF1-F2A542C1FF6D}" type="slidenum">
              <a:rPr lang="es-MX" smtClean="0"/>
              <a:pPr/>
              <a:t>‹Nº›</a:t>
            </a:fld>
            <a:endParaRPr lang="es-MX"/>
          </a:p>
        </p:txBody>
      </p:sp>
    </p:spTree>
    <p:extLst>
      <p:ext uri="{BB962C8B-B14F-4D97-AF65-F5344CB8AC3E}">
        <p14:creationId xmlns:p14="http://schemas.microsoft.com/office/powerpoint/2010/main" val="3473605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r>
              <a:rPr lang="es-HN"/>
              <a:t>Ing. Miguel Aguilar</a:t>
            </a:r>
            <a:endParaRPr lang="es-MX"/>
          </a:p>
        </p:txBody>
      </p:sp>
      <p:sp>
        <p:nvSpPr>
          <p:cNvPr id="6" name="5 Marcador de pie de página"/>
          <p:cNvSpPr>
            <a:spLocks noGrp="1"/>
          </p:cNvSpPr>
          <p:nvPr>
            <p:ph type="ftr" sz="quarter" idx="11"/>
          </p:nvPr>
        </p:nvSpPr>
        <p:spPr/>
        <p:txBody>
          <a:bodyPr/>
          <a:lstStyle/>
          <a:p>
            <a:r>
              <a:rPr lang="es-MX"/>
              <a:t>Arquitectura de Computadoras</a:t>
            </a:r>
          </a:p>
        </p:txBody>
      </p:sp>
      <p:sp>
        <p:nvSpPr>
          <p:cNvPr id="7" name="6 Marcador de número de diapositiva"/>
          <p:cNvSpPr>
            <a:spLocks noGrp="1"/>
          </p:cNvSpPr>
          <p:nvPr>
            <p:ph type="sldNum" sz="quarter" idx="12"/>
          </p:nvPr>
        </p:nvSpPr>
        <p:spPr/>
        <p:txBody>
          <a:bodyPr/>
          <a:lstStyle/>
          <a:p>
            <a:fld id="{5B3FB27E-8011-4B47-ACF1-F2A542C1FF6D}" type="slidenum">
              <a:rPr lang="es-MX" smtClean="0"/>
              <a:pPr/>
              <a:t>‹Nº›</a:t>
            </a:fld>
            <a:endParaRPr lang="es-MX"/>
          </a:p>
        </p:txBody>
      </p:sp>
    </p:spTree>
    <p:extLst>
      <p:ext uri="{BB962C8B-B14F-4D97-AF65-F5344CB8AC3E}">
        <p14:creationId xmlns:p14="http://schemas.microsoft.com/office/powerpoint/2010/main" val="2065855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s-HN"/>
              <a:t>Ing. Miguel Aguilar</a:t>
            </a:r>
            <a:endParaRPr lang="es-MX"/>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MX"/>
              <a:t>Arquitectura de Computadoras</a:t>
            </a:r>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3FB27E-8011-4B47-ACF1-F2A542C1FF6D}" type="slidenum">
              <a:rPr lang="es-MX" smtClean="0"/>
              <a:pPr/>
              <a:t>‹Nº›</a:t>
            </a:fld>
            <a:endParaRPr lang="es-MX"/>
          </a:p>
        </p:txBody>
      </p:sp>
    </p:spTree>
    <p:extLst>
      <p:ext uri="{BB962C8B-B14F-4D97-AF65-F5344CB8AC3E}">
        <p14:creationId xmlns:p14="http://schemas.microsoft.com/office/powerpoint/2010/main" val="28573547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s-HN"/>
              <a:t>Ing. Miguel Aguilar</a:t>
            </a:r>
            <a:endParaRPr lang="es-MX"/>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MX"/>
              <a:t>Arquitectura de Computadores</a:t>
            </a:r>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3FB27E-8011-4B47-ACF1-F2A542C1FF6D}" type="slidenum">
              <a:rPr lang="es-MX" smtClean="0"/>
              <a:pPr/>
              <a:t>‹Nº›</a:t>
            </a:fld>
            <a:endParaRPr lang="es-MX"/>
          </a:p>
        </p:txBody>
      </p:sp>
    </p:spTree>
    <p:extLst>
      <p:ext uri="{BB962C8B-B14F-4D97-AF65-F5344CB8AC3E}">
        <p14:creationId xmlns:p14="http://schemas.microsoft.com/office/powerpoint/2010/main" val="35608194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techpowerup.com/245256/wishful-thinking-disingenious-marketing-intels-optane-being-marketed-as-dram-memory"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0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18.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emf"/></Relationships>
</file>

<file path=ppt/slides/_rels/slide101.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780.png"/><Relationship Id="rId1" Type="http://schemas.openxmlformats.org/officeDocument/2006/relationships/slideLayout" Target="../slideLayouts/slideLayout18.xml"/><Relationship Id="rId5" Type="http://schemas.openxmlformats.org/officeDocument/2006/relationships/image" Target="../media/image92.png"/><Relationship Id="rId4" Type="http://schemas.openxmlformats.org/officeDocument/2006/relationships/image" Target="../media/image81.png"/></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18.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103.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44.xml"/><Relationship Id="rId7" Type="http://schemas.openxmlformats.org/officeDocument/2006/relationships/image" Target="../media/image88.emf"/><Relationship Id="rId2" Type="http://schemas.openxmlformats.org/officeDocument/2006/relationships/diagramData" Target="../diagrams/data44.xml"/><Relationship Id="rId1" Type="http://schemas.openxmlformats.org/officeDocument/2006/relationships/slideLayout" Target="../slideLayouts/slideLayout18.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10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18.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10.xml.rels><?xml version="1.0" encoding="UTF-8" standalone="yes"?>
<Relationships xmlns="http://schemas.openxmlformats.org/package/2006/relationships"><Relationship Id="rId8" Type="http://schemas.openxmlformats.org/officeDocument/2006/relationships/image" Target="../media/image891.png"/><Relationship Id="rId3" Type="http://schemas.openxmlformats.org/officeDocument/2006/relationships/diagramLayout" Target="../diagrams/layout46.xml"/><Relationship Id="rId7" Type="http://schemas.openxmlformats.org/officeDocument/2006/relationships/image" Target="../media/image88.png"/><Relationship Id="rId2" Type="http://schemas.openxmlformats.org/officeDocument/2006/relationships/diagramData" Target="../diagrams/data46.xml"/><Relationship Id="rId1" Type="http://schemas.openxmlformats.org/officeDocument/2006/relationships/slideLayout" Target="../slideLayouts/slideLayout18.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111.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47.xml"/><Relationship Id="rId7" Type="http://schemas.openxmlformats.org/officeDocument/2006/relationships/image" Target="../media/image97.emf"/><Relationship Id="rId2" Type="http://schemas.openxmlformats.org/officeDocument/2006/relationships/diagramData" Target="../diagrams/data47.xml"/><Relationship Id="rId1" Type="http://schemas.openxmlformats.org/officeDocument/2006/relationships/slideLayout" Target="../slideLayouts/slideLayout18.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114.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18.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18.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2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emf"/><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11.png"/><Relationship Id="rId1" Type="http://schemas.openxmlformats.org/officeDocument/2006/relationships/slideLayout" Target="../slideLayouts/slideLayout18.xml"/><Relationship Id="rId4" Type="http://schemas.openxmlformats.org/officeDocument/2006/relationships/image" Target="../media/image112.png"/></Relationships>
</file>

<file path=ppt/slides/_rels/slide13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17.png"/><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91.png"/><Relationship Id="rId1" Type="http://schemas.openxmlformats.org/officeDocument/2006/relationships/slideLayout" Target="../slideLayouts/slideLayout18.xml"/><Relationship Id="rId4" Type="http://schemas.openxmlformats.org/officeDocument/2006/relationships/image" Target="../media/image119.png"/></Relationships>
</file>

<file path=ppt/slides/_rels/slide13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22.png"/><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23.png"/><Relationship Id="rId1" Type="http://schemas.openxmlformats.org/officeDocument/2006/relationships/slideLayout" Target="../slideLayouts/slideLayout18.xml"/><Relationship Id="rId4" Type="http://schemas.openxmlformats.org/officeDocument/2006/relationships/image" Target="../media/image124.emf"/></Relationships>
</file>

<file path=ppt/slides/_rels/slide139.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4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3" Type="http://schemas.openxmlformats.org/officeDocument/2006/relationships/diagramLayout" Target="../diagrams/layout50.xml"/><Relationship Id="rId7" Type="http://schemas.openxmlformats.org/officeDocument/2006/relationships/image" Target="../media/image67.png"/><Relationship Id="rId2" Type="http://schemas.openxmlformats.org/officeDocument/2006/relationships/diagramData" Target="../diagrams/data50.xml"/><Relationship Id="rId1" Type="http://schemas.openxmlformats.org/officeDocument/2006/relationships/slideLayout" Target="../slideLayouts/slideLayout18.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143.xml.rels><?xml version="1.0" encoding="UTF-8" standalone="yes"?>
<Relationships xmlns="http://schemas.openxmlformats.org/package/2006/relationships"><Relationship Id="rId3" Type="http://schemas.openxmlformats.org/officeDocument/2006/relationships/diagramLayout" Target="../diagrams/layout51.xml"/><Relationship Id="rId7" Type="http://schemas.openxmlformats.org/officeDocument/2006/relationships/image" Target="../media/image91.png"/><Relationship Id="rId2" Type="http://schemas.openxmlformats.org/officeDocument/2006/relationships/diagramData" Target="../diagrams/data51.xml"/><Relationship Id="rId1" Type="http://schemas.openxmlformats.org/officeDocument/2006/relationships/slideLayout" Target="../slideLayouts/slideLayout18.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52.xml"/><Relationship Id="rId7" Type="http://schemas.openxmlformats.org/officeDocument/2006/relationships/image" Target="../media/image102.png"/><Relationship Id="rId2" Type="http://schemas.openxmlformats.org/officeDocument/2006/relationships/diagramData" Target="../diagrams/data52.xml"/><Relationship Id="rId1" Type="http://schemas.openxmlformats.org/officeDocument/2006/relationships/slideLayout" Target="../slideLayouts/slideLayout18.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7.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50.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490.png"/><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image" Target="../media/image510.png"/><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8" Type="http://schemas.openxmlformats.org/officeDocument/2006/relationships/image" Target="../media/image600.png"/><Relationship Id="rId3" Type="http://schemas.openxmlformats.org/officeDocument/2006/relationships/image" Target="../media/image550.png"/><Relationship Id="rId7" Type="http://schemas.openxmlformats.org/officeDocument/2006/relationships/image" Target="../media/image590.png"/><Relationship Id="rId12" Type="http://schemas.openxmlformats.org/officeDocument/2006/relationships/image" Target="../media/image133.emf"/><Relationship Id="rId2" Type="http://schemas.openxmlformats.org/officeDocument/2006/relationships/image" Target="../media/image540.png"/><Relationship Id="rId1" Type="http://schemas.openxmlformats.org/officeDocument/2006/relationships/slideLayout" Target="../slideLayouts/slideLayout18.xml"/><Relationship Id="rId6" Type="http://schemas.openxmlformats.org/officeDocument/2006/relationships/image" Target="../media/image580.png"/><Relationship Id="rId11" Type="http://schemas.openxmlformats.org/officeDocument/2006/relationships/image" Target="../media/image132.png"/><Relationship Id="rId5" Type="http://schemas.openxmlformats.org/officeDocument/2006/relationships/image" Target="../media/image571.png"/><Relationship Id="rId10" Type="http://schemas.openxmlformats.org/officeDocument/2006/relationships/image" Target="../media/image621.png"/><Relationship Id="rId4" Type="http://schemas.openxmlformats.org/officeDocument/2006/relationships/image" Target="../media/image560.png"/><Relationship Id="rId9" Type="http://schemas.openxmlformats.org/officeDocument/2006/relationships/image" Target="../media/image610.png"/></Relationships>
</file>

<file path=ppt/slides/_rels/slide15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emf"/><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image" Target="../media/image136.emf"/><Relationship Id="rId1" Type="http://schemas.openxmlformats.org/officeDocument/2006/relationships/slideLayout" Target="../slideLayouts/slideLayout18.xml"/><Relationship Id="rId6" Type="http://schemas.openxmlformats.org/officeDocument/2006/relationships/image" Target="../media/image710.png"/><Relationship Id="rId5" Type="http://schemas.openxmlformats.org/officeDocument/2006/relationships/image" Target="../media/image700.png"/><Relationship Id="rId4" Type="http://schemas.openxmlformats.org/officeDocument/2006/relationships/image" Target="../media/image690.png"/></Relationships>
</file>

<file path=ppt/slides/_rels/slide158.xml.rels><?xml version="1.0" encoding="UTF-8" standalone="yes"?>
<Relationships xmlns="http://schemas.openxmlformats.org/package/2006/relationships"><Relationship Id="rId8" Type="http://schemas.openxmlformats.org/officeDocument/2006/relationships/image" Target="../media/image781.png"/><Relationship Id="rId3" Type="http://schemas.openxmlformats.org/officeDocument/2006/relationships/image" Target="../media/image730.png"/><Relationship Id="rId7" Type="http://schemas.openxmlformats.org/officeDocument/2006/relationships/image" Target="../media/image77.png"/><Relationship Id="rId2" Type="http://schemas.openxmlformats.org/officeDocument/2006/relationships/image" Target="../media/image138.emf"/><Relationship Id="rId1" Type="http://schemas.openxmlformats.org/officeDocument/2006/relationships/slideLayout" Target="../slideLayouts/slideLayout18.xml"/><Relationship Id="rId6" Type="http://schemas.openxmlformats.org/officeDocument/2006/relationships/image" Target="../media/image760.png"/><Relationship Id="rId5" Type="http://schemas.openxmlformats.org/officeDocument/2006/relationships/image" Target="../media/image751.png"/><Relationship Id="rId4" Type="http://schemas.openxmlformats.org/officeDocument/2006/relationships/image" Target="../media/image740.png"/></Relationships>
</file>

<file path=ppt/slides/_rels/slide159.xml.rels><?xml version="1.0" encoding="UTF-8" standalone="yes"?>
<Relationships xmlns="http://schemas.openxmlformats.org/package/2006/relationships"><Relationship Id="rId8" Type="http://schemas.openxmlformats.org/officeDocument/2006/relationships/image" Target="../media/image870.png"/><Relationship Id="rId3" Type="http://schemas.openxmlformats.org/officeDocument/2006/relationships/image" Target="../media/image820.png"/><Relationship Id="rId7" Type="http://schemas.openxmlformats.org/officeDocument/2006/relationships/image" Target="../media/image860.png"/><Relationship Id="rId2" Type="http://schemas.openxmlformats.org/officeDocument/2006/relationships/image" Target="../media/image800.png"/><Relationship Id="rId1" Type="http://schemas.openxmlformats.org/officeDocument/2006/relationships/slideLayout" Target="../slideLayouts/slideLayout18.xml"/><Relationship Id="rId6" Type="http://schemas.openxmlformats.org/officeDocument/2006/relationships/image" Target="../media/image850.png"/><Relationship Id="rId11" Type="http://schemas.openxmlformats.org/officeDocument/2006/relationships/image" Target="../media/image900.png"/><Relationship Id="rId5" Type="http://schemas.openxmlformats.org/officeDocument/2006/relationships/image" Target="../media/image840.png"/><Relationship Id="rId10" Type="http://schemas.openxmlformats.org/officeDocument/2006/relationships/image" Target="../media/image890.png"/><Relationship Id="rId4" Type="http://schemas.openxmlformats.org/officeDocument/2006/relationships/image" Target="../media/image830.png"/><Relationship Id="rId9" Type="http://schemas.openxmlformats.org/officeDocument/2006/relationships/image" Target="../media/image880.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60.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3" Type="http://schemas.openxmlformats.org/officeDocument/2006/relationships/diagramLayout" Target="../diagrams/layout53.xml"/><Relationship Id="rId2" Type="http://schemas.openxmlformats.org/officeDocument/2006/relationships/diagramData" Target="../diagrams/data53.xml"/><Relationship Id="rId1" Type="http://schemas.openxmlformats.org/officeDocument/2006/relationships/slideLayout" Target="../slideLayouts/slideLayout18.xml"/><Relationship Id="rId6" Type="http://schemas.microsoft.com/office/2007/relationships/diagramDrawing" Target="../diagrams/drawing53.xml"/><Relationship Id="rId5" Type="http://schemas.openxmlformats.org/officeDocument/2006/relationships/diagramColors" Target="../diagrams/colors53.xml"/><Relationship Id="rId4" Type="http://schemas.openxmlformats.org/officeDocument/2006/relationships/diagramQuickStyle" Target="../diagrams/quickStyle53.xml"/></Relationships>
</file>

<file path=ppt/slides/_rels/slide162.xml.rels><?xml version="1.0" encoding="UTF-8" standalone="yes"?>
<Relationships xmlns="http://schemas.openxmlformats.org/package/2006/relationships"><Relationship Id="rId3" Type="http://schemas.openxmlformats.org/officeDocument/2006/relationships/diagramLayout" Target="../diagrams/layout54.xml"/><Relationship Id="rId2" Type="http://schemas.openxmlformats.org/officeDocument/2006/relationships/diagramData" Target="../diagrams/data54.xml"/><Relationship Id="rId1" Type="http://schemas.openxmlformats.org/officeDocument/2006/relationships/slideLayout" Target="../slideLayouts/slideLayout18.xml"/><Relationship Id="rId6" Type="http://schemas.microsoft.com/office/2007/relationships/diagramDrawing" Target="../diagrams/drawing54.xml"/><Relationship Id="rId5" Type="http://schemas.openxmlformats.org/officeDocument/2006/relationships/diagramColors" Target="../diagrams/colors54.xml"/><Relationship Id="rId4" Type="http://schemas.openxmlformats.org/officeDocument/2006/relationships/diagramQuickStyle" Target="../diagrams/quickStyle54.xml"/></Relationships>
</file>

<file path=ppt/slides/_rels/slide163.xml.rels><?xml version="1.0" encoding="UTF-8" standalone="yes"?>
<Relationships xmlns="http://schemas.openxmlformats.org/package/2006/relationships"><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s>
</file>

<file path=ppt/slides/_rels/slide164.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slideLayout" Target="../slideLayouts/slideLayout18.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166.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image" Target="../media/image145.emf"/><Relationship Id="rId1" Type="http://schemas.openxmlformats.org/officeDocument/2006/relationships/slideLayout" Target="../slideLayouts/slideLayout18.xml"/><Relationship Id="rId4" Type="http://schemas.openxmlformats.org/officeDocument/2006/relationships/image" Target="../media/image147.emf"/></Relationships>
</file>

<file path=ppt/slides/_rels/slide167.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147.emf"/><Relationship Id="rId1" Type="http://schemas.openxmlformats.org/officeDocument/2006/relationships/slideLayout" Target="../slideLayouts/slideLayout18.xml"/></Relationships>
</file>

<file path=ppt/slides/_rels/slide168.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image" Target="../media/image148.emf"/><Relationship Id="rId1" Type="http://schemas.openxmlformats.org/officeDocument/2006/relationships/slideLayout" Target="../slideLayouts/slideLayout18.xml"/></Relationships>
</file>

<file path=ppt/slides/_rels/slide169.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image" Target="../media/image150.emf"/><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7.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70.x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slideLayout" Target="../slideLayouts/slideLayout18.xml"/></Relationships>
</file>

<file path=ppt/slides/_rels/slide171.x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slideLayout" Target="../slideLayouts/slideLayout18.xml"/></Relationships>
</file>

<file path=ppt/slides/_rels/slide172.xml.rels><?xml version="1.0" encoding="UTF-8" standalone="yes"?>
<Relationships xmlns="http://schemas.openxmlformats.org/package/2006/relationships"><Relationship Id="rId3" Type="http://schemas.openxmlformats.org/officeDocument/2006/relationships/diagramLayout" Target="../diagrams/layout57.xml"/><Relationship Id="rId2" Type="http://schemas.openxmlformats.org/officeDocument/2006/relationships/diagramData" Target="../diagrams/data57.xml"/><Relationship Id="rId1" Type="http://schemas.openxmlformats.org/officeDocument/2006/relationships/slideLayout" Target="../slideLayouts/slideLayout18.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s>
</file>

<file path=ppt/slides/_rels/slide173.xml.rels><?xml version="1.0" encoding="UTF-8" standalone="yes"?>
<Relationships xmlns="http://schemas.openxmlformats.org/package/2006/relationships"><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slideLayout" Target="../slideLayouts/slideLayout18.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174.xml.rels><?xml version="1.0" encoding="UTF-8" standalone="yes"?>
<Relationships xmlns="http://schemas.openxmlformats.org/package/2006/relationships"><Relationship Id="rId3" Type="http://schemas.openxmlformats.org/officeDocument/2006/relationships/diagramLayout" Target="../diagrams/layout59.xml"/><Relationship Id="rId2" Type="http://schemas.openxmlformats.org/officeDocument/2006/relationships/diagramData" Target="../diagrams/data59.xml"/><Relationship Id="rId1" Type="http://schemas.openxmlformats.org/officeDocument/2006/relationships/slideLayout" Target="../slideLayouts/slideLayout18.xml"/><Relationship Id="rId6" Type="http://schemas.microsoft.com/office/2007/relationships/diagramDrawing" Target="../diagrams/drawing59.xml"/><Relationship Id="rId5" Type="http://schemas.openxmlformats.org/officeDocument/2006/relationships/diagramColors" Target="../diagrams/colors59.xml"/><Relationship Id="rId4" Type="http://schemas.openxmlformats.org/officeDocument/2006/relationships/diagramQuickStyle" Target="../diagrams/quickStyle59.xml"/></Relationships>
</file>

<file path=ppt/slides/_rels/slide175.xml.rels><?xml version="1.0" encoding="UTF-8" standalone="yes"?>
<Relationships xmlns="http://schemas.openxmlformats.org/package/2006/relationships"><Relationship Id="rId3" Type="http://schemas.openxmlformats.org/officeDocument/2006/relationships/diagramLayout" Target="../diagrams/layout60.xml"/><Relationship Id="rId2" Type="http://schemas.openxmlformats.org/officeDocument/2006/relationships/diagramData" Target="../diagrams/data60.xml"/><Relationship Id="rId1" Type="http://schemas.openxmlformats.org/officeDocument/2006/relationships/slideLayout" Target="../slideLayouts/slideLayout18.xml"/><Relationship Id="rId6" Type="http://schemas.microsoft.com/office/2007/relationships/diagramDrawing" Target="../diagrams/drawing60.xml"/><Relationship Id="rId5" Type="http://schemas.openxmlformats.org/officeDocument/2006/relationships/diagramColors" Target="../diagrams/colors60.xml"/><Relationship Id="rId4" Type="http://schemas.openxmlformats.org/officeDocument/2006/relationships/diagramQuickStyle" Target="../diagrams/quickStyle60.xml"/></Relationships>
</file>

<file path=ppt/slides/_rels/slide176.xml.rels><?xml version="1.0" encoding="UTF-8" standalone="yes"?>
<Relationships xmlns="http://schemas.openxmlformats.org/package/2006/relationships"><Relationship Id="rId2" Type="http://schemas.openxmlformats.org/officeDocument/2006/relationships/image" Target="../media/image156.emf"/><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3" Type="http://schemas.openxmlformats.org/officeDocument/2006/relationships/diagramLayout" Target="../diagrams/layout61.xml"/><Relationship Id="rId2" Type="http://schemas.openxmlformats.org/officeDocument/2006/relationships/diagramData" Target="../diagrams/data61.xml"/><Relationship Id="rId1" Type="http://schemas.openxmlformats.org/officeDocument/2006/relationships/slideLayout" Target="../slideLayouts/slideLayout7.xml"/><Relationship Id="rId6" Type="http://schemas.microsoft.com/office/2007/relationships/diagramDrawing" Target="../diagrams/drawing61.xml"/><Relationship Id="rId5" Type="http://schemas.openxmlformats.org/officeDocument/2006/relationships/diagramColors" Target="../diagrams/colors61.xml"/><Relationship Id="rId4" Type="http://schemas.openxmlformats.org/officeDocument/2006/relationships/diagramQuickStyle" Target="../diagrams/quickStyle61.xml"/></Relationships>
</file>

<file path=ppt/slides/_rels/slide178.xml.rels><?xml version="1.0" encoding="UTF-8" standalone="yes"?>
<Relationships xmlns="http://schemas.openxmlformats.org/package/2006/relationships"><Relationship Id="rId3" Type="http://schemas.openxmlformats.org/officeDocument/2006/relationships/diagramData" Target="../diagrams/data62.xml"/><Relationship Id="rId7" Type="http://schemas.microsoft.com/office/2007/relationships/diagramDrawing" Target="../diagrams/drawing62.xml"/><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diagramColors" Target="../diagrams/colors62.xml"/><Relationship Id="rId5" Type="http://schemas.openxmlformats.org/officeDocument/2006/relationships/diagramQuickStyle" Target="../diagrams/quickStyle62.xml"/><Relationship Id="rId4" Type="http://schemas.openxmlformats.org/officeDocument/2006/relationships/diagramLayout" Target="../diagrams/layout62.xml"/></Relationships>
</file>

<file path=ppt/slides/_rels/slide179.xml.rels><?xml version="1.0" encoding="UTF-8" standalone="yes"?>
<Relationships xmlns="http://schemas.openxmlformats.org/package/2006/relationships"><Relationship Id="rId3" Type="http://schemas.openxmlformats.org/officeDocument/2006/relationships/diagramLayout" Target="../diagrams/layout63.xml"/><Relationship Id="rId2" Type="http://schemas.openxmlformats.org/officeDocument/2006/relationships/diagramData" Target="../diagrams/data63.xml"/><Relationship Id="rId1" Type="http://schemas.openxmlformats.org/officeDocument/2006/relationships/slideLayout" Target="../slideLayouts/slideLayout18.xml"/><Relationship Id="rId6" Type="http://schemas.microsoft.com/office/2007/relationships/diagramDrawing" Target="../diagrams/drawing63.xml"/><Relationship Id="rId5" Type="http://schemas.openxmlformats.org/officeDocument/2006/relationships/diagramColors" Target="../diagrams/colors63.xml"/><Relationship Id="rId4" Type="http://schemas.openxmlformats.org/officeDocument/2006/relationships/diagramQuickStyle" Target="../diagrams/quickStyle6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80.xml.rels><?xml version="1.0" encoding="UTF-8" standalone="yes"?>
<Relationships xmlns="http://schemas.openxmlformats.org/package/2006/relationships"><Relationship Id="rId3" Type="http://schemas.openxmlformats.org/officeDocument/2006/relationships/diagramLayout" Target="../diagrams/layout64.xml"/><Relationship Id="rId2" Type="http://schemas.openxmlformats.org/officeDocument/2006/relationships/diagramData" Target="../diagrams/data64.xml"/><Relationship Id="rId1" Type="http://schemas.openxmlformats.org/officeDocument/2006/relationships/slideLayout" Target="../slideLayouts/slideLayout18.xml"/><Relationship Id="rId6" Type="http://schemas.microsoft.com/office/2007/relationships/diagramDrawing" Target="../diagrams/drawing64.xml"/><Relationship Id="rId5" Type="http://schemas.openxmlformats.org/officeDocument/2006/relationships/diagramColors" Target="../diagrams/colors64.xml"/><Relationship Id="rId4" Type="http://schemas.openxmlformats.org/officeDocument/2006/relationships/diagramQuickStyle" Target="../diagrams/quickStyle64.xml"/></Relationships>
</file>

<file path=ppt/slides/_rels/slide181.xml.rels><?xml version="1.0" encoding="UTF-8" standalone="yes"?>
<Relationships xmlns="http://schemas.openxmlformats.org/package/2006/relationships"><Relationship Id="rId3" Type="http://schemas.openxmlformats.org/officeDocument/2006/relationships/diagramData" Target="../diagrams/data65.xml"/><Relationship Id="rId7" Type="http://schemas.microsoft.com/office/2007/relationships/diagramDrawing" Target="../diagrams/drawing65.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diagramColors" Target="../diagrams/colors65.xml"/><Relationship Id="rId5" Type="http://schemas.openxmlformats.org/officeDocument/2006/relationships/diagramQuickStyle" Target="../diagrams/quickStyle65.xml"/><Relationship Id="rId4" Type="http://schemas.openxmlformats.org/officeDocument/2006/relationships/diagramLayout" Target="../diagrams/layout65.xml"/></Relationships>
</file>

<file path=ppt/slides/_rels/slide182.xml.rels><?xml version="1.0" encoding="UTF-8" standalone="yes"?>
<Relationships xmlns="http://schemas.openxmlformats.org/package/2006/relationships"><Relationship Id="rId3" Type="http://schemas.openxmlformats.org/officeDocument/2006/relationships/diagramLayout" Target="../diagrams/layout66.xml"/><Relationship Id="rId2" Type="http://schemas.openxmlformats.org/officeDocument/2006/relationships/diagramData" Target="../diagrams/data66.xml"/><Relationship Id="rId1" Type="http://schemas.openxmlformats.org/officeDocument/2006/relationships/slideLayout" Target="../slideLayouts/slideLayout18.xml"/><Relationship Id="rId6" Type="http://schemas.microsoft.com/office/2007/relationships/diagramDrawing" Target="../diagrams/drawing66.xml"/><Relationship Id="rId5" Type="http://schemas.openxmlformats.org/officeDocument/2006/relationships/diagramColors" Target="../diagrams/colors66.xml"/><Relationship Id="rId4" Type="http://schemas.openxmlformats.org/officeDocument/2006/relationships/diagramQuickStyle" Target="../diagrams/quickStyle66.xml"/></Relationships>
</file>

<file path=ppt/slides/_rels/slide183.xml.rels><?xml version="1.0" encoding="UTF-8" standalone="yes"?>
<Relationships xmlns="http://schemas.openxmlformats.org/package/2006/relationships"><Relationship Id="rId3" Type="http://schemas.openxmlformats.org/officeDocument/2006/relationships/diagramLayout" Target="../diagrams/layout67.xml"/><Relationship Id="rId2" Type="http://schemas.openxmlformats.org/officeDocument/2006/relationships/diagramData" Target="../diagrams/data67.xml"/><Relationship Id="rId1" Type="http://schemas.openxmlformats.org/officeDocument/2006/relationships/slideLayout" Target="../slideLayouts/slideLayout18.xml"/><Relationship Id="rId6" Type="http://schemas.microsoft.com/office/2007/relationships/diagramDrawing" Target="../diagrams/drawing67.xml"/><Relationship Id="rId5" Type="http://schemas.openxmlformats.org/officeDocument/2006/relationships/diagramColors" Target="../diagrams/colors67.xml"/><Relationship Id="rId4" Type="http://schemas.openxmlformats.org/officeDocument/2006/relationships/diagramQuickStyle" Target="../diagrams/quickStyle67.xml"/></Relationships>
</file>

<file path=ppt/slides/_rels/slide184.xml.rels><?xml version="1.0" encoding="UTF-8" standalone="yes"?>
<Relationships xmlns="http://schemas.openxmlformats.org/package/2006/relationships"><Relationship Id="rId2" Type="http://schemas.openxmlformats.org/officeDocument/2006/relationships/image" Target="../media/image161.emf"/><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3" Type="http://schemas.openxmlformats.org/officeDocument/2006/relationships/diagramData" Target="../diagrams/data68.xml"/><Relationship Id="rId7" Type="http://schemas.microsoft.com/office/2007/relationships/diagramDrawing" Target="../diagrams/drawing68.xml"/><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diagramColors" Target="../diagrams/colors68.xml"/><Relationship Id="rId5" Type="http://schemas.openxmlformats.org/officeDocument/2006/relationships/diagramQuickStyle" Target="../diagrams/quickStyle68.xml"/><Relationship Id="rId4" Type="http://schemas.openxmlformats.org/officeDocument/2006/relationships/diagramLayout" Target="../diagrams/layout68.xml"/></Relationships>
</file>

<file path=ppt/slides/_rels/slide186.xml.rels><?xml version="1.0" encoding="UTF-8" standalone="yes"?>
<Relationships xmlns="http://schemas.openxmlformats.org/package/2006/relationships"><Relationship Id="rId3" Type="http://schemas.openxmlformats.org/officeDocument/2006/relationships/diagramLayout" Target="../diagrams/layout69.xml"/><Relationship Id="rId2" Type="http://schemas.openxmlformats.org/officeDocument/2006/relationships/diagramData" Target="../diagrams/data69.xml"/><Relationship Id="rId1" Type="http://schemas.openxmlformats.org/officeDocument/2006/relationships/slideLayout" Target="../slideLayouts/slideLayout18.xml"/><Relationship Id="rId6" Type="http://schemas.microsoft.com/office/2007/relationships/diagramDrawing" Target="../diagrams/drawing69.xml"/><Relationship Id="rId5" Type="http://schemas.openxmlformats.org/officeDocument/2006/relationships/diagramColors" Target="../diagrams/colors69.xml"/><Relationship Id="rId4" Type="http://schemas.openxmlformats.org/officeDocument/2006/relationships/diagramQuickStyle" Target="../diagrams/quickStyle69.xml"/></Relationships>
</file>

<file path=ppt/slides/_rels/slide187.xml.rels><?xml version="1.0" encoding="UTF-8" standalone="yes"?>
<Relationships xmlns="http://schemas.openxmlformats.org/package/2006/relationships"><Relationship Id="rId3" Type="http://schemas.openxmlformats.org/officeDocument/2006/relationships/diagramLayout" Target="../diagrams/layout70.xml"/><Relationship Id="rId2" Type="http://schemas.openxmlformats.org/officeDocument/2006/relationships/diagramData" Target="../diagrams/data70.xml"/><Relationship Id="rId1" Type="http://schemas.openxmlformats.org/officeDocument/2006/relationships/slideLayout" Target="../slideLayouts/slideLayout18.xml"/><Relationship Id="rId6" Type="http://schemas.microsoft.com/office/2007/relationships/diagramDrawing" Target="../diagrams/drawing70.xml"/><Relationship Id="rId5" Type="http://schemas.openxmlformats.org/officeDocument/2006/relationships/diagramColors" Target="../diagrams/colors70.xml"/><Relationship Id="rId4" Type="http://schemas.openxmlformats.org/officeDocument/2006/relationships/diagramQuickStyle" Target="../diagrams/quickStyle70.xml"/></Relationships>
</file>

<file path=ppt/slides/_rels/slide18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164.emf"/><Relationship Id="rId4" Type="http://schemas.openxmlformats.org/officeDocument/2006/relationships/package" Target="../embeddings/Microsoft_Excel_Worksheet.xlsx"/></Relationships>
</file>

<file path=ppt/slides/_rels/slide189.xml.rels><?xml version="1.0" encoding="UTF-8" standalone="yes"?>
<Relationships xmlns="http://schemas.openxmlformats.org/package/2006/relationships"><Relationship Id="rId3" Type="http://schemas.openxmlformats.org/officeDocument/2006/relationships/diagramData" Target="../diagrams/data71.xml"/><Relationship Id="rId7" Type="http://schemas.microsoft.com/office/2007/relationships/diagramDrawing" Target="../diagrams/drawing71.xml"/><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diagramColors" Target="../diagrams/colors71.xml"/><Relationship Id="rId5" Type="http://schemas.openxmlformats.org/officeDocument/2006/relationships/diagramQuickStyle" Target="../diagrams/quickStyle71.xml"/><Relationship Id="rId4" Type="http://schemas.openxmlformats.org/officeDocument/2006/relationships/diagramLayout" Target="../diagrams/layout7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7.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90.xml.rels><?xml version="1.0" encoding="UTF-8" standalone="yes"?>
<Relationships xmlns="http://schemas.openxmlformats.org/package/2006/relationships"><Relationship Id="rId3" Type="http://schemas.openxmlformats.org/officeDocument/2006/relationships/diagramData" Target="../diagrams/data72.xml"/><Relationship Id="rId7" Type="http://schemas.microsoft.com/office/2007/relationships/diagramDrawing" Target="../diagrams/drawing72.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diagramColors" Target="../diagrams/colors72.xml"/><Relationship Id="rId5" Type="http://schemas.openxmlformats.org/officeDocument/2006/relationships/diagramQuickStyle" Target="../diagrams/quickStyle72.xml"/><Relationship Id="rId4" Type="http://schemas.openxmlformats.org/officeDocument/2006/relationships/diagramLayout" Target="../diagrams/layout72.xml"/></Relationships>
</file>

<file path=ppt/slides/_rels/slide191.xml.rels><?xml version="1.0" encoding="UTF-8" standalone="yes"?>
<Relationships xmlns="http://schemas.openxmlformats.org/package/2006/relationships"><Relationship Id="rId3" Type="http://schemas.openxmlformats.org/officeDocument/2006/relationships/diagramData" Target="../diagrams/data73.xml"/><Relationship Id="rId7" Type="http://schemas.microsoft.com/office/2007/relationships/diagramDrawing" Target="../diagrams/drawing73.xml"/><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diagramColors" Target="../diagrams/colors73.xml"/><Relationship Id="rId5" Type="http://schemas.openxmlformats.org/officeDocument/2006/relationships/diagramQuickStyle" Target="../diagrams/quickStyle73.xml"/><Relationship Id="rId4" Type="http://schemas.openxmlformats.org/officeDocument/2006/relationships/diagramLayout" Target="../diagrams/layout7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7.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7.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7.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7.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7.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7.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7.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2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image" Target="../media/image24.emf"/><Relationship Id="rId3" Type="http://schemas.openxmlformats.org/officeDocument/2006/relationships/diagramLayout" Target="../diagrams/layout25.xml"/><Relationship Id="rId7" Type="http://schemas.openxmlformats.org/officeDocument/2006/relationships/image" Target="../media/image18.emf"/><Relationship Id="rId12" Type="http://schemas.openxmlformats.org/officeDocument/2006/relationships/image" Target="../media/image23.emf"/><Relationship Id="rId2" Type="http://schemas.openxmlformats.org/officeDocument/2006/relationships/diagramData" Target="../diagrams/data25.xml"/><Relationship Id="rId1" Type="http://schemas.openxmlformats.org/officeDocument/2006/relationships/slideLayout" Target="../slideLayouts/slideLayout7.xml"/><Relationship Id="rId6" Type="http://schemas.microsoft.com/office/2007/relationships/diagramDrawing" Target="../diagrams/drawing25.xml"/><Relationship Id="rId11" Type="http://schemas.openxmlformats.org/officeDocument/2006/relationships/image" Target="../media/image22.emf"/><Relationship Id="rId5" Type="http://schemas.openxmlformats.org/officeDocument/2006/relationships/diagramColors" Target="../diagrams/colors25.xml"/><Relationship Id="rId10" Type="http://schemas.openxmlformats.org/officeDocument/2006/relationships/image" Target="../media/image21.emf"/><Relationship Id="rId4" Type="http://schemas.openxmlformats.org/officeDocument/2006/relationships/diagramQuickStyle" Target="../diagrams/quickStyle25.xml"/><Relationship Id="rId9" Type="http://schemas.openxmlformats.org/officeDocument/2006/relationships/image" Target="../media/image20.emf"/></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7.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7.xml"/><Relationship Id="rId7" Type="http://schemas.openxmlformats.org/officeDocument/2006/relationships/image" Target="../media/image28.png"/><Relationship Id="rId2" Type="http://schemas.openxmlformats.org/officeDocument/2006/relationships/diagramData" Target="../diagrams/data27.xml"/><Relationship Id="rId1" Type="http://schemas.openxmlformats.org/officeDocument/2006/relationships/slideLayout" Target="../slideLayouts/slideLayout7.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310.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7.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7.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7.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6.emf"/><Relationship Id="rId1" Type="http://schemas.openxmlformats.org/officeDocument/2006/relationships/slideLayout" Target="../slideLayouts/slideLayout7.xml"/><Relationship Id="rId4" Type="http://schemas.openxmlformats.org/officeDocument/2006/relationships/image" Target="../media/image350.png"/></Relationships>
</file>

<file path=ppt/slides/_rels/slide5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31.xml"/><Relationship Id="rId7" Type="http://schemas.openxmlformats.org/officeDocument/2006/relationships/image" Target="../media/image38.emf"/><Relationship Id="rId2" Type="http://schemas.openxmlformats.org/officeDocument/2006/relationships/diagramData" Target="../diagrams/data31.xml"/><Relationship Id="rId1" Type="http://schemas.openxmlformats.org/officeDocument/2006/relationships/slideLayout" Target="../slideLayouts/slideLayout7.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7.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7.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58.xml.rels><?xml version="1.0" encoding="UTF-8" standalone="yes"?>
<Relationships xmlns="http://schemas.openxmlformats.org/package/2006/relationships"><Relationship Id="rId8" Type="http://schemas.microsoft.com/office/2007/relationships/diagramDrawing" Target="../diagrams/drawing35.xml"/><Relationship Id="rId3" Type="http://schemas.microsoft.com/office/2018/10/relationships/comments" Target="../comments/modernComment_29A_9495FD0F.xml"/><Relationship Id="rId7" Type="http://schemas.openxmlformats.org/officeDocument/2006/relationships/diagramColors" Target="../diagrams/colors35.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QuickStyle" Target="../diagrams/quickStyle35.xml"/><Relationship Id="rId5" Type="http://schemas.openxmlformats.org/officeDocument/2006/relationships/diagramLayout" Target="../diagrams/layout35.xml"/><Relationship Id="rId4" Type="http://schemas.openxmlformats.org/officeDocument/2006/relationships/diagramData" Target="../diagrams/data35.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7.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7.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7.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41.xml"/><Relationship Id="rId7" Type="http://schemas.openxmlformats.org/officeDocument/2006/relationships/image" Target="../media/image57.emf"/><Relationship Id="rId2" Type="http://schemas.openxmlformats.org/officeDocument/2006/relationships/diagramData" Target="../diagrams/data41.xml"/><Relationship Id="rId1" Type="http://schemas.openxmlformats.org/officeDocument/2006/relationships/slideLayout" Target="../slideLayouts/slideLayout7.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6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0.emf"/><Relationship Id="rId1" Type="http://schemas.openxmlformats.org/officeDocument/2006/relationships/slideLayout" Target="../slideLayouts/slideLayout7.xml"/><Relationship Id="rId5" Type="http://schemas.openxmlformats.org/officeDocument/2006/relationships/image" Target="../media/image65.emf"/><Relationship Id="rId4" Type="http://schemas.openxmlformats.org/officeDocument/2006/relationships/image" Target="../media/image59.png"/></Relationships>
</file>

<file path=ppt/slides/_rels/slide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8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9.emf"/><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0.png"/><Relationship Id="rId9" Type="http://schemas.openxmlformats.org/officeDocument/2006/relationships/image" Target="../media/image73.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9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125.png"/></Relationships>
</file>

<file path=ppt/slides/_rels/slide97.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7.emf"/><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extLst>
              <a:ext uri="{837473B0-CC2E-450A-ABE3-18F120FF3D39}">
                <a1611:picAttrSrcUrl xmlns:a1611="http://schemas.microsoft.com/office/drawing/2016/11/main" r:id="rId3"/>
              </a:ext>
            </a:extLst>
          </a:blip>
          <a:srcRect/>
          <a:stretch>
            <a:fillRect l="-7000" r="-7000"/>
          </a:stretch>
        </a:blipFill>
        <a:effectLst/>
      </p:bgPr>
    </p:bg>
    <p:spTree>
      <p:nvGrpSpPr>
        <p:cNvPr id="1" name=""/>
        <p:cNvGrpSpPr/>
        <p:nvPr/>
      </p:nvGrpSpPr>
      <p:grpSpPr>
        <a:xfrm>
          <a:off x="0" y="0"/>
          <a:ext cx="0" cy="0"/>
          <a:chOff x="0" y="0"/>
          <a:chExt cx="0" cy="0"/>
        </a:xfrm>
      </p:grpSpPr>
      <p:sp>
        <p:nvSpPr>
          <p:cNvPr id="4" name="3 Título"/>
          <p:cNvSpPr>
            <a:spLocks noGrp="1"/>
          </p:cNvSpPr>
          <p:nvPr>
            <p:ph type="ctrTitle"/>
          </p:nvPr>
        </p:nvSpPr>
        <p:spPr>
          <a:xfrm>
            <a:off x="4427984" y="116632"/>
            <a:ext cx="4462264" cy="720080"/>
          </a:xfrm>
        </p:spPr>
        <p:txBody>
          <a:bodyPr>
            <a:normAutofit/>
          </a:bodyPr>
          <a:lstStyle/>
          <a:p>
            <a:r>
              <a:rPr lang="es-MX" sz="2800" b="1" dirty="0">
                <a:solidFill>
                  <a:schemeClr val="bg1">
                    <a:lumMod val="75000"/>
                  </a:schemeClr>
                </a:solidFill>
              </a:rPr>
              <a:t>SISTEMA DE MEMORIA</a:t>
            </a:r>
          </a:p>
        </p:txBody>
      </p:sp>
      <p:sp>
        <p:nvSpPr>
          <p:cNvPr id="6" name="5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8" name="7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6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2" name="CuadroTexto 1">
            <a:extLst>
              <a:ext uri="{FF2B5EF4-FFF2-40B4-BE49-F238E27FC236}">
                <a16:creationId xmlns:a16="http://schemas.microsoft.com/office/drawing/2014/main" id="{BE187598-0F17-0149-B20F-99AB7F96CDCB}"/>
              </a:ext>
            </a:extLst>
          </p:cNvPr>
          <p:cNvSpPr txBox="1"/>
          <p:nvPr/>
        </p:nvSpPr>
        <p:spPr>
          <a:xfrm>
            <a:off x="573904" y="5430129"/>
            <a:ext cx="2292614" cy="646331"/>
          </a:xfrm>
          <a:prstGeom prst="rect">
            <a:avLst/>
          </a:prstGeom>
          <a:noFill/>
        </p:spPr>
        <p:txBody>
          <a:bodyPr wrap="none" rtlCol="0">
            <a:spAutoFit/>
          </a:bodyPr>
          <a:lstStyle/>
          <a:p>
            <a:pPr algn="ctr"/>
            <a:r>
              <a:rPr lang="es-ES" sz="1200" i="1" dirty="0">
                <a:solidFill>
                  <a:schemeClr val="accent1">
                    <a:lumMod val="40000"/>
                    <a:lumOff val="60000"/>
                  </a:schemeClr>
                </a:solidFill>
              </a:rPr>
              <a:t>El silencio es la primera piedra del</a:t>
            </a:r>
          </a:p>
          <a:p>
            <a:pPr algn="ctr"/>
            <a:r>
              <a:rPr lang="es-ES" sz="1200" i="1" dirty="0">
                <a:solidFill>
                  <a:schemeClr val="accent1">
                    <a:lumMod val="40000"/>
                    <a:lumOff val="60000"/>
                  </a:schemeClr>
                </a:solidFill>
              </a:rPr>
              <a:t>templo de la sabiduría.</a:t>
            </a:r>
          </a:p>
          <a:p>
            <a:pPr algn="ctr"/>
            <a:r>
              <a:rPr lang="es-ES" sz="1200" i="1" dirty="0">
                <a:solidFill>
                  <a:schemeClr val="accent1">
                    <a:lumMod val="40000"/>
                    <a:lumOff val="60000"/>
                  </a:schemeClr>
                </a:solidFill>
              </a:rPr>
              <a:t>Pitágoras</a:t>
            </a:r>
            <a:endParaRPr lang="es-HN" sz="1200" i="1" dirty="0">
              <a:solidFill>
                <a:schemeClr val="accent1">
                  <a:lumMod val="40000"/>
                  <a:lumOff val="6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C76350F-726C-43A5-AFF0-658D4CD9355D}"/>
              </a:ext>
            </a:extLst>
          </p:cNvPr>
          <p:cNvSpPr>
            <a:spLocks noGrp="1"/>
          </p:cNvSpPr>
          <p:nvPr>
            <p:ph type="dt" sz="half" idx="10"/>
          </p:nvPr>
        </p:nvSpPr>
        <p:spPr/>
        <p:txBody>
          <a:bodyPr/>
          <a:lstStyle/>
          <a:p>
            <a:r>
              <a:rPr lang="es-HN"/>
              <a:t>Ing. Miguel Aguilar</a:t>
            </a:r>
            <a:endParaRPr lang="es-MX"/>
          </a:p>
        </p:txBody>
      </p:sp>
      <p:sp>
        <p:nvSpPr>
          <p:cNvPr id="3" name="Marcador de pie de página 2">
            <a:extLst>
              <a:ext uri="{FF2B5EF4-FFF2-40B4-BE49-F238E27FC236}">
                <a16:creationId xmlns:a16="http://schemas.microsoft.com/office/drawing/2014/main" id="{23D59519-EF69-461C-A315-42B283F4C0D3}"/>
              </a:ext>
            </a:extLst>
          </p:cNvPr>
          <p:cNvSpPr>
            <a:spLocks noGrp="1"/>
          </p:cNvSpPr>
          <p:nvPr>
            <p:ph type="ftr" sz="quarter" idx="11"/>
          </p:nvPr>
        </p:nvSpPr>
        <p:spPr/>
        <p:txBody>
          <a:bodyPr/>
          <a:lstStyle/>
          <a:p>
            <a:r>
              <a:rPr lang="es-MX"/>
              <a:t>Arquitectura de Computadoras</a:t>
            </a:r>
          </a:p>
        </p:txBody>
      </p:sp>
      <p:sp>
        <p:nvSpPr>
          <p:cNvPr id="4" name="Marcador de número de diapositiva 3">
            <a:extLst>
              <a:ext uri="{FF2B5EF4-FFF2-40B4-BE49-F238E27FC236}">
                <a16:creationId xmlns:a16="http://schemas.microsoft.com/office/drawing/2014/main" id="{F840B0B1-793D-4CD1-BE9D-C20AC3D30341}"/>
              </a:ext>
            </a:extLst>
          </p:cNvPr>
          <p:cNvSpPr>
            <a:spLocks noGrp="1"/>
          </p:cNvSpPr>
          <p:nvPr>
            <p:ph type="sldNum" sz="quarter" idx="12"/>
          </p:nvPr>
        </p:nvSpPr>
        <p:spPr/>
        <p:txBody>
          <a:bodyPr/>
          <a:lstStyle/>
          <a:p>
            <a:fld id="{5B3FB27E-8011-4B47-ACF1-F2A542C1FF6D}" type="slidenum">
              <a:rPr lang="es-MX" smtClean="0"/>
              <a:pPr/>
              <a:t>10</a:t>
            </a:fld>
            <a:endParaRPr lang="es-MX"/>
          </a:p>
        </p:txBody>
      </p:sp>
      <p:graphicFrame>
        <p:nvGraphicFramePr>
          <p:cNvPr id="5" name="Diagrama 4">
            <a:extLst>
              <a:ext uri="{FF2B5EF4-FFF2-40B4-BE49-F238E27FC236}">
                <a16:creationId xmlns:a16="http://schemas.microsoft.com/office/drawing/2014/main" id="{182AEAB0-DF06-46AE-8C21-6EEA80479783}"/>
              </a:ext>
            </a:extLst>
          </p:cNvPr>
          <p:cNvGraphicFramePr/>
          <p:nvPr>
            <p:extLst>
              <p:ext uri="{D42A27DB-BD31-4B8C-83A1-F6EECF244321}">
                <p14:modId xmlns:p14="http://schemas.microsoft.com/office/powerpoint/2010/main" val="1695114547"/>
              </p:ext>
            </p:extLst>
          </p:nvPr>
        </p:nvGraphicFramePr>
        <p:xfrm>
          <a:off x="763480" y="363984"/>
          <a:ext cx="7923320" cy="5761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uadroTexto 6">
            <a:extLst>
              <a:ext uri="{FF2B5EF4-FFF2-40B4-BE49-F238E27FC236}">
                <a16:creationId xmlns:a16="http://schemas.microsoft.com/office/drawing/2014/main" id="{E68EBC29-F0C8-46B5-B862-9D2BE9D60B9B}"/>
              </a:ext>
            </a:extLst>
          </p:cNvPr>
          <p:cNvSpPr txBox="1"/>
          <p:nvPr/>
        </p:nvSpPr>
        <p:spPr>
          <a:xfrm>
            <a:off x="2590800" y="510466"/>
            <a:ext cx="5974672" cy="954107"/>
          </a:xfrm>
          <a:prstGeom prst="rect">
            <a:avLst/>
          </a:prstGeom>
          <a:noFill/>
        </p:spPr>
        <p:txBody>
          <a:bodyPr wrap="square">
            <a:spAutoFit/>
          </a:bodyPr>
          <a:lstStyle/>
          <a:p>
            <a:pPr algn="ctr"/>
            <a:r>
              <a:rPr lang="es-HN" sz="2800" b="1" dirty="0">
                <a:solidFill>
                  <a:srgbClr val="0070C0"/>
                </a:solidFill>
              </a:rPr>
              <a:t>ACCESO SECUENCIAL</a:t>
            </a:r>
          </a:p>
          <a:p>
            <a:pPr algn="ctr"/>
            <a:r>
              <a:rPr lang="es-HN" sz="2800" b="1" dirty="0">
                <a:solidFill>
                  <a:srgbClr val="0070C0"/>
                </a:solidFill>
              </a:rPr>
              <a:t>(SAM Secuential Acces Memory)</a:t>
            </a:r>
          </a:p>
        </p:txBody>
      </p:sp>
      <p:grpSp>
        <p:nvGrpSpPr>
          <p:cNvPr id="10" name="5 Grupo">
            <a:extLst>
              <a:ext uri="{FF2B5EF4-FFF2-40B4-BE49-F238E27FC236}">
                <a16:creationId xmlns:a16="http://schemas.microsoft.com/office/drawing/2014/main" id="{FD63BD47-3B26-487D-803F-391BF77D9CFB}"/>
              </a:ext>
            </a:extLst>
          </p:cNvPr>
          <p:cNvGrpSpPr/>
          <p:nvPr/>
        </p:nvGrpSpPr>
        <p:grpSpPr>
          <a:xfrm>
            <a:off x="4572000" y="5065765"/>
            <a:ext cx="3733800" cy="984766"/>
            <a:chOff x="4897445" y="3143248"/>
            <a:chExt cx="3733800" cy="984766"/>
          </a:xfrm>
        </p:grpSpPr>
        <p:sp>
          <p:nvSpPr>
            <p:cNvPr id="11" name="Rectangle 10">
              <a:extLst>
                <a:ext uri="{FF2B5EF4-FFF2-40B4-BE49-F238E27FC236}">
                  <a16:creationId xmlns:a16="http://schemas.microsoft.com/office/drawing/2014/main" id="{C96EC6B2-BEE1-409E-ACED-9B36B5B94257}"/>
                </a:ext>
              </a:extLst>
            </p:cNvPr>
            <p:cNvSpPr>
              <a:spLocks noChangeArrowheads="1"/>
            </p:cNvSpPr>
            <p:nvPr/>
          </p:nvSpPr>
          <p:spPr bwMode="auto">
            <a:xfrm>
              <a:off x="4897445" y="3829048"/>
              <a:ext cx="3733800" cy="228600"/>
            </a:xfrm>
            <a:prstGeom prst="rect">
              <a:avLst/>
            </a:prstGeom>
            <a:solidFill>
              <a:srgbClr val="704D44"/>
            </a:solidFill>
            <a:ln w="9525">
              <a:solidFill>
                <a:schemeClr val="bg1">
                  <a:lumMod val="95000"/>
                </a:schemeClr>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Line 11">
              <a:extLst>
                <a:ext uri="{FF2B5EF4-FFF2-40B4-BE49-F238E27FC236}">
                  <a16:creationId xmlns:a16="http://schemas.microsoft.com/office/drawing/2014/main" id="{9AFC0A99-6A69-416E-86D5-2238F7D4FE61}"/>
                </a:ext>
              </a:extLst>
            </p:cNvPr>
            <p:cNvSpPr>
              <a:spLocks noChangeShapeType="1"/>
            </p:cNvSpPr>
            <p:nvPr/>
          </p:nvSpPr>
          <p:spPr bwMode="auto">
            <a:xfrm>
              <a:off x="5354645" y="3829048"/>
              <a:ext cx="0" cy="228600"/>
            </a:xfrm>
            <a:prstGeom prst="line">
              <a:avLst/>
            </a:prstGeom>
            <a:noFill/>
            <a:ln w="9525">
              <a:solidFill>
                <a:schemeClr val="bg1">
                  <a:lumMod val="95000"/>
                </a:schemeClr>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Line 12">
              <a:extLst>
                <a:ext uri="{FF2B5EF4-FFF2-40B4-BE49-F238E27FC236}">
                  <a16:creationId xmlns:a16="http://schemas.microsoft.com/office/drawing/2014/main" id="{E37EAEAC-958A-467E-A765-C766E47898B0}"/>
                </a:ext>
              </a:extLst>
            </p:cNvPr>
            <p:cNvSpPr>
              <a:spLocks noChangeShapeType="1"/>
            </p:cNvSpPr>
            <p:nvPr/>
          </p:nvSpPr>
          <p:spPr bwMode="auto">
            <a:xfrm>
              <a:off x="5659445" y="3829048"/>
              <a:ext cx="0" cy="228600"/>
            </a:xfrm>
            <a:prstGeom prst="line">
              <a:avLst/>
            </a:prstGeom>
            <a:noFill/>
            <a:ln w="9525">
              <a:solidFill>
                <a:schemeClr val="bg1">
                  <a:lumMod val="95000"/>
                </a:schemeClr>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Line 13">
              <a:extLst>
                <a:ext uri="{FF2B5EF4-FFF2-40B4-BE49-F238E27FC236}">
                  <a16:creationId xmlns:a16="http://schemas.microsoft.com/office/drawing/2014/main" id="{4DB01786-A34D-4BA6-9524-D3B20B588E0D}"/>
                </a:ext>
              </a:extLst>
            </p:cNvPr>
            <p:cNvSpPr>
              <a:spLocks noChangeShapeType="1"/>
            </p:cNvSpPr>
            <p:nvPr/>
          </p:nvSpPr>
          <p:spPr bwMode="auto">
            <a:xfrm>
              <a:off x="5964245" y="3829048"/>
              <a:ext cx="0" cy="228600"/>
            </a:xfrm>
            <a:prstGeom prst="line">
              <a:avLst/>
            </a:prstGeom>
            <a:noFill/>
            <a:ln w="9525">
              <a:solidFill>
                <a:schemeClr val="bg1">
                  <a:lumMod val="95000"/>
                </a:schemeClr>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Line 14">
              <a:extLst>
                <a:ext uri="{FF2B5EF4-FFF2-40B4-BE49-F238E27FC236}">
                  <a16:creationId xmlns:a16="http://schemas.microsoft.com/office/drawing/2014/main" id="{5B6CFF30-FCA1-4BE8-B21E-6A4319FAF6BF}"/>
                </a:ext>
              </a:extLst>
            </p:cNvPr>
            <p:cNvSpPr>
              <a:spLocks noChangeShapeType="1"/>
            </p:cNvSpPr>
            <p:nvPr/>
          </p:nvSpPr>
          <p:spPr bwMode="auto">
            <a:xfrm>
              <a:off x="6269045" y="3829048"/>
              <a:ext cx="0" cy="228600"/>
            </a:xfrm>
            <a:prstGeom prst="line">
              <a:avLst/>
            </a:prstGeom>
            <a:noFill/>
            <a:ln w="9525">
              <a:solidFill>
                <a:schemeClr val="bg1">
                  <a:lumMod val="95000"/>
                </a:schemeClr>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Line 15">
              <a:extLst>
                <a:ext uri="{FF2B5EF4-FFF2-40B4-BE49-F238E27FC236}">
                  <a16:creationId xmlns:a16="http://schemas.microsoft.com/office/drawing/2014/main" id="{42FF7A6D-062A-4C3D-979A-798C77A39CA0}"/>
                </a:ext>
              </a:extLst>
            </p:cNvPr>
            <p:cNvSpPr>
              <a:spLocks noChangeShapeType="1"/>
            </p:cNvSpPr>
            <p:nvPr/>
          </p:nvSpPr>
          <p:spPr bwMode="auto">
            <a:xfrm>
              <a:off x="6573845" y="3829048"/>
              <a:ext cx="0" cy="228600"/>
            </a:xfrm>
            <a:prstGeom prst="line">
              <a:avLst/>
            </a:prstGeom>
            <a:noFill/>
            <a:ln w="9525">
              <a:solidFill>
                <a:schemeClr val="bg1">
                  <a:lumMod val="95000"/>
                </a:schemeClr>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Line 16">
              <a:extLst>
                <a:ext uri="{FF2B5EF4-FFF2-40B4-BE49-F238E27FC236}">
                  <a16:creationId xmlns:a16="http://schemas.microsoft.com/office/drawing/2014/main" id="{86BC4E81-DC91-42FE-8CFA-F26BF5ED60CC}"/>
                </a:ext>
              </a:extLst>
            </p:cNvPr>
            <p:cNvSpPr>
              <a:spLocks noChangeShapeType="1"/>
            </p:cNvSpPr>
            <p:nvPr/>
          </p:nvSpPr>
          <p:spPr bwMode="auto">
            <a:xfrm>
              <a:off x="6878645" y="3829048"/>
              <a:ext cx="0" cy="228600"/>
            </a:xfrm>
            <a:prstGeom prst="line">
              <a:avLst/>
            </a:prstGeom>
            <a:no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Line 17">
              <a:extLst>
                <a:ext uri="{FF2B5EF4-FFF2-40B4-BE49-F238E27FC236}">
                  <a16:creationId xmlns:a16="http://schemas.microsoft.com/office/drawing/2014/main" id="{8EF98A75-C851-4A03-91C2-5F0A6C61300F}"/>
                </a:ext>
              </a:extLst>
            </p:cNvPr>
            <p:cNvSpPr>
              <a:spLocks noChangeShapeType="1"/>
            </p:cNvSpPr>
            <p:nvPr/>
          </p:nvSpPr>
          <p:spPr bwMode="auto">
            <a:xfrm>
              <a:off x="7183445" y="3829048"/>
              <a:ext cx="0" cy="228600"/>
            </a:xfrm>
            <a:prstGeom prst="line">
              <a:avLst/>
            </a:prstGeom>
            <a:no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Line 18">
              <a:extLst>
                <a:ext uri="{FF2B5EF4-FFF2-40B4-BE49-F238E27FC236}">
                  <a16:creationId xmlns:a16="http://schemas.microsoft.com/office/drawing/2014/main" id="{C4A2BCC8-E188-4ACA-9D25-AA7C0318F1C2}"/>
                </a:ext>
              </a:extLst>
            </p:cNvPr>
            <p:cNvSpPr>
              <a:spLocks noChangeShapeType="1"/>
            </p:cNvSpPr>
            <p:nvPr/>
          </p:nvSpPr>
          <p:spPr bwMode="auto">
            <a:xfrm>
              <a:off x="7488245" y="3829048"/>
              <a:ext cx="0" cy="228600"/>
            </a:xfrm>
            <a:prstGeom prst="line">
              <a:avLst/>
            </a:prstGeom>
            <a:noFill/>
            <a:ln w="9525">
              <a:solidFill>
                <a:schemeClr val="bg1">
                  <a:lumMod val="95000"/>
                </a:schemeClr>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Text Box 20">
              <a:extLst>
                <a:ext uri="{FF2B5EF4-FFF2-40B4-BE49-F238E27FC236}">
                  <a16:creationId xmlns:a16="http://schemas.microsoft.com/office/drawing/2014/main" id="{4AC9F29B-6CB4-4F6B-AEB8-FA13BAD8AE82}"/>
                </a:ext>
              </a:extLst>
            </p:cNvPr>
            <p:cNvSpPr txBox="1">
              <a:spLocks noChangeArrowheads="1"/>
            </p:cNvSpPr>
            <p:nvPr/>
          </p:nvSpPr>
          <p:spPr bwMode="auto">
            <a:xfrm>
              <a:off x="7716845" y="3686180"/>
              <a:ext cx="516488"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dirty="0">
                  <a:ln>
                    <a:noFill/>
                  </a:ln>
                  <a:solidFill>
                    <a:schemeClr val="bg1"/>
                  </a:solidFill>
                  <a:effectLst/>
                  <a:uLnTx/>
                  <a:uFillTx/>
                  <a:latin typeface="Calibri"/>
                  <a:ea typeface="+mn-ea"/>
                  <a:cs typeface="+mn-cs"/>
                </a:rPr>
                <a:t>…...</a:t>
              </a:r>
            </a:p>
          </p:txBody>
        </p:sp>
        <p:sp>
          <p:nvSpPr>
            <p:cNvPr id="21" name="Text Box 21">
              <a:extLst>
                <a:ext uri="{FF2B5EF4-FFF2-40B4-BE49-F238E27FC236}">
                  <a16:creationId xmlns:a16="http://schemas.microsoft.com/office/drawing/2014/main" id="{D2477258-5E8B-43F9-BFAC-F6B68DED74AE}"/>
                </a:ext>
              </a:extLst>
            </p:cNvPr>
            <p:cNvSpPr txBox="1">
              <a:spLocks noChangeArrowheads="1"/>
            </p:cNvSpPr>
            <p:nvPr/>
          </p:nvSpPr>
          <p:spPr bwMode="auto">
            <a:xfrm>
              <a:off x="4897445" y="3686180"/>
              <a:ext cx="357790"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dirty="0">
                  <a:ln>
                    <a:noFill/>
                  </a:ln>
                  <a:solidFill>
                    <a:schemeClr val="bg1"/>
                  </a:solidFill>
                  <a:effectLst/>
                  <a:uLnTx/>
                  <a:uFillTx/>
                  <a:latin typeface="Calibri"/>
                  <a:ea typeface="+mn-ea"/>
                  <a:cs typeface="+mn-cs"/>
                </a:rPr>
                <a:t>...</a:t>
              </a:r>
            </a:p>
          </p:txBody>
        </p:sp>
        <p:sp>
          <p:nvSpPr>
            <p:cNvPr id="22" name="Rectangle 23">
              <a:extLst>
                <a:ext uri="{FF2B5EF4-FFF2-40B4-BE49-F238E27FC236}">
                  <a16:creationId xmlns:a16="http://schemas.microsoft.com/office/drawing/2014/main" id="{35282ACA-BC6E-4DE5-8B78-FDC9FFACA6DC}"/>
                </a:ext>
              </a:extLst>
            </p:cNvPr>
            <p:cNvSpPr>
              <a:spLocks noChangeArrowheads="1"/>
            </p:cNvSpPr>
            <p:nvPr/>
          </p:nvSpPr>
          <p:spPr bwMode="auto">
            <a:xfrm>
              <a:off x="5430845" y="3524248"/>
              <a:ext cx="152400" cy="228600"/>
            </a:xfrm>
            <a:prstGeom prst="rect">
              <a:avLst/>
            </a:prstGeom>
            <a:solidFill>
              <a:srgbClr val="FFC000"/>
            </a:solidFill>
            <a:ln w="9525">
              <a:solidFill>
                <a:srgbClr val="FFC000"/>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Line 24">
              <a:extLst>
                <a:ext uri="{FF2B5EF4-FFF2-40B4-BE49-F238E27FC236}">
                  <a16:creationId xmlns:a16="http://schemas.microsoft.com/office/drawing/2014/main" id="{751E8259-30D8-4FE3-8614-1EBACB426D70}"/>
                </a:ext>
              </a:extLst>
            </p:cNvPr>
            <p:cNvSpPr>
              <a:spLocks noChangeShapeType="1"/>
            </p:cNvSpPr>
            <p:nvPr/>
          </p:nvSpPr>
          <p:spPr bwMode="auto">
            <a:xfrm>
              <a:off x="5468945" y="3295648"/>
              <a:ext cx="0" cy="228600"/>
            </a:xfrm>
            <a:prstGeom prst="line">
              <a:avLst/>
            </a:prstGeom>
            <a:noFill/>
            <a:ln w="9525">
              <a:solidFill>
                <a:srgbClr val="C00000"/>
              </a:solidFill>
              <a:round/>
              <a:headEnd/>
              <a:tailEnd type="triangl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Line 25">
              <a:extLst>
                <a:ext uri="{FF2B5EF4-FFF2-40B4-BE49-F238E27FC236}">
                  <a16:creationId xmlns:a16="http://schemas.microsoft.com/office/drawing/2014/main" id="{5F67E036-01FE-4A67-98FE-FAD12EFCCB03}"/>
                </a:ext>
              </a:extLst>
            </p:cNvPr>
            <p:cNvSpPr>
              <a:spLocks noChangeShapeType="1"/>
            </p:cNvSpPr>
            <p:nvPr/>
          </p:nvSpPr>
          <p:spPr bwMode="auto">
            <a:xfrm flipV="1">
              <a:off x="5545145" y="3295648"/>
              <a:ext cx="0" cy="228600"/>
            </a:xfrm>
            <a:prstGeom prst="line">
              <a:avLst/>
            </a:prstGeom>
            <a:noFill/>
            <a:ln w="9525">
              <a:solidFill>
                <a:srgbClr val="C00000"/>
              </a:solidFill>
              <a:round/>
              <a:headEnd/>
              <a:tailEnd type="triangl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Text Box 27">
              <a:extLst>
                <a:ext uri="{FF2B5EF4-FFF2-40B4-BE49-F238E27FC236}">
                  <a16:creationId xmlns:a16="http://schemas.microsoft.com/office/drawing/2014/main" id="{A5667AF6-E896-4FCD-B6FE-0ED201E6EB8F}"/>
                </a:ext>
              </a:extLst>
            </p:cNvPr>
            <p:cNvSpPr txBox="1">
              <a:spLocks noChangeArrowheads="1"/>
            </p:cNvSpPr>
            <p:nvPr/>
          </p:nvSpPr>
          <p:spPr bwMode="auto">
            <a:xfrm>
              <a:off x="5643570" y="3143248"/>
              <a:ext cx="1653530" cy="523220"/>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schemeClr val="bg1"/>
                  </a:solidFill>
                  <a:effectLst/>
                  <a:uLnTx/>
                  <a:uFillTx/>
                  <a:latin typeface="Calibri"/>
                  <a:ea typeface="+mn-ea"/>
                  <a:cs typeface="+mn-cs"/>
                </a:rPr>
                <a:t>Mecanismo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schemeClr val="bg1"/>
                  </a:solidFill>
                  <a:effectLst/>
                  <a:uLnTx/>
                  <a:uFillTx/>
                  <a:latin typeface="Calibri"/>
                  <a:ea typeface="+mn-ea"/>
                  <a:cs typeface="+mn-cs"/>
                </a:rPr>
                <a:t>de lectura/escritura</a:t>
              </a:r>
            </a:p>
          </p:txBody>
        </p:sp>
        <p:sp>
          <p:nvSpPr>
            <p:cNvPr id="26" name="Text Box 28">
              <a:extLst>
                <a:ext uri="{FF2B5EF4-FFF2-40B4-BE49-F238E27FC236}">
                  <a16:creationId xmlns:a16="http://schemas.microsoft.com/office/drawing/2014/main" id="{74BB9E4C-9089-4DDE-9E6F-7492B1EB7592}"/>
                </a:ext>
              </a:extLst>
            </p:cNvPr>
            <p:cNvSpPr txBox="1">
              <a:spLocks noChangeArrowheads="1"/>
            </p:cNvSpPr>
            <p:nvPr/>
          </p:nvSpPr>
          <p:spPr bwMode="auto">
            <a:xfrm>
              <a:off x="6868290" y="3758682"/>
              <a:ext cx="317716"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dirty="0">
                  <a:ln>
                    <a:noFill/>
                  </a:ln>
                  <a:solidFill>
                    <a:schemeClr val="bg1"/>
                  </a:solidFill>
                  <a:effectLst/>
                  <a:uLnTx/>
                  <a:uFillTx/>
                  <a:latin typeface="Calibri"/>
                  <a:ea typeface="+mn-ea"/>
                  <a:cs typeface="+mn-cs"/>
                </a:rPr>
                <a:t>A</a:t>
              </a:r>
            </a:p>
          </p:txBody>
        </p:sp>
      </p:grpSp>
    </p:spTree>
    <p:extLst>
      <p:ext uri="{BB962C8B-B14F-4D97-AF65-F5344CB8AC3E}">
        <p14:creationId xmlns:p14="http://schemas.microsoft.com/office/powerpoint/2010/main" val="376894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5D61FD0-A83F-483F-B7EA-FE44B96D83D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a:extLst>
              <a:ext uri="{FF2B5EF4-FFF2-40B4-BE49-F238E27FC236}">
                <a16:creationId xmlns:a16="http://schemas.microsoft.com/office/drawing/2014/main" id="{349E8E9D-BAD6-4E2C-9EDD-924EFDD628B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Marcador de número de diapositiva 3">
            <a:extLst>
              <a:ext uri="{FF2B5EF4-FFF2-40B4-BE49-F238E27FC236}">
                <a16:creationId xmlns:a16="http://schemas.microsoft.com/office/drawing/2014/main" id="{E2952627-A502-4217-A1D9-EC58160B0C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Imagen 4">
            <a:extLst>
              <a:ext uri="{FF2B5EF4-FFF2-40B4-BE49-F238E27FC236}">
                <a16:creationId xmlns:a16="http://schemas.microsoft.com/office/drawing/2014/main" id="{CF4E7121-9570-47D9-843D-4A7F8250964D}"/>
              </a:ext>
            </a:extLst>
          </p:cNvPr>
          <p:cNvPicPr>
            <a:picLocks noChangeAspect="1"/>
          </p:cNvPicPr>
          <p:nvPr/>
        </p:nvPicPr>
        <p:blipFill>
          <a:blip r:embed="rId2"/>
          <a:stretch>
            <a:fillRect/>
          </a:stretch>
        </p:blipFill>
        <p:spPr>
          <a:xfrm>
            <a:off x="3860163" y="1882201"/>
            <a:ext cx="1423674" cy="1571029"/>
          </a:xfrm>
          <a:prstGeom prst="rect">
            <a:avLst/>
          </a:prstGeom>
        </p:spPr>
      </p:pic>
      <p:pic>
        <p:nvPicPr>
          <p:cNvPr id="7" name="Imagen 6">
            <a:extLst>
              <a:ext uri="{FF2B5EF4-FFF2-40B4-BE49-F238E27FC236}">
                <a16:creationId xmlns:a16="http://schemas.microsoft.com/office/drawing/2014/main" id="{BCCB16E8-E38E-4B22-9CA7-A2BB762A1F8F}"/>
              </a:ext>
            </a:extLst>
          </p:cNvPr>
          <p:cNvPicPr>
            <a:picLocks noChangeAspect="1"/>
          </p:cNvPicPr>
          <p:nvPr/>
        </p:nvPicPr>
        <p:blipFill>
          <a:blip r:embed="rId3"/>
          <a:stretch>
            <a:fillRect/>
          </a:stretch>
        </p:blipFill>
        <p:spPr>
          <a:xfrm>
            <a:off x="7643946" y="25152"/>
            <a:ext cx="1392550" cy="6696323"/>
          </a:xfrm>
          <a:prstGeom prst="rect">
            <a:avLst/>
          </a:prstGeom>
        </p:spPr>
      </p:pic>
      <p:pic>
        <p:nvPicPr>
          <p:cNvPr id="29" name="Imagen 28">
            <a:extLst>
              <a:ext uri="{FF2B5EF4-FFF2-40B4-BE49-F238E27FC236}">
                <a16:creationId xmlns:a16="http://schemas.microsoft.com/office/drawing/2014/main" id="{4B03B686-D9F7-4B38-BA97-6AD3E83A82C4}"/>
              </a:ext>
            </a:extLst>
          </p:cNvPr>
          <p:cNvPicPr>
            <a:picLocks noChangeAspect="1"/>
          </p:cNvPicPr>
          <p:nvPr/>
        </p:nvPicPr>
        <p:blipFill>
          <a:blip r:embed="rId4"/>
          <a:stretch>
            <a:fillRect/>
          </a:stretch>
        </p:blipFill>
        <p:spPr>
          <a:xfrm>
            <a:off x="5596598" y="870621"/>
            <a:ext cx="1423674" cy="4104456"/>
          </a:xfrm>
          <a:prstGeom prst="rect">
            <a:avLst/>
          </a:prstGeom>
        </p:spPr>
      </p:pic>
      <p:cxnSp>
        <p:nvCxnSpPr>
          <p:cNvPr id="31" name="Conector recto de flecha 30">
            <a:extLst>
              <a:ext uri="{FF2B5EF4-FFF2-40B4-BE49-F238E27FC236}">
                <a16:creationId xmlns:a16="http://schemas.microsoft.com/office/drawing/2014/main" id="{D33EAD18-F5E4-4311-B7B8-5AF08F77499F}"/>
              </a:ext>
            </a:extLst>
          </p:cNvPr>
          <p:cNvCxnSpPr>
            <a:cxnSpLocks/>
          </p:cNvCxnSpPr>
          <p:nvPr/>
        </p:nvCxnSpPr>
        <p:spPr>
          <a:xfrm flipH="1">
            <a:off x="6948264" y="692696"/>
            <a:ext cx="1584176" cy="792088"/>
          </a:xfrm>
          <a:prstGeom prst="straightConnector1">
            <a:avLst/>
          </a:prstGeom>
          <a:ln w="31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6B1B2EFC-8A90-43B1-BC6F-2C615CD868B1}"/>
              </a:ext>
            </a:extLst>
          </p:cNvPr>
          <p:cNvCxnSpPr>
            <a:cxnSpLocks/>
          </p:cNvCxnSpPr>
          <p:nvPr/>
        </p:nvCxnSpPr>
        <p:spPr>
          <a:xfrm flipH="1">
            <a:off x="6948264" y="1714625"/>
            <a:ext cx="1584177" cy="771937"/>
          </a:xfrm>
          <a:prstGeom prst="straightConnector1">
            <a:avLst/>
          </a:prstGeom>
          <a:ln w="31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7469D7F8-AE71-49FD-BCFB-1A4C8AD3BC84}"/>
              </a:ext>
            </a:extLst>
          </p:cNvPr>
          <p:cNvCxnSpPr>
            <a:cxnSpLocks/>
          </p:cNvCxnSpPr>
          <p:nvPr/>
        </p:nvCxnSpPr>
        <p:spPr>
          <a:xfrm flipH="1">
            <a:off x="6948264" y="3717032"/>
            <a:ext cx="1584176" cy="720080"/>
          </a:xfrm>
          <a:prstGeom prst="straightConnector1">
            <a:avLst/>
          </a:prstGeom>
          <a:ln w="3175">
            <a:prstDash val="dash"/>
            <a:tailEnd type="triangle"/>
          </a:ln>
        </p:spPr>
        <p:style>
          <a:lnRef idx="1">
            <a:schemeClr val="accent1"/>
          </a:lnRef>
          <a:fillRef idx="0">
            <a:schemeClr val="accent1"/>
          </a:fillRef>
          <a:effectRef idx="0">
            <a:schemeClr val="accent1"/>
          </a:effectRef>
          <a:fontRef idx="minor">
            <a:schemeClr val="tx1"/>
          </a:fontRef>
        </p:style>
      </p:cxnSp>
      <p:pic>
        <p:nvPicPr>
          <p:cNvPr id="45" name="Picture 4">
            <a:extLst>
              <a:ext uri="{FF2B5EF4-FFF2-40B4-BE49-F238E27FC236}">
                <a16:creationId xmlns:a16="http://schemas.microsoft.com/office/drawing/2014/main" id="{E5A59267-C667-43D2-A075-47C53B39F9F6}"/>
              </a:ext>
            </a:extLst>
          </p:cNvPr>
          <p:cNvPicPr>
            <a:picLocks noChangeAspect="1" noChangeArrowheads="1"/>
          </p:cNvPicPr>
          <p:nvPr/>
        </p:nvPicPr>
        <p:blipFill>
          <a:blip r:embed="rId5"/>
          <a:srcRect/>
          <a:stretch>
            <a:fillRect/>
          </a:stretch>
        </p:blipFill>
        <p:spPr bwMode="auto">
          <a:xfrm>
            <a:off x="376409" y="3510230"/>
            <a:ext cx="4383213" cy="2850822"/>
          </a:xfrm>
          <a:prstGeom prst="rect">
            <a:avLst/>
          </a:prstGeom>
          <a:noFill/>
          <a:ln w="9525">
            <a:noFill/>
            <a:miter lim="800000"/>
            <a:headEnd/>
            <a:tailEnd/>
          </a:ln>
          <a:effectLst/>
        </p:spPr>
      </p:pic>
      <p:sp>
        <p:nvSpPr>
          <p:cNvPr id="46" name="CuadroTexto 45">
            <a:extLst>
              <a:ext uri="{FF2B5EF4-FFF2-40B4-BE49-F238E27FC236}">
                <a16:creationId xmlns:a16="http://schemas.microsoft.com/office/drawing/2014/main" id="{55FE399F-FDC3-400D-817F-D7B77B2C0896}"/>
              </a:ext>
            </a:extLst>
          </p:cNvPr>
          <p:cNvSpPr txBox="1"/>
          <p:nvPr/>
        </p:nvSpPr>
        <p:spPr>
          <a:xfrm>
            <a:off x="2514469" y="430022"/>
            <a:ext cx="1080120" cy="307777"/>
          </a:xfrm>
          <a:prstGeom prst="rect">
            <a:avLst/>
          </a:prstGeom>
          <a:noFill/>
          <a:ln w="19050">
            <a:solidFill>
              <a:srgbClr val="C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C00000"/>
                </a:solidFill>
                <a:effectLst/>
                <a:uLnTx/>
                <a:uFillTx/>
                <a:latin typeface="Calibri"/>
                <a:ea typeface="+mn-ea"/>
                <a:cs typeface="+mn-cs"/>
              </a:rPr>
              <a:t>BLOQUE 0</a:t>
            </a:r>
            <a:endParaRPr kumimoji="0" lang="es-HN" sz="1400" b="1" i="0" u="none" strike="noStrike" kern="1200" cap="none" spc="0" normalizeH="0" baseline="0" noProof="0" dirty="0">
              <a:ln>
                <a:noFill/>
              </a:ln>
              <a:solidFill>
                <a:srgbClr val="C00000"/>
              </a:solidFill>
              <a:effectLst/>
              <a:uLnTx/>
              <a:uFillTx/>
              <a:latin typeface="Calibri"/>
              <a:ea typeface="+mn-ea"/>
              <a:cs typeface="+mn-cs"/>
            </a:endParaRPr>
          </a:p>
        </p:txBody>
      </p:sp>
      <p:sp>
        <p:nvSpPr>
          <p:cNvPr id="47" name="CuadroTexto 46">
            <a:extLst>
              <a:ext uri="{FF2B5EF4-FFF2-40B4-BE49-F238E27FC236}">
                <a16:creationId xmlns:a16="http://schemas.microsoft.com/office/drawing/2014/main" id="{15D7642E-DF58-48BD-AE23-C536EA185226}"/>
              </a:ext>
            </a:extLst>
          </p:cNvPr>
          <p:cNvSpPr txBox="1"/>
          <p:nvPr/>
        </p:nvSpPr>
        <p:spPr>
          <a:xfrm>
            <a:off x="2514469" y="737799"/>
            <a:ext cx="1080120" cy="307777"/>
          </a:xfrm>
          <a:prstGeom prst="rect">
            <a:avLst/>
          </a:prstGeom>
          <a:noFill/>
          <a:ln w="19050">
            <a:solidFill>
              <a:srgbClr val="C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C00000"/>
                </a:solidFill>
                <a:effectLst/>
                <a:uLnTx/>
                <a:uFillTx/>
                <a:latin typeface="Calibri"/>
                <a:ea typeface="+mn-ea"/>
                <a:cs typeface="+mn-cs"/>
              </a:rPr>
              <a:t>BLOQUE 1</a:t>
            </a:r>
            <a:endParaRPr kumimoji="0" lang="es-HN" sz="1400" b="1" i="0" u="none" strike="noStrike" kern="1200" cap="none" spc="0" normalizeH="0" baseline="0" noProof="0" dirty="0">
              <a:ln>
                <a:noFill/>
              </a:ln>
              <a:solidFill>
                <a:srgbClr val="C00000"/>
              </a:solidFill>
              <a:effectLst/>
              <a:uLnTx/>
              <a:uFillTx/>
              <a:latin typeface="Calibri"/>
              <a:ea typeface="+mn-ea"/>
              <a:cs typeface="+mn-cs"/>
            </a:endParaRPr>
          </a:p>
        </p:txBody>
      </p:sp>
      <p:sp>
        <p:nvSpPr>
          <p:cNvPr id="48" name="CuadroTexto 47">
            <a:extLst>
              <a:ext uri="{FF2B5EF4-FFF2-40B4-BE49-F238E27FC236}">
                <a16:creationId xmlns:a16="http://schemas.microsoft.com/office/drawing/2014/main" id="{0A1B0150-0AF9-4397-913D-6F2908B06A97}"/>
              </a:ext>
            </a:extLst>
          </p:cNvPr>
          <p:cNvSpPr txBox="1"/>
          <p:nvPr/>
        </p:nvSpPr>
        <p:spPr>
          <a:xfrm>
            <a:off x="2514469" y="1046344"/>
            <a:ext cx="1080120" cy="307777"/>
          </a:xfrm>
          <a:prstGeom prst="rect">
            <a:avLst/>
          </a:prstGeom>
          <a:noFill/>
          <a:ln w="19050">
            <a:solidFill>
              <a:srgbClr val="C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C00000"/>
                </a:solidFill>
                <a:effectLst/>
                <a:uLnTx/>
                <a:uFillTx/>
                <a:latin typeface="Calibri"/>
                <a:ea typeface="+mn-ea"/>
                <a:cs typeface="+mn-cs"/>
              </a:rPr>
              <a:t>BLOQUE 2</a:t>
            </a:r>
            <a:endParaRPr kumimoji="0" lang="es-HN" sz="1400" b="1" i="0" u="none" strike="noStrike" kern="1200" cap="none" spc="0" normalizeH="0" baseline="0" noProof="0" dirty="0">
              <a:ln>
                <a:noFill/>
              </a:ln>
              <a:solidFill>
                <a:srgbClr val="C00000"/>
              </a:solidFill>
              <a:effectLst/>
              <a:uLnTx/>
              <a:uFillTx/>
              <a:latin typeface="Calibri"/>
              <a:ea typeface="+mn-ea"/>
              <a:cs typeface="+mn-cs"/>
            </a:endParaRPr>
          </a:p>
        </p:txBody>
      </p:sp>
      <p:sp>
        <p:nvSpPr>
          <p:cNvPr id="49" name="CuadroTexto 48">
            <a:extLst>
              <a:ext uri="{FF2B5EF4-FFF2-40B4-BE49-F238E27FC236}">
                <a16:creationId xmlns:a16="http://schemas.microsoft.com/office/drawing/2014/main" id="{7E050FBE-0AB2-46E3-8155-9900CBA1059C}"/>
              </a:ext>
            </a:extLst>
          </p:cNvPr>
          <p:cNvSpPr txBox="1"/>
          <p:nvPr/>
        </p:nvSpPr>
        <p:spPr>
          <a:xfrm>
            <a:off x="2514469" y="1353353"/>
            <a:ext cx="1080120" cy="307777"/>
          </a:xfrm>
          <a:prstGeom prst="rect">
            <a:avLst/>
          </a:prstGeom>
          <a:noFill/>
          <a:ln w="19050">
            <a:solidFill>
              <a:srgbClr val="C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C00000"/>
                </a:solidFill>
                <a:effectLst/>
                <a:uLnTx/>
                <a:uFillTx/>
                <a:latin typeface="Calibri"/>
                <a:ea typeface="+mn-ea"/>
                <a:cs typeface="+mn-cs"/>
              </a:rPr>
              <a:t>BLOQUE 3</a:t>
            </a:r>
            <a:endParaRPr kumimoji="0" lang="es-HN" sz="1400" b="1" i="0" u="none" strike="noStrike" kern="1200" cap="none" spc="0" normalizeH="0" baseline="0" noProof="0" dirty="0">
              <a:ln>
                <a:noFill/>
              </a:ln>
              <a:solidFill>
                <a:srgbClr val="C00000"/>
              </a:solidFill>
              <a:effectLst/>
              <a:uLnTx/>
              <a:uFillTx/>
              <a:latin typeface="Calibri"/>
              <a:ea typeface="+mn-ea"/>
              <a:cs typeface="+mn-cs"/>
            </a:endParaRPr>
          </a:p>
        </p:txBody>
      </p:sp>
      <p:sp>
        <p:nvSpPr>
          <p:cNvPr id="50" name="CuadroTexto 49">
            <a:extLst>
              <a:ext uri="{FF2B5EF4-FFF2-40B4-BE49-F238E27FC236}">
                <a16:creationId xmlns:a16="http://schemas.microsoft.com/office/drawing/2014/main" id="{E0EB60D5-397B-4AFB-9DDF-681A5C00D7B7}"/>
              </a:ext>
            </a:extLst>
          </p:cNvPr>
          <p:cNvSpPr txBox="1"/>
          <p:nvPr/>
        </p:nvSpPr>
        <p:spPr>
          <a:xfrm>
            <a:off x="2514469" y="1661130"/>
            <a:ext cx="1080120" cy="307777"/>
          </a:xfrm>
          <a:prstGeom prst="rect">
            <a:avLst/>
          </a:prstGeom>
          <a:noFill/>
          <a:ln w="19050">
            <a:solidFill>
              <a:srgbClr val="C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C00000"/>
                </a:solidFill>
                <a:effectLst/>
                <a:uLnTx/>
                <a:uFillTx/>
                <a:latin typeface="Calibri"/>
                <a:ea typeface="+mn-ea"/>
                <a:cs typeface="+mn-cs"/>
              </a:rPr>
              <a:t>BLOQUE 4</a:t>
            </a:r>
            <a:endParaRPr kumimoji="0" lang="es-HN" sz="1400" b="1" i="0" u="none" strike="noStrike" kern="1200" cap="none" spc="0" normalizeH="0" baseline="0" noProof="0" dirty="0">
              <a:ln>
                <a:noFill/>
              </a:ln>
              <a:solidFill>
                <a:srgbClr val="C00000"/>
              </a:solidFill>
              <a:effectLst/>
              <a:uLnTx/>
              <a:uFillTx/>
              <a:latin typeface="Calibri"/>
              <a:ea typeface="+mn-ea"/>
              <a:cs typeface="+mn-cs"/>
            </a:endParaRPr>
          </a:p>
        </p:txBody>
      </p:sp>
      <p:sp>
        <p:nvSpPr>
          <p:cNvPr id="51" name="CuadroTexto 50">
            <a:extLst>
              <a:ext uri="{FF2B5EF4-FFF2-40B4-BE49-F238E27FC236}">
                <a16:creationId xmlns:a16="http://schemas.microsoft.com/office/drawing/2014/main" id="{6E15FB22-8A1D-4A6C-A644-FE37949BE742}"/>
              </a:ext>
            </a:extLst>
          </p:cNvPr>
          <p:cNvSpPr txBox="1"/>
          <p:nvPr/>
        </p:nvSpPr>
        <p:spPr>
          <a:xfrm>
            <a:off x="425578" y="430022"/>
            <a:ext cx="1080120" cy="307777"/>
          </a:xfrm>
          <a:prstGeom prst="rect">
            <a:avLst/>
          </a:prstGeom>
          <a:noFill/>
          <a:ln w="19050">
            <a:solidFill>
              <a:srgbClr val="0070C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HN" sz="1400" b="1" i="0" u="none" strike="noStrike" kern="1200" cap="none" spc="0" normalizeH="0" baseline="0" noProof="0" dirty="0">
              <a:ln>
                <a:noFill/>
              </a:ln>
              <a:solidFill>
                <a:srgbClr val="C00000"/>
              </a:solidFill>
              <a:effectLst/>
              <a:uLnTx/>
              <a:uFillTx/>
              <a:latin typeface="Calibri"/>
              <a:ea typeface="+mn-ea"/>
              <a:cs typeface="+mn-cs"/>
            </a:endParaRPr>
          </a:p>
        </p:txBody>
      </p:sp>
      <p:sp>
        <p:nvSpPr>
          <p:cNvPr id="52" name="CuadroTexto 51">
            <a:extLst>
              <a:ext uri="{FF2B5EF4-FFF2-40B4-BE49-F238E27FC236}">
                <a16:creationId xmlns:a16="http://schemas.microsoft.com/office/drawing/2014/main" id="{4304DE3A-5C52-45E0-9FA4-F7770C27307C}"/>
              </a:ext>
            </a:extLst>
          </p:cNvPr>
          <p:cNvSpPr txBox="1"/>
          <p:nvPr/>
        </p:nvSpPr>
        <p:spPr>
          <a:xfrm>
            <a:off x="425578" y="737799"/>
            <a:ext cx="1080120" cy="307777"/>
          </a:xfrm>
          <a:prstGeom prst="rect">
            <a:avLst/>
          </a:prstGeom>
          <a:noFill/>
          <a:ln w="19050">
            <a:solidFill>
              <a:srgbClr val="0070C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HN" sz="1400" b="1" i="0" u="none" strike="noStrike" kern="1200" cap="none" spc="0" normalizeH="0" baseline="0" noProof="0" dirty="0">
              <a:ln>
                <a:noFill/>
              </a:ln>
              <a:solidFill>
                <a:srgbClr val="C00000"/>
              </a:solidFill>
              <a:effectLst/>
              <a:uLnTx/>
              <a:uFillTx/>
              <a:latin typeface="Calibri"/>
              <a:ea typeface="+mn-ea"/>
              <a:cs typeface="+mn-cs"/>
            </a:endParaRPr>
          </a:p>
        </p:txBody>
      </p:sp>
      <p:sp>
        <p:nvSpPr>
          <p:cNvPr id="53" name="CuadroTexto 52">
            <a:extLst>
              <a:ext uri="{FF2B5EF4-FFF2-40B4-BE49-F238E27FC236}">
                <a16:creationId xmlns:a16="http://schemas.microsoft.com/office/drawing/2014/main" id="{BF6C3404-2540-4E6A-87FC-EFCD610E3231}"/>
              </a:ext>
            </a:extLst>
          </p:cNvPr>
          <p:cNvSpPr txBox="1"/>
          <p:nvPr/>
        </p:nvSpPr>
        <p:spPr>
          <a:xfrm>
            <a:off x="425578" y="1045869"/>
            <a:ext cx="1080120" cy="307777"/>
          </a:xfrm>
          <a:prstGeom prst="rect">
            <a:avLst/>
          </a:prstGeom>
          <a:noFill/>
          <a:ln w="19050">
            <a:solidFill>
              <a:srgbClr val="0070C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HN" sz="1400" b="1" i="0" u="none" strike="noStrike" kern="1200" cap="none" spc="0" normalizeH="0" baseline="0" noProof="0" dirty="0">
              <a:ln>
                <a:noFill/>
              </a:ln>
              <a:solidFill>
                <a:srgbClr val="C00000"/>
              </a:solidFill>
              <a:effectLst/>
              <a:uLnTx/>
              <a:uFillTx/>
              <a:latin typeface="Calibri"/>
              <a:ea typeface="+mn-ea"/>
              <a:cs typeface="+mn-cs"/>
            </a:endParaRPr>
          </a:p>
        </p:txBody>
      </p:sp>
      <p:sp>
        <p:nvSpPr>
          <p:cNvPr id="55" name="CuadroTexto 54">
            <a:extLst>
              <a:ext uri="{FF2B5EF4-FFF2-40B4-BE49-F238E27FC236}">
                <a16:creationId xmlns:a16="http://schemas.microsoft.com/office/drawing/2014/main" id="{6833D93C-632E-43B8-B680-6D0FECC205A5}"/>
              </a:ext>
            </a:extLst>
          </p:cNvPr>
          <p:cNvSpPr txBox="1"/>
          <p:nvPr/>
        </p:nvSpPr>
        <p:spPr>
          <a:xfrm>
            <a:off x="179512" y="455270"/>
            <a:ext cx="174718"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70C0"/>
                </a:solidFill>
                <a:effectLst/>
                <a:uLnTx/>
                <a:uFillTx/>
                <a:latin typeface="Calibri"/>
                <a:ea typeface="+mn-ea"/>
                <a:cs typeface="+mn-cs"/>
              </a:rPr>
              <a:t>0</a:t>
            </a:r>
            <a:endParaRPr kumimoji="0" lang="es-HN" sz="900" b="0" i="0" u="none" strike="noStrike" kern="1200" cap="none" spc="0" normalizeH="0" baseline="0" noProof="0" dirty="0">
              <a:ln>
                <a:noFill/>
              </a:ln>
              <a:solidFill>
                <a:srgbClr val="0070C0"/>
              </a:solidFill>
              <a:effectLst/>
              <a:uLnTx/>
              <a:uFillTx/>
              <a:latin typeface="Calibri"/>
              <a:ea typeface="+mn-ea"/>
              <a:cs typeface="+mn-cs"/>
            </a:endParaRPr>
          </a:p>
        </p:txBody>
      </p:sp>
      <p:sp>
        <p:nvSpPr>
          <p:cNvPr id="56" name="CuadroTexto 55">
            <a:extLst>
              <a:ext uri="{FF2B5EF4-FFF2-40B4-BE49-F238E27FC236}">
                <a16:creationId xmlns:a16="http://schemas.microsoft.com/office/drawing/2014/main" id="{F5A4F9D8-563B-464B-9790-16412A6B5CB3}"/>
              </a:ext>
            </a:extLst>
          </p:cNvPr>
          <p:cNvSpPr txBox="1"/>
          <p:nvPr/>
        </p:nvSpPr>
        <p:spPr>
          <a:xfrm>
            <a:off x="182131" y="757414"/>
            <a:ext cx="174718"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70C0"/>
                </a:solidFill>
                <a:effectLst/>
                <a:uLnTx/>
                <a:uFillTx/>
                <a:latin typeface="Calibri"/>
                <a:ea typeface="+mn-ea"/>
                <a:cs typeface="+mn-cs"/>
              </a:rPr>
              <a:t>1</a:t>
            </a:r>
            <a:endParaRPr kumimoji="0" lang="es-HN" sz="900" b="0" i="0" u="none" strike="noStrike" kern="1200" cap="none" spc="0" normalizeH="0" baseline="0" noProof="0" dirty="0">
              <a:ln>
                <a:noFill/>
              </a:ln>
              <a:solidFill>
                <a:srgbClr val="0070C0"/>
              </a:solidFill>
              <a:effectLst/>
              <a:uLnTx/>
              <a:uFillTx/>
              <a:latin typeface="Calibri"/>
              <a:ea typeface="+mn-ea"/>
              <a:cs typeface="+mn-cs"/>
            </a:endParaRPr>
          </a:p>
        </p:txBody>
      </p:sp>
      <p:sp>
        <p:nvSpPr>
          <p:cNvPr id="57" name="CuadroTexto 56">
            <a:extLst>
              <a:ext uri="{FF2B5EF4-FFF2-40B4-BE49-F238E27FC236}">
                <a16:creationId xmlns:a16="http://schemas.microsoft.com/office/drawing/2014/main" id="{FE495A23-99FD-4B1F-88ED-BA10F4BF4E29}"/>
              </a:ext>
            </a:extLst>
          </p:cNvPr>
          <p:cNvSpPr txBox="1"/>
          <p:nvPr/>
        </p:nvSpPr>
        <p:spPr>
          <a:xfrm>
            <a:off x="182131" y="1075039"/>
            <a:ext cx="174718"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70C0"/>
                </a:solidFill>
                <a:effectLst/>
                <a:uLnTx/>
                <a:uFillTx/>
                <a:latin typeface="Calibri"/>
                <a:ea typeface="+mn-ea"/>
                <a:cs typeface="+mn-cs"/>
              </a:rPr>
              <a:t>2</a:t>
            </a:r>
            <a:endParaRPr kumimoji="0" lang="es-HN" sz="900" b="0" i="0" u="none" strike="noStrike" kern="1200" cap="none" spc="0" normalizeH="0" baseline="0" noProof="0" dirty="0">
              <a:ln>
                <a:noFill/>
              </a:ln>
              <a:solidFill>
                <a:srgbClr val="0070C0"/>
              </a:solidFill>
              <a:effectLst/>
              <a:uLnTx/>
              <a:uFillTx/>
              <a:latin typeface="Calibri"/>
              <a:ea typeface="+mn-ea"/>
              <a:cs typeface="+mn-cs"/>
            </a:endParaRPr>
          </a:p>
        </p:txBody>
      </p:sp>
      <p:sp>
        <p:nvSpPr>
          <p:cNvPr id="58" name="CuadroTexto 57">
            <a:extLst>
              <a:ext uri="{FF2B5EF4-FFF2-40B4-BE49-F238E27FC236}">
                <a16:creationId xmlns:a16="http://schemas.microsoft.com/office/drawing/2014/main" id="{4FBA697F-0DDC-495D-8C4F-26F9BED29777}"/>
              </a:ext>
            </a:extLst>
          </p:cNvPr>
          <p:cNvSpPr txBox="1"/>
          <p:nvPr/>
        </p:nvSpPr>
        <p:spPr>
          <a:xfrm>
            <a:off x="179512" y="1375054"/>
            <a:ext cx="174718"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70C0"/>
                </a:solidFill>
                <a:effectLst/>
                <a:uLnTx/>
                <a:uFillTx/>
                <a:latin typeface="Calibri"/>
                <a:ea typeface="+mn-ea"/>
                <a:cs typeface="+mn-cs"/>
              </a:rPr>
              <a:t>3</a:t>
            </a:r>
            <a:endParaRPr kumimoji="0" lang="es-HN" sz="900" b="0" i="0" u="none" strike="noStrike" kern="1200" cap="none" spc="0" normalizeH="0" baseline="0" noProof="0" dirty="0">
              <a:ln>
                <a:noFill/>
              </a:ln>
              <a:solidFill>
                <a:srgbClr val="0070C0"/>
              </a:solidFill>
              <a:effectLst/>
              <a:uLnTx/>
              <a:uFillTx/>
              <a:latin typeface="Calibri"/>
              <a:ea typeface="+mn-ea"/>
              <a:cs typeface="+mn-cs"/>
            </a:endParaRPr>
          </a:p>
        </p:txBody>
      </p:sp>
      <p:sp>
        <p:nvSpPr>
          <p:cNvPr id="59" name="CuadroTexto 58">
            <a:extLst>
              <a:ext uri="{FF2B5EF4-FFF2-40B4-BE49-F238E27FC236}">
                <a16:creationId xmlns:a16="http://schemas.microsoft.com/office/drawing/2014/main" id="{750EC38B-84CA-4BD7-9E93-8A50F475AD9B}"/>
              </a:ext>
            </a:extLst>
          </p:cNvPr>
          <p:cNvSpPr txBox="1"/>
          <p:nvPr/>
        </p:nvSpPr>
        <p:spPr>
          <a:xfrm>
            <a:off x="-108520" y="255809"/>
            <a:ext cx="750782"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0070C0"/>
                </a:solidFill>
                <a:effectLst/>
                <a:uLnTx/>
                <a:uFillTx/>
                <a:latin typeface="Calibri"/>
                <a:ea typeface="+mn-ea"/>
                <a:cs typeface="+mn-cs"/>
              </a:rPr>
              <a:t>Línea</a:t>
            </a:r>
            <a:endParaRPr kumimoji="0" lang="es-HN" sz="900" b="0" i="0" u="none" strike="noStrike" kern="1200" cap="none" spc="0" normalizeH="0" baseline="0" noProof="0" dirty="0">
              <a:ln>
                <a:noFill/>
              </a:ln>
              <a:solidFill>
                <a:srgbClr val="0070C0"/>
              </a:solidFill>
              <a:effectLst/>
              <a:uLnTx/>
              <a:uFillTx/>
              <a:latin typeface="Calibri"/>
              <a:ea typeface="+mn-ea"/>
              <a:cs typeface="+mn-cs"/>
            </a:endParaRPr>
          </a:p>
        </p:txBody>
      </p:sp>
      <p:sp>
        <p:nvSpPr>
          <p:cNvPr id="60" name="CuadroTexto 59">
            <a:extLst>
              <a:ext uri="{FF2B5EF4-FFF2-40B4-BE49-F238E27FC236}">
                <a16:creationId xmlns:a16="http://schemas.microsoft.com/office/drawing/2014/main" id="{89589B20-74A6-4BDD-8C70-8EE411E3147D}"/>
              </a:ext>
            </a:extLst>
          </p:cNvPr>
          <p:cNvSpPr txBox="1"/>
          <p:nvPr/>
        </p:nvSpPr>
        <p:spPr>
          <a:xfrm>
            <a:off x="1866397" y="286006"/>
            <a:ext cx="768133"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C00000"/>
                </a:solidFill>
                <a:effectLst/>
                <a:uLnTx/>
                <a:uFillTx/>
                <a:latin typeface="Calibri"/>
                <a:ea typeface="+mn-ea"/>
                <a:cs typeface="+mn-cs"/>
              </a:rPr>
              <a:t>Dirección</a:t>
            </a:r>
            <a:endParaRPr kumimoji="0" lang="es-HN" sz="900" b="0" i="0" u="none" strike="noStrike" kern="1200" cap="none" spc="0" normalizeH="0" baseline="0" noProof="0" dirty="0">
              <a:ln>
                <a:noFill/>
              </a:ln>
              <a:solidFill>
                <a:srgbClr val="C00000"/>
              </a:solidFill>
              <a:effectLst/>
              <a:uLnTx/>
              <a:uFillTx/>
              <a:latin typeface="Calibri"/>
              <a:ea typeface="+mn-ea"/>
              <a:cs typeface="+mn-cs"/>
            </a:endParaRPr>
          </a:p>
        </p:txBody>
      </p:sp>
      <p:sp>
        <p:nvSpPr>
          <p:cNvPr id="61" name="CuadroTexto 60">
            <a:extLst>
              <a:ext uri="{FF2B5EF4-FFF2-40B4-BE49-F238E27FC236}">
                <a16:creationId xmlns:a16="http://schemas.microsoft.com/office/drawing/2014/main" id="{2735AC19-30B8-4AD3-8840-7362C23D201F}"/>
              </a:ext>
            </a:extLst>
          </p:cNvPr>
          <p:cNvSpPr txBox="1"/>
          <p:nvPr/>
        </p:nvSpPr>
        <p:spPr>
          <a:xfrm>
            <a:off x="2055668" y="465675"/>
            <a:ext cx="480101"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C00000"/>
                </a:solidFill>
                <a:effectLst/>
                <a:uLnTx/>
                <a:uFillTx/>
                <a:latin typeface="Calibri"/>
                <a:ea typeface="+mn-ea"/>
                <a:cs typeface="+mn-cs"/>
              </a:rPr>
              <a:t>0-15</a:t>
            </a:r>
            <a:endParaRPr kumimoji="0" lang="es-HN" sz="900" b="0" i="0" u="none" strike="noStrike" kern="1200" cap="none" spc="0" normalizeH="0" baseline="0" noProof="0" dirty="0">
              <a:ln>
                <a:noFill/>
              </a:ln>
              <a:solidFill>
                <a:srgbClr val="C00000"/>
              </a:solidFill>
              <a:effectLst/>
              <a:uLnTx/>
              <a:uFillTx/>
              <a:latin typeface="Calibri"/>
              <a:ea typeface="+mn-ea"/>
              <a:cs typeface="+mn-cs"/>
            </a:endParaRPr>
          </a:p>
        </p:txBody>
      </p:sp>
      <p:sp>
        <p:nvSpPr>
          <p:cNvPr id="62" name="CuadroTexto 61">
            <a:extLst>
              <a:ext uri="{FF2B5EF4-FFF2-40B4-BE49-F238E27FC236}">
                <a16:creationId xmlns:a16="http://schemas.microsoft.com/office/drawing/2014/main" id="{B9CBC9C4-64AF-4674-98B7-AE0CBE32032D}"/>
              </a:ext>
            </a:extLst>
          </p:cNvPr>
          <p:cNvSpPr txBox="1"/>
          <p:nvPr/>
        </p:nvSpPr>
        <p:spPr>
          <a:xfrm>
            <a:off x="1961349" y="775296"/>
            <a:ext cx="579586"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C00000"/>
                </a:solidFill>
                <a:effectLst/>
                <a:uLnTx/>
                <a:uFillTx/>
                <a:latin typeface="Calibri"/>
                <a:ea typeface="+mn-ea"/>
                <a:cs typeface="+mn-cs"/>
              </a:rPr>
              <a:t>16-31</a:t>
            </a:r>
            <a:endParaRPr kumimoji="0" lang="es-HN" sz="900" b="0" i="0" u="none" strike="noStrike" kern="1200" cap="none" spc="0" normalizeH="0" baseline="0" noProof="0" dirty="0">
              <a:ln>
                <a:noFill/>
              </a:ln>
              <a:solidFill>
                <a:srgbClr val="C00000"/>
              </a:solidFill>
              <a:effectLst/>
              <a:uLnTx/>
              <a:uFillTx/>
              <a:latin typeface="Calibri"/>
              <a:ea typeface="+mn-ea"/>
              <a:cs typeface="+mn-cs"/>
            </a:endParaRPr>
          </a:p>
        </p:txBody>
      </p:sp>
      <p:sp>
        <p:nvSpPr>
          <p:cNvPr id="63" name="CuadroTexto 62">
            <a:extLst>
              <a:ext uri="{FF2B5EF4-FFF2-40B4-BE49-F238E27FC236}">
                <a16:creationId xmlns:a16="http://schemas.microsoft.com/office/drawing/2014/main" id="{86AAAB15-261F-47E6-B723-C43D5B7914AC}"/>
              </a:ext>
            </a:extLst>
          </p:cNvPr>
          <p:cNvSpPr txBox="1"/>
          <p:nvPr/>
        </p:nvSpPr>
        <p:spPr>
          <a:xfrm>
            <a:off x="1960670" y="1094785"/>
            <a:ext cx="579586"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C00000"/>
                </a:solidFill>
                <a:effectLst/>
                <a:uLnTx/>
                <a:uFillTx/>
                <a:latin typeface="Calibri"/>
                <a:ea typeface="+mn-ea"/>
                <a:cs typeface="+mn-cs"/>
              </a:rPr>
              <a:t>32-47</a:t>
            </a:r>
            <a:endParaRPr kumimoji="0" lang="es-HN" sz="900" b="0" i="0" u="none" strike="noStrike" kern="1200" cap="none" spc="0" normalizeH="0" baseline="0" noProof="0" dirty="0">
              <a:ln>
                <a:noFill/>
              </a:ln>
              <a:solidFill>
                <a:srgbClr val="C00000"/>
              </a:solidFill>
              <a:effectLst/>
              <a:uLnTx/>
              <a:uFillTx/>
              <a:latin typeface="Calibri"/>
              <a:ea typeface="+mn-ea"/>
              <a:cs typeface="+mn-cs"/>
            </a:endParaRPr>
          </a:p>
        </p:txBody>
      </p:sp>
      <p:sp>
        <p:nvSpPr>
          <p:cNvPr id="64" name="CuadroTexto 63">
            <a:extLst>
              <a:ext uri="{FF2B5EF4-FFF2-40B4-BE49-F238E27FC236}">
                <a16:creationId xmlns:a16="http://schemas.microsoft.com/office/drawing/2014/main" id="{7AFC89E1-64A3-4B47-9806-7AAFE8E2D8DE}"/>
              </a:ext>
            </a:extLst>
          </p:cNvPr>
          <p:cNvSpPr txBox="1"/>
          <p:nvPr/>
        </p:nvSpPr>
        <p:spPr>
          <a:xfrm>
            <a:off x="1970055" y="1378922"/>
            <a:ext cx="579586"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C00000"/>
                </a:solidFill>
                <a:effectLst/>
                <a:uLnTx/>
                <a:uFillTx/>
                <a:latin typeface="Calibri"/>
                <a:ea typeface="+mn-ea"/>
                <a:cs typeface="+mn-cs"/>
              </a:rPr>
              <a:t>48-63</a:t>
            </a:r>
            <a:endParaRPr kumimoji="0" lang="es-HN" sz="900" b="0" i="0" u="none" strike="noStrike" kern="1200" cap="none" spc="0" normalizeH="0" baseline="0" noProof="0" dirty="0">
              <a:ln>
                <a:noFill/>
              </a:ln>
              <a:solidFill>
                <a:srgbClr val="C00000"/>
              </a:solidFill>
              <a:effectLst/>
              <a:uLnTx/>
              <a:uFillTx/>
              <a:latin typeface="Calibri"/>
              <a:ea typeface="+mn-ea"/>
              <a:cs typeface="+mn-cs"/>
            </a:endParaRPr>
          </a:p>
        </p:txBody>
      </p:sp>
      <p:sp>
        <p:nvSpPr>
          <p:cNvPr id="65" name="CuadroTexto 64">
            <a:extLst>
              <a:ext uri="{FF2B5EF4-FFF2-40B4-BE49-F238E27FC236}">
                <a16:creationId xmlns:a16="http://schemas.microsoft.com/office/drawing/2014/main" id="{B6305435-0948-44A7-994E-11CB2A248007}"/>
              </a:ext>
            </a:extLst>
          </p:cNvPr>
          <p:cNvSpPr txBox="1"/>
          <p:nvPr/>
        </p:nvSpPr>
        <p:spPr>
          <a:xfrm>
            <a:off x="1970055" y="1693229"/>
            <a:ext cx="579586"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C00000"/>
                </a:solidFill>
                <a:effectLst/>
                <a:uLnTx/>
                <a:uFillTx/>
                <a:latin typeface="Calibri"/>
                <a:ea typeface="+mn-ea"/>
                <a:cs typeface="+mn-cs"/>
              </a:rPr>
              <a:t>64-79</a:t>
            </a:r>
            <a:endParaRPr kumimoji="0" lang="es-HN" sz="900" b="0" i="0" u="none" strike="noStrike" kern="1200" cap="none" spc="0" normalizeH="0" baseline="0" noProof="0" dirty="0">
              <a:ln>
                <a:noFill/>
              </a:ln>
              <a:solidFill>
                <a:srgbClr val="C00000"/>
              </a:solidFill>
              <a:effectLst/>
              <a:uLnTx/>
              <a:uFillTx/>
              <a:latin typeface="Calibri"/>
              <a:ea typeface="+mn-ea"/>
              <a:cs typeface="+mn-cs"/>
            </a:endParaRPr>
          </a:p>
        </p:txBody>
      </p:sp>
      <p:cxnSp>
        <p:nvCxnSpPr>
          <p:cNvPr id="70" name="Conector recto 69">
            <a:extLst>
              <a:ext uri="{FF2B5EF4-FFF2-40B4-BE49-F238E27FC236}">
                <a16:creationId xmlns:a16="http://schemas.microsoft.com/office/drawing/2014/main" id="{7B01BF03-7BE8-4327-8D8C-4472F8B6A7AF}"/>
              </a:ext>
            </a:extLst>
          </p:cNvPr>
          <p:cNvCxnSpPr>
            <a:stCxn id="61" idx="3"/>
            <a:endCxn id="61" idx="3"/>
          </p:cNvCxnSpPr>
          <p:nvPr/>
        </p:nvCxnSpPr>
        <p:spPr>
          <a:xfrm>
            <a:off x="2535769" y="58109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EE240542-F944-48CB-B84E-416CB0F7D7F6}"/>
              </a:ext>
            </a:extLst>
          </p:cNvPr>
          <p:cNvCxnSpPr>
            <a:stCxn id="64" idx="3"/>
            <a:endCxn id="64" idx="3"/>
          </p:cNvCxnSpPr>
          <p:nvPr/>
        </p:nvCxnSpPr>
        <p:spPr>
          <a:xfrm>
            <a:off x="2549641" y="1494338"/>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01861FFD-EC1D-48DC-9D63-C2150592E25B}"/>
              </a:ext>
            </a:extLst>
          </p:cNvPr>
          <p:cNvCxnSpPr>
            <a:cxnSpLocks/>
            <a:stCxn id="50" idx="1"/>
          </p:cNvCxnSpPr>
          <p:nvPr/>
        </p:nvCxnSpPr>
        <p:spPr>
          <a:xfrm flipH="1" flipV="1">
            <a:off x="1504552" y="582692"/>
            <a:ext cx="1009917" cy="1232327"/>
          </a:xfrm>
          <a:prstGeom prst="line">
            <a:avLst/>
          </a:prstGeom>
          <a:ln w="3175">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EE300815-BF17-4F79-A941-7D35BF1EB2F9}"/>
              </a:ext>
            </a:extLst>
          </p:cNvPr>
          <p:cNvCxnSpPr>
            <a:cxnSpLocks/>
            <a:stCxn id="46" idx="1"/>
          </p:cNvCxnSpPr>
          <p:nvPr/>
        </p:nvCxnSpPr>
        <p:spPr>
          <a:xfrm flipH="1">
            <a:off x="1505698" y="583911"/>
            <a:ext cx="1008771" cy="1242"/>
          </a:xfrm>
          <a:prstGeom prst="line">
            <a:avLst/>
          </a:prstGeom>
          <a:ln w="3175">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8CE69D5D-FBD0-4D0C-980E-D5B372A91F29}"/>
              </a:ext>
            </a:extLst>
          </p:cNvPr>
          <p:cNvCxnSpPr>
            <a:cxnSpLocks/>
          </p:cNvCxnSpPr>
          <p:nvPr/>
        </p:nvCxnSpPr>
        <p:spPr>
          <a:xfrm flipH="1">
            <a:off x="1502835" y="894201"/>
            <a:ext cx="1008112" cy="3137"/>
          </a:xfrm>
          <a:prstGeom prst="line">
            <a:avLst/>
          </a:prstGeom>
          <a:ln w="3175">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178CE9A5-871B-446B-B3FF-A9417FD6B4A3}"/>
              </a:ext>
            </a:extLst>
          </p:cNvPr>
          <p:cNvCxnSpPr>
            <a:cxnSpLocks/>
          </p:cNvCxnSpPr>
          <p:nvPr/>
        </p:nvCxnSpPr>
        <p:spPr>
          <a:xfrm flipH="1">
            <a:off x="1511945" y="1509067"/>
            <a:ext cx="987184" cy="711"/>
          </a:xfrm>
          <a:prstGeom prst="line">
            <a:avLst/>
          </a:prstGeom>
          <a:ln w="3175">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6" name="CuadroTexto 75">
            <a:extLst>
              <a:ext uri="{FF2B5EF4-FFF2-40B4-BE49-F238E27FC236}">
                <a16:creationId xmlns:a16="http://schemas.microsoft.com/office/drawing/2014/main" id="{20C11906-B725-46D0-9B0E-36F3C70D412A}"/>
              </a:ext>
            </a:extLst>
          </p:cNvPr>
          <p:cNvSpPr txBox="1"/>
          <p:nvPr/>
        </p:nvSpPr>
        <p:spPr>
          <a:xfrm>
            <a:off x="588382" y="130276"/>
            <a:ext cx="76813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0070C0"/>
                </a:solidFill>
                <a:effectLst/>
                <a:uLnTx/>
                <a:uFillTx/>
                <a:latin typeface="Calibri"/>
                <a:ea typeface="+mn-ea"/>
                <a:cs typeface="+mn-cs"/>
              </a:rPr>
              <a:t>Caché</a:t>
            </a:r>
            <a:endParaRPr kumimoji="0" lang="es-HN" sz="1200" b="1" i="0" u="none" strike="noStrike" kern="1200" cap="none" spc="0" normalizeH="0" baseline="0" noProof="0" dirty="0">
              <a:ln>
                <a:noFill/>
              </a:ln>
              <a:solidFill>
                <a:srgbClr val="0070C0"/>
              </a:solidFill>
              <a:effectLst/>
              <a:uLnTx/>
              <a:uFillTx/>
              <a:latin typeface="Calibri"/>
              <a:ea typeface="+mn-ea"/>
              <a:cs typeface="+mn-cs"/>
            </a:endParaRPr>
          </a:p>
        </p:txBody>
      </p:sp>
      <p:sp>
        <p:nvSpPr>
          <p:cNvPr id="77" name="CuadroTexto 76">
            <a:extLst>
              <a:ext uri="{FF2B5EF4-FFF2-40B4-BE49-F238E27FC236}">
                <a16:creationId xmlns:a16="http://schemas.microsoft.com/office/drawing/2014/main" id="{04F56B20-D261-43E6-A2AB-E162EE97D33B}"/>
              </a:ext>
            </a:extLst>
          </p:cNvPr>
          <p:cNvSpPr txBox="1"/>
          <p:nvPr/>
        </p:nvSpPr>
        <p:spPr>
          <a:xfrm>
            <a:off x="2400161" y="116632"/>
            <a:ext cx="136239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Memoria Principal</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cxnSp>
        <p:nvCxnSpPr>
          <p:cNvPr id="78" name="Conector recto de flecha 77">
            <a:extLst>
              <a:ext uri="{FF2B5EF4-FFF2-40B4-BE49-F238E27FC236}">
                <a16:creationId xmlns:a16="http://schemas.microsoft.com/office/drawing/2014/main" id="{9BF61F7B-7966-43B3-BF36-3D71192B07AB}"/>
              </a:ext>
            </a:extLst>
          </p:cNvPr>
          <p:cNvCxnSpPr>
            <a:cxnSpLocks/>
          </p:cNvCxnSpPr>
          <p:nvPr/>
        </p:nvCxnSpPr>
        <p:spPr>
          <a:xfrm flipH="1" flipV="1">
            <a:off x="6948264" y="1484784"/>
            <a:ext cx="1626776" cy="3168354"/>
          </a:xfrm>
          <a:prstGeom prst="straightConnector1">
            <a:avLst/>
          </a:prstGeom>
          <a:ln w="3175">
            <a:prstDash val="dash"/>
            <a:tailEnd type="triangle"/>
          </a:ln>
        </p:spPr>
        <p:style>
          <a:lnRef idx="1">
            <a:schemeClr val="accent1"/>
          </a:lnRef>
          <a:fillRef idx="0">
            <a:schemeClr val="accent1"/>
          </a:fillRef>
          <a:effectRef idx="0">
            <a:schemeClr val="accent1"/>
          </a:effectRef>
          <a:fontRef idx="minor">
            <a:schemeClr val="tx1"/>
          </a:fontRef>
        </p:style>
      </p:cxnSp>
      <p:pic>
        <p:nvPicPr>
          <p:cNvPr id="83" name="Picture 3">
            <a:extLst>
              <a:ext uri="{FF2B5EF4-FFF2-40B4-BE49-F238E27FC236}">
                <a16:creationId xmlns:a16="http://schemas.microsoft.com/office/drawing/2014/main" id="{16834C4B-5CAB-4A71-A94F-0BAB554CDFD9}"/>
              </a:ext>
            </a:extLst>
          </p:cNvPr>
          <p:cNvPicPr>
            <a:picLocks noChangeAspect="1" noChangeArrowheads="1"/>
          </p:cNvPicPr>
          <p:nvPr/>
        </p:nvPicPr>
        <p:blipFill>
          <a:blip r:embed="rId6"/>
          <a:srcRect/>
          <a:stretch>
            <a:fillRect/>
          </a:stretch>
        </p:blipFill>
        <p:spPr bwMode="auto">
          <a:xfrm>
            <a:off x="4997993" y="5060623"/>
            <a:ext cx="2149034" cy="1271792"/>
          </a:xfrm>
          <a:prstGeom prst="rect">
            <a:avLst/>
          </a:prstGeom>
          <a:noFill/>
          <a:ln w="9525">
            <a:noFill/>
            <a:miter lim="800000"/>
            <a:headEnd/>
            <a:tailEnd/>
          </a:ln>
          <a:effectLst/>
        </p:spPr>
      </p:pic>
      <p:sp>
        <p:nvSpPr>
          <p:cNvPr id="79" name="CuadroTexto 78">
            <a:extLst>
              <a:ext uri="{FF2B5EF4-FFF2-40B4-BE49-F238E27FC236}">
                <a16:creationId xmlns:a16="http://schemas.microsoft.com/office/drawing/2014/main" id="{800D907B-2B5F-49AB-B75F-F43C29E7256A}"/>
              </a:ext>
            </a:extLst>
          </p:cNvPr>
          <p:cNvSpPr txBox="1"/>
          <p:nvPr/>
        </p:nvSpPr>
        <p:spPr>
          <a:xfrm>
            <a:off x="2514469" y="1968139"/>
            <a:ext cx="1080120" cy="307777"/>
          </a:xfrm>
          <a:prstGeom prst="rect">
            <a:avLst/>
          </a:prstGeom>
          <a:noFill/>
          <a:ln w="19050">
            <a:solidFill>
              <a:srgbClr val="C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C00000"/>
                </a:solidFill>
                <a:effectLst/>
                <a:uLnTx/>
                <a:uFillTx/>
                <a:latin typeface="Calibri"/>
                <a:ea typeface="+mn-ea"/>
                <a:cs typeface="+mn-cs"/>
              </a:rPr>
              <a:t>BLOQUE 5</a:t>
            </a:r>
            <a:endParaRPr kumimoji="0" lang="es-HN" sz="1400" b="1" i="0" u="none" strike="noStrike" kern="1200" cap="none" spc="0" normalizeH="0" baseline="0" noProof="0" dirty="0">
              <a:ln>
                <a:noFill/>
              </a:ln>
              <a:solidFill>
                <a:srgbClr val="C00000"/>
              </a:solidFill>
              <a:effectLst/>
              <a:uLnTx/>
              <a:uFillTx/>
              <a:latin typeface="Calibri"/>
              <a:ea typeface="+mn-ea"/>
              <a:cs typeface="+mn-cs"/>
            </a:endParaRPr>
          </a:p>
        </p:txBody>
      </p:sp>
      <p:cxnSp>
        <p:nvCxnSpPr>
          <p:cNvPr id="80" name="Conector recto 79">
            <a:extLst>
              <a:ext uri="{FF2B5EF4-FFF2-40B4-BE49-F238E27FC236}">
                <a16:creationId xmlns:a16="http://schemas.microsoft.com/office/drawing/2014/main" id="{5FA6E25A-95E4-4B0F-9B91-DB258E71B52C}"/>
              </a:ext>
            </a:extLst>
          </p:cNvPr>
          <p:cNvCxnSpPr>
            <a:cxnSpLocks/>
          </p:cNvCxnSpPr>
          <p:nvPr/>
        </p:nvCxnSpPr>
        <p:spPr>
          <a:xfrm flipH="1" flipV="1">
            <a:off x="1505862" y="891688"/>
            <a:ext cx="1006152" cy="1247946"/>
          </a:xfrm>
          <a:prstGeom prst="line">
            <a:avLst/>
          </a:prstGeom>
          <a:ln w="3175">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CuadroTexto 81">
            <a:extLst>
              <a:ext uri="{FF2B5EF4-FFF2-40B4-BE49-F238E27FC236}">
                <a16:creationId xmlns:a16="http://schemas.microsoft.com/office/drawing/2014/main" id="{3BBEA83B-64CD-4B5A-B27D-2BE1BF3B7DCB}"/>
              </a:ext>
            </a:extLst>
          </p:cNvPr>
          <p:cNvSpPr txBox="1"/>
          <p:nvPr/>
        </p:nvSpPr>
        <p:spPr>
          <a:xfrm>
            <a:off x="1972653" y="2010277"/>
            <a:ext cx="579586"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C00000"/>
                </a:solidFill>
                <a:effectLst/>
                <a:uLnTx/>
                <a:uFillTx/>
                <a:latin typeface="Calibri"/>
                <a:ea typeface="+mn-ea"/>
                <a:cs typeface="+mn-cs"/>
              </a:rPr>
              <a:t>80-95</a:t>
            </a:r>
            <a:endParaRPr kumimoji="0" lang="es-HN" sz="900" b="0" i="0" u="none" strike="noStrike" kern="1200" cap="none" spc="0" normalizeH="0" baseline="0" noProof="0" dirty="0">
              <a:ln>
                <a:noFill/>
              </a:ln>
              <a:solidFill>
                <a:srgbClr val="C00000"/>
              </a:solidFill>
              <a:effectLst/>
              <a:uLnTx/>
              <a:uFillTx/>
              <a:latin typeface="Calibri"/>
              <a:ea typeface="+mn-ea"/>
              <a:cs typeface="+mn-cs"/>
            </a:endParaRPr>
          </a:p>
        </p:txBody>
      </p:sp>
      <p:cxnSp>
        <p:nvCxnSpPr>
          <p:cNvPr id="84" name="Conector recto de flecha 83">
            <a:extLst>
              <a:ext uri="{FF2B5EF4-FFF2-40B4-BE49-F238E27FC236}">
                <a16:creationId xmlns:a16="http://schemas.microsoft.com/office/drawing/2014/main" id="{9BC60C52-DA61-46A4-A8FF-E79EC1CACCED}"/>
              </a:ext>
            </a:extLst>
          </p:cNvPr>
          <p:cNvCxnSpPr>
            <a:cxnSpLocks/>
          </p:cNvCxnSpPr>
          <p:nvPr/>
        </p:nvCxnSpPr>
        <p:spPr>
          <a:xfrm flipH="1" flipV="1">
            <a:off x="6948264" y="2486562"/>
            <a:ext cx="1626777" cy="3209959"/>
          </a:xfrm>
          <a:prstGeom prst="straightConnector1">
            <a:avLst/>
          </a:prstGeom>
          <a:ln w="3175">
            <a:prstDash val="dash"/>
            <a:tailEnd type="triangle"/>
          </a:ln>
        </p:spPr>
        <p:style>
          <a:lnRef idx="1">
            <a:schemeClr val="accent1"/>
          </a:lnRef>
          <a:fillRef idx="0">
            <a:schemeClr val="accent1"/>
          </a:fillRef>
          <a:effectRef idx="0">
            <a:schemeClr val="accent1"/>
          </a:effectRef>
          <a:fontRef idx="minor">
            <a:schemeClr val="tx1"/>
          </a:fontRef>
        </p:style>
      </p:cxnSp>
      <p:sp>
        <p:nvSpPr>
          <p:cNvPr id="99" name="Rectángulo 98">
            <a:extLst>
              <a:ext uri="{FF2B5EF4-FFF2-40B4-BE49-F238E27FC236}">
                <a16:creationId xmlns:a16="http://schemas.microsoft.com/office/drawing/2014/main" id="{91A5C147-0E73-4EAA-B2EA-19412197FFC1}"/>
              </a:ext>
            </a:extLst>
          </p:cNvPr>
          <p:cNvSpPr/>
          <p:nvPr/>
        </p:nvSpPr>
        <p:spPr>
          <a:xfrm>
            <a:off x="551817" y="476003"/>
            <a:ext cx="827642" cy="228421"/>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0070C0"/>
                </a:solidFill>
                <a:effectLst/>
                <a:uLnTx/>
                <a:uFillTx/>
                <a:latin typeface="Calibri"/>
                <a:ea typeface="+mn-ea"/>
                <a:cs typeface="+mn-cs"/>
              </a:rPr>
              <a:t>Bloque 4</a:t>
            </a:r>
            <a:endParaRPr kumimoji="0" lang="es-HN" sz="1400" b="0" i="0" u="none" strike="noStrike" kern="1200" cap="none" spc="0" normalizeH="0" baseline="0" noProof="0" dirty="0">
              <a:ln>
                <a:noFill/>
              </a:ln>
              <a:solidFill>
                <a:srgbClr val="0070C0"/>
              </a:solidFill>
              <a:effectLst/>
              <a:uLnTx/>
              <a:uFillTx/>
              <a:latin typeface="Calibri"/>
              <a:ea typeface="+mn-ea"/>
              <a:cs typeface="+mn-cs"/>
            </a:endParaRPr>
          </a:p>
        </p:txBody>
      </p:sp>
      <p:sp>
        <p:nvSpPr>
          <p:cNvPr id="100" name="Rectángulo 99">
            <a:extLst>
              <a:ext uri="{FF2B5EF4-FFF2-40B4-BE49-F238E27FC236}">
                <a16:creationId xmlns:a16="http://schemas.microsoft.com/office/drawing/2014/main" id="{FA7EDD9D-6E8D-4C87-8EFD-233C4D217A3E}"/>
              </a:ext>
            </a:extLst>
          </p:cNvPr>
          <p:cNvSpPr/>
          <p:nvPr/>
        </p:nvSpPr>
        <p:spPr>
          <a:xfrm>
            <a:off x="549233" y="776855"/>
            <a:ext cx="827642" cy="228421"/>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0070C0"/>
                </a:solidFill>
                <a:effectLst/>
                <a:uLnTx/>
                <a:uFillTx/>
                <a:latin typeface="Calibri"/>
                <a:ea typeface="+mn-ea"/>
                <a:cs typeface="+mn-cs"/>
              </a:rPr>
              <a:t>Bloque 5</a:t>
            </a:r>
            <a:endParaRPr kumimoji="0" lang="es-HN" sz="1400" b="0" i="0" u="none" strike="noStrike" kern="1200" cap="none" spc="0" normalizeH="0" baseline="0" noProof="0" dirty="0">
              <a:ln>
                <a:noFill/>
              </a:ln>
              <a:solidFill>
                <a:srgbClr val="0070C0"/>
              </a:solidFill>
              <a:effectLst/>
              <a:uLnTx/>
              <a:uFillTx/>
              <a:latin typeface="Calibri"/>
              <a:ea typeface="+mn-ea"/>
              <a:cs typeface="+mn-cs"/>
            </a:endParaRPr>
          </a:p>
        </p:txBody>
      </p:sp>
      <p:sp>
        <p:nvSpPr>
          <p:cNvPr id="101" name="Rectángulo 100">
            <a:extLst>
              <a:ext uri="{FF2B5EF4-FFF2-40B4-BE49-F238E27FC236}">
                <a16:creationId xmlns:a16="http://schemas.microsoft.com/office/drawing/2014/main" id="{D2E9394C-0B57-4412-8123-00C2AD8AE846}"/>
              </a:ext>
            </a:extLst>
          </p:cNvPr>
          <p:cNvSpPr/>
          <p:nvPr/>
        </p:nvSpPr>
        <p:spPr>
          <a:xfrm>
            <a:off x="545072" y="778552"/>
            <a:ext cx="827642" cy="228421"/>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0070C0"/>
                </a:solidFill>
                <a:effectLst/>
                <a:uLnTx/>
                <a:uFillTx/>
                <a:latin typeface="Calibri"/>
                <a:ea typeface="+mn-ea"/>
                <a:cs typeface="+mn-cs"/>
              </a:rPr>
              <a:t>Bloque 1</a:t>
            </a:r>
            <a:endParaRPr kumimoji="0" lang="es-HN" sz="1400" b="0" i="0" u="none" strike="noStrike" kern="1200" cap="none" spc="0" normalizeH="0" baseline="0" noProof="0" dirty="0">
              <a:ln>
                <a:noFill/>
              </a:ln>
              <a:solidFill>
                <a:srgbClr val="0070C0"/>
              </a:solidFill>
              <a:effectLst/>
              <a:uLnTx/>
              <a:uFillTx/>
              <a:latin typeface="Calibri"/>
              <a:ea typeface="+mn-ea"/>
              <a:cs typeface="+mn-cs"/>
            </a:endParaRPr>
          </a:p>
        </p:txBody>
      </p:sp>
      <p:sp>
        <p:nvSpPr>
          <p:cNvPr id="105" name="CuadroTexto 104">
            <a:extLst>
              <a:ext uri="{FF2B5EF4-FFF2-40B4-BE49-F238E27FC236}">
                <a16:creationId xmlns:a16="http://schemas.microsoft.com/office/drawing/2014/main" id="{DAA1147C-3CF3-4C73-8301-4BE2F06B0BFD}"/>
              </a:ext>
            </a:extLst>
          </p:cNvPr>
          <p:cNvSpPr txBox="1"/>
          <p:nvPr/>
        </p:nvSpPr>
        <p:spPr>
          <a:xfrm>
            <a:off x="425578" y="1352404"/>
            <a:ext cx="1080120" cy="307777"/>
          </a:xfrm>
          <a:prstGeom prst="rect">
            <a:avLst/>
          </a:prstGeom>
          <a:noFill/>
          <a:ln w="19050">
            <a:solidFill>
              <a:srgbClr val="0070C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HN" sz="14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06" name="Rectángulo 105">
            <a:extLst>
              <a:ext uri="{FF2B5EF4-FFF2-40B4-BE49-F238E27FC236}">
                <a16:creationId xmlns:a16="http://schemas.microsoft.com/office/drawing/2014/main" id="{52521B76-B988-40F1-9E2E-29617CEA451C}"/>
              </a:ext>
            </a:extLst>
          </p:cNvPr>
          <p:cNvSpPr/>
          <p:nvPr/>
        </p:nvSpPr>
        <p:spPr>
          <a:xfrm>
            <a:off x="555761" y="1387292"/>
            <a:ext cx="841757" cy="228421"/>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0070C0"/>
                </a:solidFill>
                <a:effectLst/>
                <a:uLnTx/>
                <a:uFillTx/>
                <a:latin typeface="Calibri"/>
                <a:ea typeface="+mn-ea"/>
                <a:cs typeface="+mn-cs"/>
              </a:rPr>
              <a:t>Bloque 3</a:t>
            </a:r>
            <a:endParaRPr kumimoji="0" lang="es-HN" sz="1400" b="0" i="0" u="none" strike="noStrike" kern="1200" cap="none" spc="0" normalizeH="0" baseline="0" noProof="0" dirty="0">
              <a:ln>
                <a:noFill/>
              </a:ln>
              <a:solidFill>
                <a:srgbClr val="0070C0"/>
              </a:solidFill>
              <a:effectLst/>
              <a:uLnTx/>
              <a:uFillTx/>
              <a:latin typeface="Calibri"/>
              <a:ea typeface="+mn-ea"/>
              <a:cs typeface="+mn-cs"/>
            </a:endParaRPr>
          </a:p>
        </p:txBody>
      </p:sp>
      <p:sp>
        <p:nvSpPr>
          <p:cNvPr id="98" name="Rectángulo 97">
            <a:extLst>
              <a:ext uri="{FF2B5EF4-FFF2-40B4-BE49-F238E27FC236}">
                <a16:creationId xmlns:a16="http://schemas.microsoft.com/office/drawing/2014/main" id="{3779EDDE-49EB-4E96-A339-75D506DA5204}"/>
              </a:ext>
            </a:extLst>
          </p:cNvPr>
          <p:cNvSpPr/>
          <p:nvPr/>
        </p:nvSpPr>
        <p:spPr>
          <a:xfrm>
            <a:off x="551244" y="474071"/>
            <a:ext cx="827642" cy="228421"/>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0070C0"/>
                </a:solidFill>
                <a:effectLst/>
                <a:uLnTx/>
                <a:uFillTx/>
                <a:latin typeface="Calibri"/>
                <a:ea typeface="+mn-ea"/>
                <a:cs typeface="+mn-cs"/>
              </a:rPr>
              <a:t>Bloque 0</a:t>
            </a:r>
            <a:endParaRPr kumimoji="0" lang="es-HN" sz="1400" b="0"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246859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down)">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down)">
                                      <p:cBhvr>
                                        <p:cTn id="16" dur="500"/>
                                        <p:tgtEl>
                                          <p:spTgt spid="7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wipe(down)">
                                      <p:cBhvr>
                                        <p:cTn id="25" dur="500"/>
                                        <p:tgtEl>
                                          <p:spTgt spid="8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0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wipe(down)">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wipe(down)">
                                      <p:cBhvr>
                                        <p:cTn id="43" dur="50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0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up)">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78"/>
                                        </p:tgtEl>
                                        <p:attrNameLst>
                                          <p:attrName>style.visibility</p:attrName>
                                        </p:attrNameLst>
                                      </p:cBhvr>
                                      <p:to>
                                        <p:strVal val="visible"/>
                                      </p:to>
                                    </p:set>
                                    <p:animEffect transition="in" filter="wipe(down)">
                                      <p:cBhvr>
                                        <p:cTn id="57" dur="500"/>
                                        <p:tgtEl>
                                          <p:spTgt spid="7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wipe(down)">
                                      <p:cBhvr>
                                        <p:cTn id="62" dur="500"/>
                                        <p:tgtEl>
                                          <p:spTgt spid="8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wipe(up)">
                                      <p:cBhvr>
                                        <p:cTn id="67" dur="500"/>
                                        <p:tgtEl>
                                          <p:spTgt spid="3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wipe(up)">
                                      <p:cBhvr>
                                        <p:cTn id="7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P spid="101" grpId="0" animBg="1"/>
      <p:bldP spid="106" grpId="0" animBg="1"/>
      <p:bldP spid="9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72057" y="332656"/>
            <a:ext cx="8435280" cy="5756475"/>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 name="3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4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5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8" name="CuadroTexto 7"/>
              <p:cNvSpPr txBox="1"/>
              <p:nvPr/>
            </p:nvSpPr>
            <p:spPr>
              <a:xfrm>
                <a:off x="3399147" y="1988924"/>
                <a:ext cx="1860188" cy="5549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H</m:t>
                      </m:r>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m:t>
                      </m:r>
                      <m:f>
                        <m:fPr>
                          <m:ctrlPr>
                            <a:rPr kumimoji="0" lang="es-HN" sz="16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fPr>
                        <m:num>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213</m:t>
                          </m:r>
                        </m:num>
                        <m:den>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218 </m:t>
                          </m:r>
                        </m:den>
                      </m:f>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=97.7%</m:t>
                      </m:r>
                    </m:oMath>
                  </m:oMathPara>
                </a14:m>
                <a:endParaRPr kumimoji="0" lang="es-HN" sz="1600" b="0" i="0" u="none" strike="noStrike" kern="1200" cap="none" spc="0" normalizeH="0" baseline="0" noProof="0" dirty="0">
                  <a:ln>
                    <a:noFill/>
                  </a:ln>
                  <a:solidFill>
                    <a:srgbClr val="0070C0"/>
                  </a:solidFill>
                  <a:effectLst/>
                  <a:uLnTx/>
                  <a:uFillTx/>
                  <a:latin typeface="Calibri"/>
                  <a:ea typeface="+mn-ea"/>
                  <a:cs typeface="+mn-cs"/>
                </a:endParaRPr>
              </a:p>
            </p:txBody>
          </p:sp>
        </mc:Choice>
        <mc:Fallback xmlns="">
          <p:sp>
            <p:nvSpPr>
              <p:cNvPr id="8" name="CuadroTexto 7"/>
              <p:cNvSpPr txBox="1">
                <a:spLocks noRot="1" noChangeAspect="1" noMove="1" noResize="1" noEditPoints="1" noAdjustHandles="1" noChangeArrowheads="1" noChangeShapeType="1" noTextEdit="1"/>
              </p:cNvSpPr>
              <p:nvPr/>
            </p:nvSpPr>
            <p:spPr>
              <a:xfrm>
                <a:off x="3399147" y="1988924"/>
                <a:ext cx="1860188" cy="554960"/>
              </a:xfrm>
              <a:prstGeom prst="rect">
                <a:avLst/>
              </a:prstGeom>
              <a:blipFill rotWithShape="0">
                <a:blip r:embed="rId2"/>
                <a:stretch>
                  <a:fillRect/>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9" name="CuadroTexto 8"/>
              <p:cNvSpPr txBox="1"/>
              <p:nvPr/>
            </p:nvSpPr>
            <p:spPr>
              <a:xfrm>
                <a:off x="2498514" y="4704585"/>
                <a:ext cx="4017702" cy="570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s-HN" sz="16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bPr>
                        <m:e>
                          <m:r>
                            <m:rPr>
                              <m:sty m:val="p"/>
                            </m:rP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T</m:t>
                          </m:r>
                        </m:e>
                        <m:sub>
                          <m:r>
                            <m:rPr>
                              <m:sty m:val="p"/>
                            </m:rP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S</m:t>
                          </m:r>
                        </m:sub>
                      </m:sSub>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m:t>
                      </m:r>
                      <m:f>
                        <m:fPr>
                          <m:ctrlPr>
                            <a:rPr kumimoji="0" lang="es-HN" sz="16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fPr>
                        <m:num>
                          <m:d>
                            <m:dPr>
                              <m:ctrlPr>
                                <a:rPr kumimoji="0" lang="es-HN" sz="16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dPr>
                            <m:e>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213</m:t>
                              </m:r>
                            </m:e>
                          </m:d>
                          <m:d>
                            <m:dPr>
                              <m:ctrlPr>
                                <a:rPr kumimoji="0" lang="es-HN" sz="16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dPr>
                            <m:e>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80 </m:t>
                              </m:r>
                              <m:r>
                                <m:rPr>
                                  <m:sty m:val="p"/>
                                </m:rP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ns</m:t>
                              </m:r>
                            </m:e>
                          </m:d>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m:t>
                          </m:r>
                          <m:d>
                            <m:dPr>
                              <m:ctrlPr>
                                <a:rPr kumimoji="0" lang="es-HN" sz="16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dPr>
                            <m:e>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5</m:t>
                              </m:r>
                            </m:e>
                          </m:d>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(2500</m:t>
                          </m:r>
                          <m:r>
                            <m:rPr>
                              <m:sty m:val="p"/>
                            </m:rP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ns</m:t>
                          </m:r>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m:t>
                          </m:r>
                        </m:num>
                        <m:den>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218 </m:t>
                          </m:r>
                        </m:den>
                      </m:f>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=136</m:t>
                      </m:r>
                      <m:r>
                        <m:rPr>
                          <m:sty m:val="p"/>
                        </m:rP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ns</m:t>
                      </m:r>
                    </m:oMath>
                  </m:oMathPara>
                </a14:m>
                <a:endParaRPr kumimoji="0" lang="es-HN" sz="1600" b="0" i="0" u="none" strike="noStrike" kern="1200" cap="none" spc="0" normalizeH="0" baseline="0" noProof="0" dirty="0">
                  <a:ln>
                    <a:noFill/>
                  </a:ln>
                  <a:solidFill>
                    <a:srgbClr val="0070C0"/>
                  </a:solidFill>
                  <a:effectLst/>
                  <a:uLnTx/>
                  <a:uFillTx/>
                  <a:latin typeface="Calibri"/>
                  <a:ea typeface="+mn-ea"/>
                  <a:cs typeface="+mn-cs"/>
                </a:endParaRPr>
              </a:p>
            </p:txBody>
          </p:sp>
        </mc:Choice>
        <mc:Fallback xmlns="">
          <p:sp>
            <p:nvSpPr>
              <p:cNvPr id="9" name="CuadroTexto 8"/>
              <p:cNvSpPr txBox="1">
                <a:spLocks noRot="1" noChangeAspect="1" noMove="1" noResize="1" noEditPoints="1" noAdjustHandles="1" noChangeArrowheads="1" noChangeShapeType="1" noTextEdit="1"/>
              </p:cNvSpPr>
              <p:nvPr/>
            </p:nvSpPr>
            <p:spPr>
              <a:xfrm>
                <a:off x="2498514" y="4704585"/>
                <a:ext cx="4017702" cy="570221"/>
              </a:xfrm>
              <a:prstGeom prst="rect">
                <a:avLst/>
              </a:prstGeom>
              <a:blipFill rotWithShape="0">
                <a:blip r:embed="rId3"/>
                <a:stretch>
                  <a:fillRect/>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10" name="CuadroTexto 9"/>
              <p:cNvSpPr txBox="1"/>
              <p:nvPr/>
            </p:nvSpPr>
            <p:spPr>
              <a:xfrm>
                <a:off x="679071" y="3568806"/>
                <a:ext cx="7781361" cy="570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s-HN" sz="16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bPr>
                        <m:e>
                          <m:r>
                            <m:rPr>
                              <m:sty m:val="p"/>
                            </m:rP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T</m:t>
                          </m:r>
                        </m:e>
                        <m:sub>
                          <m:r>
                            <m:rPr>
                              <m:sty m:val="p"/>
                            </m:rP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S</m:t>
                          </m:r>
                        </m:sub>
                      </m:sSub>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m:t>
                      </m:r>
                      <m:f>
                        <m:fPr>
                          <m:ctrlPr>
                            <a:rPr kumimoji="0" lang="es-HN" sz="16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fPr>
                        <m:num>
                          <m:d>
                            <m:dPr>
                              <m:ctrlPr>
                                <a:rPr kumimoji="0" lang="es-HN" sz="16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dPr>
                            <m:e>
                              <m:r>
                                <m:rPr>
                                  <m:sty m:val="p"/>
                                </m:rP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Numero</m:t>
                              </m:r>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r>
                                <m:rPr>
                                  <m:sty m:val="p"/>
                                </m:rP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de</m:t>
                              </m:r>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r>
                                <m:rPr>
                                  <m:sty m:val="p"/>
                                </m:rP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aciertos</m:t>
                              </m:r>
                            </m:e>
                          </m:d>
                          <m:d>
                            <m:dPr>
                              <m:ctrlPr>
                                <a:rPr kumimoji="0" lang="es-HN" sz="16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dPr>
                            <m:e>
                              <m:r>
                                <m:rPr>
                                  <m:sty m:val="p"/>
                                </m:rP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Tiempo</m:t>
                              </m:r>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r>
                                <m:rPr>
                                  <m:sty m:val="p"/>
                                </m:rP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de</m:t>
                              </m:r>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r>
                                <m:rPr>
                                  <m:sty m:val="p"/>
                                </m:rP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acierto</m:t>
                              </m:r>
                            </m:e>
                          </m:d>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m:t>
                          </m:r>
                          <m:d>
                            <m:dPr>
                              <m:ctrlPr>
                                <a:rPr kumimoji="0" lang="es-HN" sz="16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dPr>
                            <m:e>
                              <m:r>
                                <m:rPr>
                                  <m:sty m:val="p"/>
                                </m:rP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Numero</m:t>
                              </m:r>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r>
                                <m:rPr>
                                  <m:sty m:val="p"/>
                                </m:rP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de</m:t>
                              </m:r>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r>
                                <m:rPr>
                                  <m:sty m:val="p"/>
                                </m:rP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fallos</m:t>
                              </m:r>
                            </m:e>
                          </m:d>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m:t>
                          </m:r>
                          <m:r>
                            <m:rPr>
                              <m:sty m:val="p"/>
                            </m:rP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Tiempo</m:t>
                          </m:r>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r>
                            <m:rPr>
                              <m:sty m:val="p"/>
                            </m:rP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de</m:t>
                          </m:r>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r>
                            <m:rPr>
                              <m:sty m:val="p"/>
                            </m:rP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fallo</m:t>
                          </m:r>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m:t>
                          </m:r>
                        </m:num>
                        <m:den>
                          <m:r>
                            <m:rPr>
                              <m:sty m:val="p"/>
                            </m:rP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Numero</m:t>
                          </m:r>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r>
                            <m:rPr>
                              <m:sty m:val="p"/>
                            </m:rP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total</m:t>
                          </m:r>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r>
                            <m:rPr>
                              <m:sty m:val="p"/>
                            </m:rP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accesos</m:t>
                          </m:r>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den>
                      </m:f>
                    </m:oMath>
                  </m:oMathPara>
                </a14:m>
                <a:endParaRPr kumimoji="0" lang="es-HN" sz="1600" b="0" i="0" u="none" strike="noStrike" kern="1200" cap="none" spc="0" normalizeH="0" baseline="0" noProof="0" dirty="0">
                  <a:ln>
                    <a:noFill/>
                  </a:ln>
                  <a:solidFill>
                    <a:srgbClr val="0070C0"/>
                  </a:solidFill>
                  <a:effectLst/>
                  <a:uLnTx/>
                  <a:uFillTx/>
                  <a:latin typeface="Calibri"/>
                  <a:ea typeface="+mn-ea"/>
                  <a:cs typeface="+mn-cs"/>
                </a:endParaRPr>
              </a:p>
            </p:txBody>
          </p:sp>
        </mc:Choice>
        <mc:Fallback xmlns="">
          <p:sp>
            <p:nvSpPr>
              <p:cNvPr id="10" name="CuadroTexto 9"/>
              <p:cNvSpPr txBox="1">
                <a:spLocks noRot="1" noChangeAspect="1" noMove="1" noResize="1" noEditPoints="1" noAdjustHandles="1" noChangeArrowheads="1" noChangeShapeType="1" noTextEdit="1"/>
              </p:cNvSpPr>
              <p:nvPr/>
            </p:nvSpPr>
            <p:spPr>
              <a:xfrm>
                <a:off x="679071" y="3568806"/>
                <a:ext cx="7781361" cy="570221"/>
              </a:xfrm>
              <a:prstGeom prst="rect">
                <a:avLst/>
              </a:prstGeom>
              <a:blipFill rotWithShape="0">
                <a:blip r:embed="rId4"/>
                <a:stretch>
                  <a:fillRect/>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11" name="CuadroTexto 10"/>
              <p:cNvSpPr txBox="1"/>
              <p:nvPr/>
            </p:nvSpPr>
            <p:spPr>
              <a:xfrm>
                <a:off x="2479358" y="902379"/>
                <a:ext cx="2562112" cy="55996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H</m:t>
                      </m:r>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m:t>
                      </m:r>
                      <m:f>
                        <m:fPr>
                          <m:ctrlPr>
                            <a:rPr kumimoji="0" lang="es-HN" sz="16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fPr>
                        <m:num>
                          <m:r>
                            <m:rPr>
                              <m:sty m:val="p"/>
                            </m:rP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Numero</m:t>
                          </m:r>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r>
                            <m:rPr>
                              <m:sty m:val="p"/>
                            </m:rP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de</m:t>
                          </m:r>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r>
                            <m:rPr>
                              <m:sty m:val="p"/>
                            </m:rP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aciertos</m:t>
                          </m:r>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num>
                        <m:den>
                          <m:r>
                            <m:rPr>
                              <m:sty m:val="p"/>
                            </m:rP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Numero</m:t>
                          </m:r>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r>
                            <m:rPr>
                              <m:sty m:val="p"/>
                            </m:rP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total</m:t>
                          </m:r>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r>
                            <m:rPr>
                              <m:sty m:val="p"/>
                            </m:rP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accesos</m:t>
                          </m:r>
                          <m:r>
                            <a:rPr kumimoji="0" lang="es-HN" sz="16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den>
                      </m:f>
                    </m:oMath>
                  </m:oMathPara>
                </a14:m>
                <a:endParaRPr kumimoji="0" lang="es-HN" sz="1600" b="0" i="0" u="none" strike="noStrike" kern="1200" cap="none" spc="0" normalizeH="0" baseline="0" noProof="0" dirty="0">
                  <a:ln>
                    <a:noFill/>
                  </a:ln>
                  <a:solidFill>
                    <a:srgbClr val="0070C0"/>
                  </a:solidFill>
                  <a:effectLst/>
                  <a:uLnTx/>
                  <a:uFillTx/>
                  <a:latin typeface="Calibri"/>
                  <a:ea typeface="+mn-ea"/>
                  <a:cs typeface="+mn-cs"/>
                </a:endParaRPr>
              </a:p>
            </p:txBody>
          </p:sp>
        </mc:Choice>
        <mc:Fallback xmlns="">
          <p:sp>
            <p:nvSpPr>
              <p:cNvPr id="11" name="CuadroTexto 10"/>
              <p:cNvSpPr txBox="1">
                <a:spLocks noRot="1" noChangeAspect="1" noMove="1" noResize="1" noEditPoints="1" noAdjustHandles="1" noChangeArrowheads="1" noChangeShapeType="1" noTextEdit="1"/>
              </p:cNvSpPr>
              <p:nvPr/>
            </p:nvSpPr>
            <p:spPr>
              <a:xfrm>
                <a:off x="2479358" y="902379"/>
                <a:ext cx="2562112" cy="559961"/>
              </a:xfrm>
              <a:prstGeom prst="rect">
                <a:avLst/>
              </a:prstGeom>
              <a:blipFill>
                <a:blip r:embed="rId5"/>
                <a:stretch>
                  <a:fillRect/>
                </a:stretch>
              </a:blipFill>
            </p:spPr>
            <p:txBody>
              <a:bodyPr/>
              <a:lstStyle/>
              <a:p>
                <a:r>
                  <a:rPr lang="es-HN">
                    <a:noFill/>
                  </a:rPr>
                  <a:t> </a:t>
                </a:r>
              </a:p>
            </p:txBody>
          </p:sp>
        </mc:Fallback>
      </mc:AlternateContent>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graphicFrame>
        <p:nvGraphicFramePr>
          <p:cNvPr id="5" name="4 Diagrama"/>
          <p:cNvGraphicFramePr/>
          <p:nvPr>
            <p:extLst>
              <p:ext uri="{D42A27DB-BD31-4B8C-83A1-F6EECF244321}">
                <p14:modId xmlns:p14="http://schemas.microsoft.com/office/powerpoint/2010/main" val="1089022367"/>
              </p:ext>
            </p:extLst>
          </p:nvPr>
        </p:nvGraphicFramePr>
        <p:xfrm>
          <a:off x="357158" y="214290"/>
          <a:ext cx="8429684" cy="5929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5 Rectángulo"/>
          <p:cNvSpPr/>
          <p:nvPr/>
        </p:nvSpPr>
        <p:spPr>
          <a:xfrm>
            <a:off x="3286116" y="500042"/>
            <a:ext cx="4524572"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3200" b="1" i="0" u="none" strike="noStrike" kern="1200" cap="none" spc="0" normalizeH="0" baseline="0" noProof="0" dirty="0">
                <a:ln>
                  <a:noFill/>
                </a:ln>
                <a:solidFill>
                  <a:srgbClr val="0070C0"/>
                </a:solidFill>
                <a:effectLst/>
                <a:uLnTx/>
                <a:uFillTx/>
                <a:latin typeface="Calibri"/>
                <a:ea typeface="+mn-ea"/>
                <a:cs typeface="+mn-cs"/>
              </a:rPr>
              <a:t>ASIGNACION ASOCIATIVA</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81639"/>
            <a:ext cx="8229600" cy="840019"/>
          </a:xfrm>
        </p:spPr>
        <p:txBody>
          <a:bodyPr>
            <a:normAutofit/>
          </a:bodyPr>
          <a:lstStyle/>
          <a:p>
            <a:r>
              <a:rPr lang="es-MX" sz="2800" b="1" dirty="0">
                <a:solidFill>
                  <a:srgbClr val="0070C0"/>
                </a:solidFill>
              </a:rPr>
              <a:t>ASIGNACION ASOCIATIVA</a:t>
            </a:r>
          </a:p>
        </p:txBody>
      </p:sp>
      <p:sp>
        <p:nvSpPr>
          <p:cNvPr id="4" name="3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4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5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9" name="Imagen 8">
            <a:extLst>
              <a:ext uri="{FF2B5EF4-FFF2-40B4-BE49-F238E27FC236}">
                <a16:creationId xmlns:a16="http://schemas.microsoft.com/office/drawing/2014/main" id="{B434C571-94C3-457A-8CC9-F234E0EE6B2B}"/>
              </a:ext>
            </a:extLst>
          </p:cNvPr>
          <p:cNvPicPr>
            <a:picLocks noChangeAspect="1"/>
          </p:cNvPicPr>
          <p:nvPr/>
        </p:nvPicPr>
        <p:blipFill>
          <a:blip r:embed="rId2"/>
          <a:stretch>
            <a:fillRect/>
          </a:stretch>
        </p:blipFill>
        <p:spPr>
          <a:xfrm>
            <a:off x="1953087" y="921658"/>
            <a:ext cx="5131670" cy="512061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graphicFrame>
        <p:nvGraphicFramePr>
          <p:cNvPr id="5" name="4 Diagrama"/>
          <p:cNvGraphicFramePr/>
          <p:nvPr>
            <p:extLst>
              <p:ext uri="{D42A27DB-BD31-4B8C-83A1-F6EECF244321}">
                <p14:modId xmlns:p14="http://schemas.microsoft.com/office/powerpoint/2010/main" val="2900868316"/>
              </p:ext>
            </p:extLst>
          </p:nvPr>
        </p:nvGraphicFramePr>
        <p:xfrm>
          <a:off x="285720" y="1500174"/>
          <a:ext cx="8572560" cy="4929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6 Rectángulo"/>
          <p:cNvSpPr/>
          <p:nvPr/>
        </p:nvSpPr>
        <p:spPr>
          <a:xfrm>
            <a:off x="1000100" y="97634"/>
            <a:ext cx="714291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000" b="1" i="0" u="none" strike="noStrike" kern="1200" cap="none" spc="0" normalizeH="0" baseline="0" noProof="0" dirty="0">
                <a:ln>
                  <a:noFill/>
                </a:ln>
                <a:solidFill>
                  <a:srgbClr val="0070C0"/>
                </a:solidFill>
                <a:effectLst/>
                <a:uLnTx/>
                <a:uFillTx/>
                <a:latin typeface="Calibri"/>
                <a:ea typeface="+mn-ea"/>
                <a:cs typeface="+mn-cs"/>
              </a:rPr>
              <a:t>FORMATO DE DIRECCION DE MEMORIA ASIGNACION ASOCIATIVA</a:t>
            </a:r>
            <a:endParaRPr kumimoji="0" lang="es-MX" sz="2000" b="0" i="0" u="none" strike="noStrike" kern="1200" cap="none" spc="0" normalizeH="0" baseline="0" noProof="0" dirty="0">
              <a:ln>
                <a:noFill/>
              </a:ln>
              <a:solidFill>
                <a:srgbClr val="0070C0"/>
              </a:solidFill>
              <a:effectLst/>
              <a:uLnTx/>
              <a:uFillTx/>
              <a:latin typeface="Calibri"/>
              <a:ea typeface="+mn-ea"/>
              <a:cs typeface="+mn-cs"/>
            </a:endParaRPr>
          </a:p>
        </p:txBody>
      </p:sp>
      <p:pic>
        <p:nvPicPr>
          <p:cNvPr id="11" name="Imagen 10">
            <a:extLst>
              <a:ext uri="{FF2B5EF4-FFF2-40B4-BE49-F238E27FC236}">
                <a16:creationId xmlns:a16="http://schemas.microsoft.com/office/drawing/2014/main" id="{9B4010F9-D49F-4E4C-82BC-D25649C42E1F}"/>
              </a:ext>
            </a:extLst>
          </p:cNvPr>
          <p:cNvPicPr>
            <a:picLocks noChangeAspect="1"/>
          </p:cNvPicPr>
          <p:nvPr/>
        </p:nvPicPr>
        <p:blipFill>
          <a:blip r:embed="rId7"/>
          <a:stretch>
            <a:fillRect/>
          </a:stretch>
        </p:blipFill>
        <p:spPr>
          <a:xfrm>
            <a:off x="1756920" y="674695"/>
            <a:ext cx="5629275" cy="533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4)">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147638" y="819150"/>
            <a:ext cx="8848725" cy="5219700"/>
          </a:xfrm>
          <a:prstGeom prst="rect">
            <a:avLst/>
          </a:prstGeom>
          <a:noFill/>
          <a:ln w="9525">
            <a:noFill/>
            <a:miter lim="800000"/>
            <a:headEnd/>
            <a:tailEnd/>
          </a:ln>
          <a:effectLst/>
        </p:spPr>
      </p:pic>
      <p:sp>
        <p:nvSpPr>
          <p:cNvPr id="3" name="2 CuadroTexto"/>
          <p:cNvSpPr txBox="1"/>
          <p:nvPr/>
        </p:nvSpPr>
        <p:spPr>
          <a:xfrm>
            <a:off x="1071538" y="214290"/>
            <a:ext cx="78001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dirty="0">
                <a:ln>
                  <a:noFill/>
                </a:ln>
                <a:solidFill>
                  <a:srgbClr val="002060"/>
                </a:solidFill>
                <a:effectLst/>
                <a:uLnTx/>
                <a:uFillTx/>
                <a:latin typeface="Calibri"/>
                <a:ea typeface="+mn-ea"/>
                <a:cs typeface="+mn-cs"/>
              </a:rPr>
              <a:t>ORGANIZACIÓN DE CACHE CON ASIGNACION ASOCIATIVA</a:t>
            </a:r>
          </a:p>
        </p:txBody>
      </p:sp>
      <p:sp>
        <p:nvSpPr>
          <p:cNvPr id="4" name="3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4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5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strips(upLeft)">
                                      <p:cBhvr>
                                        <p:cTn id="7" dur="2000"/>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graphicFrame>
        <p:nvGraphicFramePr>
          <p:cNvPr id="5" name="4 Diagrama"/>
          <p:cNvGraphicFramePr/>
          <p:nvPr/>
        </p:nvGraphicFramePr>
        <p:xfrm>
          <a:off x="714348" y="825496"/>
          <a:ext cx="7834346" cy="4889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grpSp>
        <p:nvGrpSpPr>
          <p:cNvPr id="5" name="Diagram group"/>
          <p:cNvGrpSpPr/>
          <p:nvPr/>
        </p:nvGrpSpPr>
        <p:grpSpPr>
          <a:xfrm>
            <a:off x="1357290" y="928670"/>
            <a:ext cx="6115719" cy="4607739"/>
            <a:chOff x="4552060" y="0"/>
            <a:chExt cx="4230383" cy="6215082"/>
          </a:xfrm>
          <a:solidFill>
            <a:schemeClr val="tx2">
              <a:lumMod val="20000"/>
              <a:lumOff val="80000"/>
            </a:schemeClr>
          </a:solidFill>
        </p:grpSpPr>
        <p:grpSp>
          <p:nvGrpSpPr>
            <p:cNvPr id="6" name="5 Grupo"/>
            <p:cNvGrpSpPr/>
            <p:nvPr/>
          </p:nvGrpSpPr>
          <p:grpSpPr>
            <a:xfrm>
              <a:off x="4552060" y="0"/>
              <a:ext cx="4230383" cy="6215082"/>
              <a:chOff x="4552060" y="0"/>
              <a:chExt cx="4230383" cy="6215082"/>
            </a:xfrm>
            <a:grpFill/>
          </p:grpSpPr>
          <p:sp>
            <p:nvSpPr>
              <p:cNvPr id="7" name="6 Rectángulo redondeado"/>
              <p:cNvSpPr/>
              <p:nvPr/>
            </p:nvSpPr>
            <p:spPr>
              <a:xfrm>
                <a:off x="4552060" y="0"/>
                <a:ext cx="4230383" cy="6215082"/>
              </a:xfrm>
              <a:prstGeom prst="rect">
                <a:avLst/>
              </a:prstGeom>
              <a:grpFill/>
              <a:ln>
                <a:noFill/>
              </a:ln>
              <a:effectLst>
                <a:outerShdw blurRad="44450" dist="27940" dir="5400000" algn="ctr">
                  <a:srgbClr val="000000">
                    <a:alpha val="32000"/>
                  </a:srgbClr>
                </a:outerShdw>
              </a:effectLst>
            </p:spPr>
            <p:style>
              <a:lnRef idx="0">
                <a:scrgbClr r="0" g="0" b="0"/>
              </a:lnRef>
              <a:fillRef idx="1">
                <a:schemeClr val="accent1">
                  <a:tint val="40000"/>
                  <a:hueOff val="0"/>
                  <a:satOff val="0"/>
                  <a:lumOff val="0"/>
                  <a:alphaOff val="0"/>
                </a:schemeClr>
              </a:fillRef>
              <a:effectRef idx="0">
                <a:scrgbClr r="0" g="0" b="0"/>
              </a:effectRef>
              <a:fontRef idx="minor">
                <a:schemeClr val="dk1">
                  <a:hueOff val="0"/>
                  <a:satOff val="0"/>
                  <a:lumOff val="0"/>
                  <a:alphaOff val="0"/>
                </a:schemeClr>
              </a:fontRef>
            </p:style>
            <p:txBody>
              <a:bodyPr/>
              <a:lstStyle/>
              <a:p>
                <a:endParaRPr lang="es-HN"/>
              </a:p>
            </p:txBody>
          </p:sp>
          <p:sp>
            <p:nvSpPr>
              <p:cNvPr id="8" name="7 Rectángulo"/>
              <p:cNvSpPr/>
              <p:nvPr/>
            </p:nvSpPr>
            <p:spPr>
              <a:xfrm>
                <a:off x="4552060" y="0"/>
                <a:ext cx="4230383" cy="1864524"/>
              </a:xfrm>
              <a:prstGeom prst="rect">
                <a:avLst/>
              </a:prstGeom>
              <a:grpFill/>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7160" tIns="137160" rIns="137160" bIns="137160" numCol="1" spcCol="1270" anchor="ctr" anchorCtr="0">
                <a:noAutofit/>
              </a:bodyPr>
              <a:lstStyle/>
              <a:p>
                <a:pPr marL="0" marR="0" lvl="0" indent="0" algn="ctr" defTabSz="1600200" rtl="0" eaLnBrk="1" fontAlgn="auto" latinLnBrk="0" hangingPunct="1">
                  <a:lnSpc>
                    <a:spcPct val="90000"/>
                  </a:lnSpc>
                  <a:spcBef>
                    <a:spcPct val="0"/>
                  </a:spcBef>
                  <a:spcAft>
                    <a:spcPct val="35000"/>
                  </a:spcAft>
                  <a:buClrTx/>
                  <a:buSzTx/>
                  <a:buFontTx/>
                  <a:buNone/>
                  <a:tabLst/>
                  <a:defRPr/>
                </a:pPr>
                <a:r>
                  <a:rPr kumimoji="0" lang="es-MX" sz="3600" b="0" i="0" u="none" strike="noStrike" kern="1200" cap="none" spc="0" normalizeH="0" baseline="0" noProof="0" dirty="0">
                    <a:ln>
                      <a:noFill/>
                    </a:ln>
                    <a:solidFill>
                      <a:srgbClr val="002060"/>
                    </a:solidFill>
                    <a:effectLst/>
                    <a:uLnTx/>
                    <a:uFillTx/>
                    <a:latin typeface="Calibri"/>
                    <a:ea typeface="+mn-ea"/>
                    <a:cs typeface="+mn-cs"/>
                  </a:rPr>
                  <a:t>DESVENTAJAS</a:t>
                </a:r>
              </a:p>
            </p:txBody>
          </p:sp>
        </p:grpSp>
      </p:grpSp>
      <p:grpSp>
        <p:nvGrpSpPr>
          <p:cNvPr id="9" name="Diagram group"/>
          <p:cNvGrpSpPr/>
          <p:nvPr/>
        </p:nvGrpSpPr>
        <p:grpSpPr>
          <a:xfrm>
            <a:off x="1857356" y="2357430"/>
            <a:ext cx="5192615" cy="2428892"/>
            <a:chOff x="4975098" y="1864524"/>
            <a:chExt cx="3384307" cy="4039803"/>
          </a:xfrm>
          <a:solidFill>
            <a:schemeClr val="tx2">
              <a:lumMod val="50000"/>
            </a:schemeClr>
          </a:solidFill>
          <a:scene3d>
            <a:camera prst="orthographicFront">
              <a:rot lat="0" lon="0" rev="0"/>
            </a:camera>
            <a:lightRig rig="balanced" dir="t">
              <a:rot lat="0" lon="0" rev="8700000"/>
            </a:lightRig>
          </a:scene3d>
        </p:grpSpPr>
        <p:grpSp>
          <p:nvGrpSpPr>
            <p:cNvPr id="10" name="9 Grupo"/>
            <p:cNvGrpSpPr/>
            <p:nvPr/>
          </p:nvGrpSpPr>
          <p:grpSpPr>
            <a:xfrm>
              <a:off x="4975098" y="1864524"/>
              <a:ext cx="3384307" cy="4039803"/>
              <a:chOff x="4975098" y="1864524"/>
              <a:chExt cx="3384307" cy="4039803"/>
            </a:xfrm>
            <a:grpFill/>
            <a:scene3d>
              <a:camera prst="orthographicFront">
                <a:rot lat="0" lon="0" rev="0"/>
              </a:camera>
              <a:lightRig rig="balanced" dir="t">
                <a:rot lat="0" lon="0" rev="8700000"/>
              </a:lightRig>
            </a:scene3d>
          </p:grpSpPr>
          <p:sp>
            <p:nvSpPr>
              <p:cNvPr id="11" name="10 Rectángulo redondeado"/>
              <p:cNvSpPr/>
              <p:nvPr/>
            </p:nvSpPr>
            <p:spPr>
              <a:xfrm>
                <a:off x="4975098" y="1864524"/>
                <a:ext cx="3384307" cy="4039803"/>
              </a:xfrm>
              <a:prstGeom prst="roundRect">
                <a:avLst>
                  <a:gd name="adj" fmla="val 10000"/>
                </a:avLst>
              </a:prstGeom>
              <a:grpFill/>
              <a:ln>
                <a:noFill/>
              </a:ln>
              <a:effectLst>
                <a:outerShdw blurRad="44450" dist="27940" dir="5400000" algn="ctr">
                  <a:srgbClr val="000000">
                    <a:alpha val="32000"/>
                  </a:srgbClr>
                </a:outerShdw>
              </a:effectLst>
              <a:sp3d>
                <a:bevelT w="190500" h="38100"/>
              </a:sp3d>
            </p:spPr>
            <p:style>
              <a:lnRef idx="2">
                <a:scrgbClr r="0" g="0" b="0"/>
              </a:lnRef>
              <a:fillRef idx="1">
                <a:schemeClr val="accent1">
                  <a:hueOff val="0"/>
                  <a:satOff val="0"/>
                  <a:lumOff val="0"/>
                  <a:alphaOff val="0"/>
                </a:schemeClr>
              </a:fillRef>
              <a:effectRef idx="0">
                <a:scrgbClr r="0" g="0" b="0"/>
              </a:effectRef>
              <a:fontRef idx="minor">
                <a:schemeClr val="lt1"/>
              </a:fontRef>
            </p:style>
            <p:txBody>
              <a:bodyPr/>
              <a:lstStyle/>
              <a:p>
                <a:endParaRPr lang="es-HN"/>
              </a:p>
            </p:txBody>
          </p:sp>
          <p:sp>
            <p:nvSpPr>
              <p:cNvPr id="12" name="11 Rectángulo"/>
              <p:cNvSpPr/>
              <p:nvPr/>
            </p:nvSpPr>
            <p:spPr>
              <a:xfrm>
                <a:off x="5074221" y="1963647"/>
                <a:ext cx="3186061" cy="384155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marL="0" marR="0" lvl="0" indent="0" algn="ctr" defTabSz="1066800" rtl="0" eaLnBrk="1" fontAlgn="auto" latinLnBrk="0" hangingPunct="1">
                  <a:lnSpc>
                    <a:spcPct val="90000"/>
                  </a:lnSpc>
                  <a:spcBef>
                    <a:spcPct val="0"/>
                  </a:spcBef>
                  <a:spcAft>
                    <a:spcPct val="35000"/>
                  </a:spcAft>
                  <a:buClrTx/>
                  <a:buSzTx/>
                  <a:buFontTx/>
                  <a:buNone/>
                  <a:tabLst/>
                  <a:defRPr/>
                </a:pPr>
                <a:r>
                  <a:rPr kumimoji="0" lang="es-MX" sz="2800" b="0" i="0" u="none" strike="noStrike" kern="1200" cap="none" spc="0" normalizeH="0" baseline="0" noProof="0" dirty="0">
                    <a:ln>
                      <a:noFill/>
                    </a:ln>
                    <a:solidFill>
                      <a:prstClr val="white"/>
                    </a:solidFill>
                    <a:effectLst/>
                    <a:uLnTx/>
                    <a:uFillTx/>
                    <a:latin typeface="Calibri"/>
                    <a:ea typeface="+mn-ea"/>
                    <a:cs typeface="+mn-cs"/>
                  </a:rPr>
                  <a:t>Incremento en costo generado por la electrónica adicional necesaria.</a:t>
                </a:r>
              </a:p>
            </p:txBody>
          </p:sp>
        </p:grpSp>
      </p:gr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27650" name="Picture 2"/>
          <p:cNvPicPr>
            <a:picLocks noChangeAspect="1" noChangeArrowheads="1"/>
          </p:cNvPicPr>
          <p:nvPr/>
        </p:nvPicPr>
        <p:blipFill>
          <a:blip r:embed="rId2"/>
          <a:srcRect/>
          <a:stretch>
            <a:fillRect/>
          </a:stretch>
        </p:blipFill>
        <p:spPr bwMode="auto">
          <a:xfrm>
            <a:off x="1028700" y="538163"/>
            <a:ext cx="7086600" cy="5781675"/>
          </a:xfrm>
          <a:prstGeom prst="rect">
            <a:avLst/>
          </a:prstGeom>
          <a:noFill/>
          <a:ln w="9525">
            <a:noFill/>
            <a:miter lim="800000"/>
            <a:headEnd/>
            <a:tailEnd/>
          </a:ln>
          <a:effectLst/>
        </p:spPr>
      </p:pic>
      <p:pic>
        <p:nvPicPr>
          <p:cNvPr id="27651" name="Picture 3"/>
          <p:cNvPicPr>
            <a:picLocks noChangeAspect="1" noChangeArrowheads="1"/>
          </p:cNvPicPr>
          <p:nvPr/>
        </p:nvPicPr>
        <p:blipFill>
          <a:blip r:embed="rId3"/>
          <a:srcRect/>
          <a:stretch>
            <a:fillRect/>
          </a:stretch>
        </p:blipFill>
        <p:spPr bwMode="auto">
          <a:xfrm>
            <a:off x="4357686" y="214290"/>
            <a:ext cx="4210050" cy="800100"/>
          </a:xfrm>
          <a:prstGeom prst="rect">
            <a:avLst/>
          </a:prstGeom>
          <a:noFill/>
          <a:ln w="9525">
            <a:noFill/>
            <a:miter lim="800000"/>
            <a:headEnd/>
            <a:tailEnd/>
          </a:ln>
          <a:effectLst/>
        </p:spPr>
      </p:pic>
      <p:sp>
        <p:nvSpPr>
          <p:cNvPr id="7" name="6 Rectángulo redondeado"/>
          <p:cNvSpPr/>
          <p:nvPr/>
        </p:nvSpPr>
        <p:spPr>
          <a:xfrm>
            <a:off x="1071538" y="3071810"/>
            <a:ext cx="642942" cy="4286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7 Rectángulo redondeado"/>
          <p:cNvSpPr/>
          <p:nvPr/>
        </p:nvSpPr>
        <p:spPr>
          <a:xfrm>
            <a:off x="5214942" y="2643182"/>
            <a:ext cx="785818" cy="21431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Calibri"/>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27651"/>
                                        </p:tgtEl>
                                        <p:attrNameLst>
                                          <p:attrName>style.visibility</p:attrName>
                                        </p:attrNameLst>
                                      </p:cBhvr>
                                      <p:to>
                                        <p:strVal val="visible"/>
                                      </p:to>
                                    </p:set>
                                    <p:animEffect transition="in" filter="wedge">
                                      <p:cBhvr>
                                        <p:cTn id="7" dur="2000"/>
                                        <p:tgtEl>
                                          <p:spTgt spid="2765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27650"/>
                                        </p:tgtEl>
                                        <p:attrNameLst>
                                          <p:attrName>style.visibility</p:attrName>
                                        </p:attrNameLst>
                                      </p:cBhvr>
                                      <p:to>
                                        <p:strVal val="visible"/>
                                      </p:to>
                                    </p:set>
                                    <p:animEffect transition="in" filter="barn(outVertical)">
                                      <p:cBhvr>
                                        <p:cTn id="12" dur="2000"/>
                                        <p:tgtEl>
                                          <p:spTgt spid="27650"/>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85802"/>
            <a:ext cx="8229600" cy="1143000"/>
          </a:xfrm>
        </p:spPr>
        <p:txBody>
          <a:bodyPr>
            <a:noAutofit/>
          </a:bodyPr>
          <a:lstStyle/>
          <a:p>
            <a:r>
              <a:rPr lang="es-MX" sz="3600" dirty="0">
                <a:solidFill>
                  <a:srgbClr val="002060"/>
                </a:solidFill>
              </a:rPr>
              <a:t>La dirección hexadecimal 16339C tiene la etiqueta 058CE7</a:t>
            </a:r>
          </a:p>
        </p:txBody>
      </p:sp>
      <p:pic>
        <p:nvPicPr>
          <p:cNvPr id="27651" name="Picture 3"/>
          <p:cNvPicPr>
            <a:picLocks noGrp="1" noChangeAspect="1" noChangeArrowheads="1"/>
          </p:cNvPicPr>
          <p:nvPr>
            <p:ph idx="1"/>
          </p:nvPr>
        </p:nvPicPr>
        <p:blipFill>
          <a:blip r:embed="rId2"/>
          <a:srcRect/>
          <a:stretch>
            <a:fillRect/>
          </a:stretch>
        </p:blipFill>
        <p:spPr bwMode="auto">
          <a:xfrm>
            <a:off x="93297" y="3071811"/>
            <a:ext cx="8979297" cy="1460780"/>
          </a:xfrm>
          <a:prstGeom prst="rect">
            <a:avLst/>
          </a:prstGeom>
          <a:noFill/>
          <a:ln w="9525">
            <a:noFill/>
            <a:miter lim="800000"/>
            <a:headEnd/>
            <a:tailEnd/>
          </a:ln>
          <a:effectLst/>
        </p:spPr>
      </p:pic>
      <p:sp>
        <p:nvSpPr>
          <p:cNvPr id="4" name="3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4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5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4)">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7651"/>
                                        </p:tgtEl>
                                        <p:attrNameLst>
                                          <p:attrName>style.visibility</p:attrName>
                                        </p:attrNameLst>
                                      </p:cBhvr>
                                      <p:to>
                                        <p:strVal val="visible"/>
                                      </p:to>
                                    </p:set>
                                    <p:animEffect transition="in" filter="barn(inVertical)">
                                      <p:cBhvr>
                                        <p:cTn id="12" dur="2000"/>
                                        <p:tgtEl>
                                          <p:spTgt spid="27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8AA0C8F-87B5-4C2E-B5D9-7CFF17A2A287}"/>
              </a:ext>
            </a:extLst>
          </p:cNvPr>
          <p:cNvSpPr>
            <a:spLocks noGrp="1"/>
          </p:cNvSpPr>
          <p:nvPr>
            <p:ph type="dt" sz="half" idx="10"/>
          </p:nvPr>
        </p:nvSpPr>
        <p:spPr/>
        <p:txBody>
          <a:bodyPr/>
          <a:lstStyle/>
          <a:p>
            <a:r>
              <a:rPr lang="es-HN"/>
              <a:t>Ing. Miguel Aguilar</a:t>
            </a:r>
            <a:endParaRPr lang="es-MX"/>
          </a:p>
        </p:txBody>
      </p:sp>
      <p:sp>
        <p:nvSpPr>
          <p:cNvPr id="3" name="Marcador de pie de página 2">
            <a:extLst>
              <a:ext uri="{FF2B5EF4-FFF2-40B4-BE49-F238E27FC236}">
                <a16:creationId xmlns:a16="http://schemas.microsoft.com/office/drawing/2014/main" id="{CEF5CBA7-E0F9-4633-AEDE-D747F71EFF9E}"/>
              </a:ext>
            </a:extLst>
          </p:cNvPr>
          <p:cNvSpPr>
            <a:spLocks noGrp="1"/>
          </p:cNvSpPr>
          <p:nvPr>
            <p:ph type="ftr" sz="quarter" idx="11"/>
          </p:nvPr>
        </p:nvSpPr>
        <p:spPr/>
        <p:txBody>
          <a:bodyPr/>
          <a:lstStyle/>
          <a:p>
            <a:r>
              <a:rPr lang="es-MX"/>
              <a:t>Arquitectura de Computadoras</a:t>
            </a:r>
          </a:p>
        </p:txBody>
      </p:sp>
      <p:sp>
        <p:nvSpPr>
          <p:cNvPr id="4" name="Marcador de número de diapositiva 3">
            <a:extLst>
              <a:ext uri="{FF2B5EF4-FFF2-40B4-BE49-F238E27FC236}">
                <a16:creationId xmlns:a16="http://schemas.microsoft.com/office/drawing/2014/main" id="{A1D50DB8-DAE0-465A-9BBA-2C2A8241E71A}"/>
              </a:ext>
            </a:extLst>
          </p:cNvPr>
          <p:cNvSpPr>
            <a:spLocks noGrp="1"/>
          </p:cNvSpPr>
          <p:nvPr>
            <p:ph type="sldNum" sz="quarter" idx="12"/>
          </p:nvPr>
        </p:nvSpPr>
        <p:spPr/>
        <p:txBody>
          <a:bodyPr/>
          <a:lstStyle/>
          <a:p>
            <a:fld id="{5B3FB27E-8011-4B47-ACF1-F2A542C1FF6D}" type="slidenum">
              <a:rPr lang="es-MX" smtClean="0"/>
              <a:pPr/>
              <a:t>11</a:t>
            </a:fld>
            <a:endParaRPr lang="es-MX"/>
          </a:p>
        </p:txBody>
      </p:sp>
      <p:graphicFrame>
        <p:nvGraphicFramePr>
          <p:cNvPr id="5" name="Diagrama 4">
            <a:extLst>
              <a:ext uri="{FF2B5EF4-FFF2-40B4-BE49-F238E27FC236}">
                <a16:creationId xmlns:a16="http://schemas.microsoft.com/office/drawing/2014/main" id="{E1E4EE46-2DE4-4BC3-800C-E409C3FB6074}"/>
              </a:ext>
            </a:extLst>
          </p:cNvPr>
          <p:cNvGraphicFramePr/>
          <p:nvPr>
            <p:extLst>
              <p:ext uri="{D42A27DB-BD31-4B8C-83A1-F6EECF244321}">
                <p14:modId xmlns:p14="http://schemas.microsoft.com/office/powerpoint/2010/main" val="2757247716"/>
              </p:ext>
            </p:extLst>
          </p:nvPr>
        </p:nvGraphicFramePr>
        <p:xfrm>
          <a:off x="763480" y="363984"/>
          <a:ext cx="7923320" cy="5761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uadroTexto 5">
            <a:extLst>
              <a:ext uri="{FF2B5EF4-FFF2-40B4-BE49-F238E27FC236}">
                <a16:creationId xmlns:a16="http://schemas.microsoft.com/office/drawing/2014/main" id="{B9AEB626-52C6-48C3-AB75-37794F46DF9E}"/>
              </a:ext>
            </a:extLst>
          </p:cNvPr>
          <p:cNvSpPr txBox="1"/>
          <p:nvPr/>
        </p:nvSpPr>
        <p:spPr>
          <a:xfrm>
            <a:off x="2590800" y="510466"/>
            <a:ext cx="5974672" cy="584775"/>
          </a:xfrm>
          <a:prstGeom prst="rect">
            <a:avLst/>
          </a:prstGeom>
          <a:noFill/>
        </p:spPr>
        <p:txBody>
          <a:bodyPr wrap="square">
            <a:spAutoFit/>
          </a:bodyPr>
          <a:lstStyle/>
          <a:p>
            <a:pPr algn="ctr"/>
            <a:r>
              <a:rPr lang="es-HN" sz="3200" b="1" dirty="0">
                <a:solidFill>
                  <a:srgbClr val="0070C0"/>
                </a:solidFill>
              </a:rPr>
              <a:t>ACCESO DIRECTO</a:t>
            </a:r>
          </a:p>
        </p:txBody>
      </p:sp>
    </p:spTree>
    <p:extLst>
      <p:ext uri="{BB962C8B-B14F-4D97-AF65-F5344CB8AC3E}">
        <p14:creationId xmlns:p14="http://schemas.microsoft.com/office/powerpoint/2010/main" val="7204343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AA18AE3-9F5E-B9E9-BE0F-CE1D13F4D8D0}"/>
              </a:ext>
            </a:extLst>
          </p:cNvPr>
          <p:cNvSpPr>
            <a:spLocks noGrp="1"/>
          </p:cNvSpPr>
          <p:nvPr>
            <p:ph type="dt" sz="half" idx="10"/>
          </p:nvPr>
        </p:nvSpPr>
        <p:spPr/>
        <p:txBody>
          <a:bodyPr/>
          <a:lstStyle/>
          <a:p>
            <a:r>
              <a:rPr lang="es-HN"/>
              <a:t>Ing. Miguel Aguilar</a:t>
            </a:r>
            <a:endParaRPr lang="es-MX"/>
          </a:p>
        </p:txBody>
      </p:sp>
      <p:sp>
        <p:nvSpPr>
          <p:cNvPr id="3" name="Marcador de pie de página 2">
            <a:extLst>
              <a:ext uri="{FF2B5EF4-FFF2-40B4-BE49-F238E27FC236}">
                <a16:creationId xmlns:a16="http://schemas.microsoft.com/office/drawing/2014/main" id="{2F62615A-FDAE-B30A-42C7-DBADD5388C6C}"/>
              </a:ext>
            </a:extLst>
          </p:cNvPr>
          <p:cNvSpPr>
            <a:spLocks noGrp="1"/>
          </p:cNvSpPr>
          <p:nvPr>
            <p:ph type="ftr" sz="quarter" idx="11"/>
          </p:nvPr>
        </p:nvSpPr>
        <p:spPr/>
        <p:txBody>
          <a:bodyPr/>
          <a:lstStyle/>
          <a:p>
            <a:r>
              <a:rPr lang="es-MX"/>
              <a:t>Arquitectura de Computadores</a:t>
            </a:r>
          </a:p>
        </p:txBody>
      </p:sp>
      <p:sp>
        <p:nvSpPr>
          <p:cNvPr id="4" name="Marcador de número de diapositiva 3">
            <a:extLst>
              <a:ext uri="{FF2B5EF4-FFF2-40B4-BE49-F238E27FC236}">
                <a16:creationId xmlns:a16="http://schemas.microsoft.com/office/drawing/2014/main" id="{44B46D08-63EA-29B3-0AF8-5135E0F3906F}"/>
              </a:ext>
            </a:extLst>
          </p:cNvPr>
          <p:cNvSpPr>
            <a:spLocks noGrp="1"/>
          </p:cNvSpPr>
          <p:nvPr>
            <p:ph type="sldNum" sz="quarter" idx="12"/>
          </p:nvPr>
        </p:nvSpPr>
        <p:spPr/>
        <p:txBody>
          <a:bodyPr/>
          <a:lstStyle/>
          <a:p>
            <a:fld id="{5B3FB27E-8011-4B47-ACF1-F2A542C1FF6D}" type="slidenum">
              <a:rPr lang="es-MX" smtClean="0"/>
              <a:pPr/>
              <a:t>110</a:t>
            </a:fld>
            <a:endParaRPr lang="es-MX"/>
          </a:p>
        </p:txBody>
      </p:sp>
      <p:graphicFrame>
        <p:nvGraphicFramePr>
          <p:cNvPr id="5" name="Diagrama 4">
            <a:extLst>
              <a:ext uri="{FF2B5EF4-FFF2-40B4-BE49-F238E27FC236}">
                <a16:creationId xmlns:a16="http://schemas.microsoft.com/office/drawing/2014/main" id="{54D89026-00A5-7E74-946C-C1A5EBF7E547}"/>
              </a:ext>
            </a:extLst>
          </p:cNvPr>
          <p:cNvGraphicFramePr/>
          <p:nvPr>
            <p:extLst>
              <p:ext uri="{D42A27DB-BD31-4B8C-83A1-F6EECF244321}">
                <p14:modId xmlns:p14="http://schemas.microsoft.com/office/powerpoint/2010/main" val="1660341184"/>
              </p:ext>
            </p:extLst>
          </p:nvPr>
        </p:nvGraphicFramePr>
        <p:xfrm>
          <a:off x="98475" y="52120"/>
          <a:ext cx="8932985" cy="6320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uadroTexto 6">
            <a:extLst>
              <a:ext uri="{FF2B5EF4-FFF2-40B4-BE49-F238E27FC236}">
                <a16:creationId xmlns:a16="http://schemas.microsoft.com/office/drawing/2014/main" id="{27C9AF04-E7B9-7CE1-FF9C-3EF57756D8EA}"/>
              </a:ext>
            </a:extLst>
          </p:cNvPr>
          <p:cNvSpPr txBox="1"/>
          <p:nvPr/>
        </p:nvSpPr>
        <p:spPr>
          <a:xfrm>
            <a:off x="3124200" y="136525"/>
            <a:ext cx="4572000" cy="1077218"/>
          </a:xfrm>
          <a:prstGeom prst="rect">
            <a:avLst/>
          </a:prstGeom>
          <a:noFill/>
        </p:spPr>
        <p:txBody>
          <a:bodyPr wrap="square">
            <a:spAutoFit/>
          </a:bodyPr>
          <a:lstStyle/>
          <a:p>
            <a:pPr algn="ctr"/>
            <a:r>
              <a:rPr lang="es-HN" sz="3200" b="1" dirty="0">
                <a:solidFill>
                  <a:srgbClr val="0070C0"/>
                </a:solidFill>
              </a:rPr>
              <a:t>ASIGNACION ASOCIATIVA POR CONJUNTOS</a:t>
            </a:r>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A6D70929-1851-8408-FDD9-CE93DC9B38D2}"/>
                  </a:ext>
                </a:extLst>
              </p:cNvPr>
              <p:cNvSpPr txBox="1"/>
              <p:nvPr/>
            </p:nvSpPr>
            <p:spPr>
              <a:xfrm>
                <a:off x="4135902" y="4572000"/>
                <a:ext cx="162826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s-ES" sz="2400" b="0" i="0" smtClean="0">
                          <a:solidFill>
                            <a:schemeClr val="bg1"/>
                          </a:solidFill>
                          <a:latin typeface="Cambria Math" panose="02040503050406030204" pitchFamily="18" charset="0"/>
                        </a:rPr>
                        <m:t>m</m:t>
                      </m:r>
                      <m:r>
                        <a:rPr lang="es-ES" sz="2400" b="0" i="0" smtClean="0">
                          <a:solidFill>
                            <a:schemeClr val="bg1"/>
                          </a:solidFill>
                          <a:latin typeface="Cambria Math" panose="02040503050406030204" pitchFamily="18" charset="0"/>
                          <a:ea typeface="Cambria Math" panose="02040503050406030204" pitchFamily="18" charset="0"/>
                        </a:rPr>
                        <m:t>=</m:t>
                      </m:r>
                      <m:r>
                        <m:rPr>
                          <m:sty m:val="p"/>
                        </m:rPr>
                        <a:rPr lang="es-ES" sz="2400" b="0" i="0" smtClean="0">
                          <a:solidFill>
                            <a:schemeClr val="bg1"/>
                          </a:solidFill>
                          <a:latin typeface="Cambria Math" panose="02040503050406030204" pitchFamily="18" charset="0"/>
                          <a:ea typeface="Cambria Math" panose="02040503050406030204" pitchFamily="18" charset="0"/>
                        </a:rPr>
                        <m:t>v</m:t>
                      </m:r>
                      <m:r>
                        <a:rPr lang="es-ES" sz="2400" b="0" i="0" smtClean="0">
                          <a:solidFill>
                            <a:schemeClr val="bg1"/>
                          </a:solidFill>
                          <a:latin typeface="Cambria Math" panose="02040503050406030204" pitchFamily="18" charset="0"/>
                          <a:ea typeface="Cambria Math" panose="02040503050406030204" pitchFamily="18" charset="0"/>
                        </a:rPr>
                        <m:t>×</m:t>
                      </m:r>
                      <m:r>
                        <m:rPr>
                          <m:sty m:val="p"/>
                        </m:rPr>
                        <a:rPr lang="es-ES" sz="2400" b="0" i="0" smtClean="0">
                          <a:solidFill>
                            <a:schemeClr val="bg1"/>
                          </a:solidFill>
                          <a:latin typeface="Cambria Math" panose="02040503050406030204" pitchFamily="18" charset="0"/>
                          <a:ea typeface="Cambria Math" panose="02040503050406030204" pitchFamily="18" charset="0"/>
                        </a:rPr>
                        <m:t>k</m:t>
                      </m:r>
                    </m:oMath>
                  </m:oMathPara>
                </a14:m>
                <a:endParaRPr lang="es-HN" sz="2400" dirty="0">
                  <a:solidFill>
                    <a:schemeClr val="bg1"/>
                  </a:solidFill>
                </a:endParaRPr>
              </a:p>
            </p:txBody>
          </p:sp>
        </mc:Choice>
        <mc:Fallback xmlns="">
          <p:sp>
            <p:nvSpPr>
              <p:cNvPr id="8" name="CuadroTexto 7">
                <a:extLst>
                  <a:ext uri="{FF2B5EF4-FFF2-40B4-BE49-F238E27FC236}">
                    <a16:creationId xmlns:a16="http://schemas.microsoft.com/office/drawing/2014/main" id="{A6D70929-1851-8408-FDD9-CE93DC9B38D2}"/>
                  </a:ext>
                </a:extLst>
              </p:cNvPr>
              <p:cNvSpPr txBox="1">
                <a:spLocks noRot="1" noChangeAspect="1" noMove="1" noResize="1" noEditPoints="1" noAdjustHandles="1" noChangeArrowheads="1" noChangeShapeType="1" noTextEdit="1"/>
              </p:cNvSpPr>
              <p:nvPr/>
            </p:nvSpPr>
            <p:spPr>
              <a:xfrm>
                <a:off x="4135902" y="4572000"/>
                <a:ext cx="1628266" cy="461665"/>
              </a:xfrm>
              <a:prstGeom prst="rect">
                <a:avLst/>
              </a:prstGeom>
              <a:blipFill>
                <a:blip r:embed="rId7"/>
                <a:stretch>
                  <a:fillRect/>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09D60D82-80F7-507B-BE60-340BB4CB54D0}"/>
                  </a:ext>
                </a:extLst>
              </p:cNvPr>
              <p:cNvSpPr txBox="1"/>
              <p:nvPr/>
            </p:nvSpPr>
            <p:spPr>
              <a:xfrm>
                <a:off x="3900887" y="5233342"/>
                <a:ext cx="211891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s-ES" sz="2400" b="0" i="0" smtClean="0">
                          <a:solidFill>
                            <a:schemeClr val="bg1"/>
                          </a:solidFill>
                          <a:latin typeface="Cambria Math" panose="02040503050406030204" pitchFamily="18" charset="0"/>
                        </a:rPr>
                        <m:t>i</m:t>
                      </m:r>
                      <m:r>
                        <a:rPr lang="es-ES" sz="2400" b="0" i="0" smtClean="0">
                          <a:solidFill>
                            <a:schemeClr val="bg1"/>
                          </a:solidFill>
                          <a:latin typeface="Cambria Math" panose="02040503050406030204" pitchFamily="18" charset="0"/>
                          <a:ea typeface="Cambria Math" panose="02040503050406030204" pitchFamily="18" charset="0"/>
                        </a:rPr>
                        <m:t>=</m:t>
                      </m:r>
                      <m:r>
                        <m:rPr>
                          <m:sty m:val="p"/>
                        </m:rPr>
                        <a:rPr lang="es-ES" sz="2400" b="0" i="0" smtClean="0">
                          <a:solidFill>
                            <a:schemeClr val="bg1"/>
                          </a:solidFill>
                          <a:latin typeface="Cambria Math" panose="02040503050406030204" pitchFamily="18" charset="0"/>
                          <a:ea typeface="Cambria Math" panose="02040503050406030204" pitchFamily="18" charset="0"/>
                        </a:rPr>
                        <m:t>j</m:t>
                      </m:r>
                      <m:r>
                        <a:rPr lang="es-ES" sz="2400" b="0" i="0" smtClean="0">
                          <a:solidFill>
                            <a:schemeClr val="bg1"/>
                          </a:solidFill>
                          <a:latin typeface="Cambria Math" panose="02040503050406030204" pitchFamily="18" charset="0"/>
                          <a:ea typeface="Cambria Math" panose="02040503050406030204" pitchFamily="18" charset="0"/>
                        </a:rPr>
                        <m:t> </m:t>
                      </m:r>
                      <m:r>
                        <m:rPr>
                          <m:sty m:val="p"/>
                        </m:rPr>
                        <a:rPr lang="es-ES" sz="2400" b="0" i="0" smtClean="0">
                          <a:solidFill>
                            <a:schemeClr val="bg1"/>
                          </a:solidFill>
                          <a:latin typeface="Cambria Math" panose="02040503050406030204" pitchFamily="18" charset="0"/>
                          <a:ea typeface="Cambria Math" panose="02040503050406030204" pitchFamily="18" charset="0"/>
                        </a:rPr>
                        <m:t>m</m:t>
                      </m:r>
                      <m:r>
                        <a:rPr lang="es-ES" sz="2400" b="0" i="0" smtClean="0">
                          <a:solidFill>
                            <a:schemeClr val="bg1"/>
                          </a:solidFill>
                          <a:latin typeface="Cambria Math" panose="02040503050406030204" pitchFamily="18" charset="0"/>
                          <a:ea typeface="Cambria Math" panose="02040503050406030204" pitchFamily="18" charset="0"/>
                        </a:rPr>
                        <m:t>ó</m:t>
                      </m:r>
                      <m:r>
                        <m:rPr>
                          <m:sty m:val="p"/>
                        </m:rPr>
                        <a:rPr lang="es-ES" sz="2400" b="0" i="0" smtClean="0">
                          <a:solidFill>
                            <a:schemeClr val="bg1"/>
                          </a:solidFill>
                          <a:latin typeface="Cambria Math" panose="02040503050406030204" pitchFamily="18" charset="0"/>
                          <a:ea typeface="Cambria Math" panose="02040503050406030204" pitchFamily="18" charset="0"/>
                        </a:rPr>
                        <m:t>dulo</m:t>
                      </m:r>
                      <m:r>
                        <a:rPr lang="es-ES" sz="2400" b="0" i="0" smtClean="0">
                          <a:solidFill>
                            <a:schemeClr val="bg1"/>
                          </a:solidFill>
                          <a:latin typeface="Cambria Math" panose="02040503050406030204" pitchFamily="18" charset="0"/>
                          <a:ea typeface="Cambria Math" panose="02040503050406030204" pitchFamily="18" charset="0"/>
                        </a:rPr>
                        <m:t> </m:t>
                      </m:r>
                      <m:r>
                        <m:rPr>
                          <m:sty m:val="p"/>
                        </m:rPr>
                        <a:rPr lang="es-ES" sz="2400" b="0" i="0" smtClean="0">
                          <a:solidFill>
                            <a:schemeClr val="bg1"/>
                          </a:solidFill>
                          <a:latin typeface="Cambria Math" panose="02040503050406030204" pitchFamily="18" charset="0"/>
                          <a:ea typeface="Cambria Math" panose="02040503050406030204" pitchFamily="18" charset="0"/>
                        </a:rPr>
                        <m:t>v</m:t>
                      </m:r>
                    </m:oMath>
                  </m:oMathPara>
                </a14:m>
                <a:endParaRPr lang="es-HN" sz="2400" dirty="0">
                  <a:solidFill>
                    <a:schemeClr val="bg1"/>
                  </a:solidFill>
                </a:endParaRPr>
              </a:p>
            </p:txBody>
          </p:sp>
        </mc:Choice>
        <mc:Fallback xmlns="">
          <p:sp>
            <p:nvSpPr>
              <p:cNvPr id="9" name="CuadroTexto 8">
                <a:extLst>
                  <a:ext uri="{FF2B5EF4-FFF2-40B4-BE49-F238E27FC236}">
                    <a16:creationId xmlns:a16="http://schemas.microsoft.com/office/drawing/2014/main" id="{09D60D82-80F7-507B-BE60-340BB4CB54D0}"/>
                  </a:ext>
                </a:extLst>
              </p:cNvPr>
              <p:cNvSpPr txBox="1">
                <a:spLocks noRot="1" noChangeAspect="1" noMove="1" noResize="1" noEditPoints="1" noAdjustHandles="1" noChangeArrowheads="1" noChangeShapeType="1" noTextEdit="1"/>
              </p:cNvSpPr>
              <p:nvPr/>
            </p:nvSpPr>
            <p:spPr>
              <a:xfrm>
                <a:off x="3900887" y="5233342"/>
                <a:ext cx="2118913" cy="461665"/>
              </a:xfrm>
              <a:prstGeom prst="rect">
                <a:avLst/>
              </a:prstGeom>
              <a:blipFill>
                <a:blip r:embed="rId8"/>
                <a:stretch>
                  <a:fillRect b="-15789"/>
                </a:stretch>
              </a:blipFill>
            </p:spPr>
            <p:txBody>
              <a:bodyPr/>
              <a:lstStyle/>
              <a:p>
                <a:r>
                  <a:rPr lang="es-HN">
                    <a:noFill/>
                  </a:rPr>
                  <a:t> </a:t>
                </a:r>
              </a:p>
            </p:txBody>
          </p:sp>
        </mc:Fallback>
      </mc:AlternateContent>
    </p:spTree>
    <p:extLst>
      <p:ext uri="{BB962C8B-B14F-4D97-AF65-F5344CB8AC3E}">
        <p14:creationId xmlns:p14="http://schemas.microsoft.com/office/powerpoint/2010/main" val="6856657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7" name="Imagen 6">
            <a:extLst>
              <a:ext uri="{FF2B5EF4-FFF2-40B4-BE49-F238E27FC236}">
                <a16:creationId xmlns:a16="http://schemas.microsoft.com/office/drawing/2014/main" id="{893B6764-9D8B-44D8-A0B9-CDCBC8403B00}"/>
              </a:ext>
            </a:extLst>
          </p:cNvPr>
          <p:cNvPicPr>
            <a:picLocks noChangeAspect="1"/>
          </p:cNvPicPr>
          <p:nvPr/>
        </p:nvPicPr>
        <p:blipFill>
          <a:blip r:embed="rId2"/>
          <a:stretch>
            <a:fillRect/>
          </a:stretch>
        </p:blipFill>
        <p:spPr>
          <a:xfrm>
            <a:off x="1648979" y="435001"/>
            <a:ext cx="5826019" cy="5702062"/>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4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5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8" name="1 Título">
            <a:extLst>
              <a:ext uri="{FF2B5EF4-FFF2-40B4-BE49-F238E27FC236}">
                <a16:creationId xmlns:a16="http://schemas.microsoft.com/office/drawing/2014/main" id="{D73251EE-C8CA-4764-A2A2-27FC0A55386D}"/>
              </a:ext>
            </a:extLst>
          </p:cNvPr>
          <p:cNvSpPr txBox="1">
            <a:spLocks/>
          </p:cNvSpPr>
          <p:nvPr/>
        </p:nvSpPr>
        <p:spPr>
          <a:xfrm>
            <a:off x="457200" y="81639"/>
            <a:ext cx="8229600" cy="840019"/>
          </a:xfrm>
          <a:prstGeom prst="rect">
            <a:avLst/>
          </a:prstGeom>
        </p:spPr>
        <p:txBody>
          <a:bodyPr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MX" sz="2800" b="1" dirty="0">
                <a:solidFill>
                  <a:srgbClr val="0070C0"/>
                </a:solidFill>
              </a:rPr>
              <a:t>ASIGNACION ASOCIATIVA POR CONJUNTOS</a:t>
            </a:r>
          </a:p>
        </p:txBody>
      </p:sp>
      <p:pic>
        <p:nvPicPr>
          <p:cNvPr id="9" name="Imagen 8">
            <a:extLst>
              <a:ext uri="{FF2B5EF4-FFF2-40B4-BE49-F238E27FC236}">
                <a16:creationId xmlns:a16="http://schemas.microsoft.com/office/drawing/2014/main" id="{9CE59842-D580-4F54-B9E9-E33DD6002440}"/>
              </a:ext>
            </a:extLst>
          </p:cNvPr>
          <p:cNvPicPr>
            <a:picLocks noChangeAspect="1"/>
          </p:cNvPicPr>
          <p:nvPr/>
        </p:nvPicPr>
        <p:blipFill>
          <a:blip r:embed="rId2"/>
          <a:stretch>
            <a:fillRect/>
          </a:stretch>
        </p:blipFill>
        <p:spPr>
          <a:xfrm>
            <a:off x="157765" y="1217071"/>
            <a:ext cx="4002811" cy="3917646"/>
          </a:xfrm>
          <a:prstGeom prst="rect">
            <a:avLst/>
          </a:prstGeom>
        </p:spPr>
      </p:pic>
      <p:pic>
        <p:nvPicPr>
          <p:cNvPr id="11" name="Imagen 10">
            <a:extLst>
              <a:ext uri="{FF2B5EF4-FFF2-40B4-BE49-F238E27FC236}">
                <a16:creationId xmlns:a16="http://schemas.microsoft.com/office/drawing/2014/main" id="{8349D460-4D48-4BBB-AEAD-179C36959648}"/>
              </a:ext>
            </a:extLst>
          </p:cNvPr>
          <p:cNvPicPr>
            <a:picLocks noChangeAspect="1"/>
          </p:cNvPicPr>
          <p:nvPr/>
        </p:nvPicPr>
        <p:blipFill>
          <a:blip r:embed="rId3"/>
          <a:stretch>
            <a:fillRect/>
          </a:stretch>
        </p:blipFill>
        <p:spPr>
          <a:xfrm>
            <a:off x="4357457" y="1322881"/>
            <a:ext cx="4552950" cy="3962753"/>
          </a:xfrm>
          <a:prstGeom prst="rect">
            <a:avLst/>
          </a:prstGeom>
        </p:spPr>
      </p:pic>
      <p:sp>
        <p:nvSpPr>
          <p:cNvPr id="12" name="CuadroTexto 11">
            <a:extLst>
              <a:ext uri="{FF2B5EF4-FFF2-40B4-BE49-F238E27FC236}">
                <a16:creationId xmlns:a16="http://schemas.microsoft.com/office/drawing/2014/main" id="{E9C213E7-4E65-4810-8E1E-AB901D76DF62}"/>
              </a:ext>
            </a:extLst>
          </p:cNvPr>
          <p:cNvSpPr txBox="1"/>
          <p:nvPr/>
        </p:nvSpPr>
        <p:spPr>
          <a:xfrm>
            <a:off x="4837959" y="884699"/>
            <a:ext cx="3591945" cy="369332"/>
          </a:xfrm>
          <a:prstGeom prst="rect">
            <a:avLst/>
          </a:prstGeom>
          <a:noFill/>
        </p:spPr>
        <p:txBody>
          <a:bodyPr wrap="none" rtlCol="0">
            <a:spAutoFit/>
          </a:bodyPr>
          <a:lstStyle/>
          <a:p>
            <a:r>
              <a:rPr lang="es-ES" b="1" dirty="0">
                <a:solidFill>
                  <a:srgbClr val="0070C0"/>
                </a:solidFill>
              </a:rPr>
              <a:t>K=2 (Dos líneas o vías por conjunto)</a:t>
            </a:r>
            <a:endParaRPr lang="es-HN" b="1" dirty="0">
              <a:solidFill>
                <a:srgbClr val="0070C0"/>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graphicFrame>
        <p:nvGraphicFramePr>
          <p:cNvPr id="8" name="7 Diagrama"/>
          <p:cNvGraphicFramePr/>
          <p:nvPr>
            <p:extLst>
              <p:ext uri="{D42A27DB-BD31-4B8C-83A1-F6EECF244321}">
                <p14:modId xmlns:p14="http://schemas.microsoft.com/office/powerpoint/2010/main" val="3264407657"/>
              </p:ext>
            </p:extLst>
          </p:nvPr>
        </p:nvGraphicFramePr>
        <p:xfrm>
          <a:off x="285720" y="1357298"/>
          <a:ext cx="8572560" cy="50720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10 Rectángulo"/>
          <p:cNvSpPr/>
          <p:nvPr/>
        </p:nvSpPr>
        <p:spPr>
          <a:xfrm>
            <a:off x="-142908" y="136525"/>
            <a:ext cx="9429816"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dirty="0">
                <a:ln>
                  <a:noFill/>
                </a:ln>
                <a:solidFill>
                  <a:srgbClr val="0070C0"/>
                </a:solidFill>
                <a:effectLst/>
                <a:uLnTx/>
                <a:uFillTx/>
                <a:latin typeface="Calibri"/>
                <a:ea typeface="+mn-ea"/>
                <a:cs typeface="+mn-cs"/>
              </a:rPr>
              <a:t>FORMATO DE DIRECCION DE MEMORIA ASIGNACION ASOCIATIVA POR CONJUNTOS</a:t>
            </a:r>
            <a:endParaRPr kumimoji="0" lang="es-MX" sz="1800" b="0" i="0" u="none" strike="noStrike" kern="1200" cap="none" spc="0" normalizeH="0" baseline="0" noProof="0" dirty="0">
              <a:ln>
                <a:noFill/>
              </a:ln>
              <a:solidFill>
                <a:srgbClr val="0070C0"/>
              </a:solidFill>
              <a:effectLst/>
              <a:uLnTx/>
              <a:uFillTx/>
              <a:latin typeface="Calibri"/>
              <a:ea typeface="+mn-ea"/>
              <a:cs typeface="+mn-cs"/>
            </a:endParaRPr>
          </a:p>
        </p:txBody>
      </p:sp>
      <p:pic>
        <p:nvPicPr>
          <p:cNvPr id="6" name="Imagen 5">
            <a:extLst>
              <a:ext uri="{FF2B5EF4-FFF2-40B4-BE49-F238E27FC236}">
                <a16:creationId xmlns:a16="http://schemas.microsoft.com/office/drawing/2014/main" id="{A58AFB7E-DD2F-4B2E-8E91-FE68FBFAA310}"/>
              </a:ext>
            </a:extLst>
          </p:cNvPr>
          <p:cNvPicPr>
            <a:picLocks noChangeAspect="1"/>
          </p:cNvPicPr>
          <p:nvPr/>
        </p:nvPicPr>
        <p:blipFill>
          <a:blip r:embed="rId7"/>
          <a:stretch>
            <a:fillRect/>
          </a:stretch>
        </p:blipFill>
        <p:spPr>
          <a:xfrm>
            <a:off x="590550" y="538148"/>
            <a:ext cx="7962900" cy="819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4)">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500034" y="71414"/>
            <a:ext cx="8124083"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dirty="0">
                <a:ln>
                  <a:noFill/>
                </a:ln>
                <a:solidFill>
                  <a:srgbClr val="0070C0"/>
                </a:solidFill>
                <a:effectLst/>
                <a:uLnTx/>
                <a:uFillTx/>
                <a:latin typeface="Calibri"/>
                <a:ea typeface="+mn-ea"/>
                <a:cs typeface="+mn-cs"/>
              </a:rPr>
              <a:t>ORGANIZACIÓN DE CACHE CON ASIGNACION ASOCIATIVA POR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dirty="0">
                <a:ln>
                  <a:noFill/>
                </a:ln>
                <a:solidFill>
                  <a:srgbClr val="0070C0"/>
                </a:solidFill>
                <a:effectLst/>
                <a:uLnTx/>
                <a:uFillTx/>
                <a:latin typeface="Calibri"/>
                <a:ea typeface="+mn-ea"/>
                <a:cs typeface="+mn-cs"/>
              </a:rPr>
              <a:t> CONJUNTOS</a:t>
            </a:r>
          </a:p>
        </p:txBody>
      </p:sp>
      <p:sp>
        <p:nvSpPr>
          <p:cNvPr id="4" name="3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4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5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1" name="Imagen 10">
            <a:extLst>
              <a:ext uri="{FF2B5EF4-FFF2-40B4-BE49-F238E27FC236}">
                <a16:creationId xmlns:a16="http://schemas.microsoft.com/office/drawing/2014/main" id="{B257FDA5-C87F-45FE-AC58-472AB24DC995}"/>
              </a:ext>
            </a:extLst>
          </p:cNvPr>
          <p:cNvPicPr>
            <a:picLocks noChangeAspect="1"/>
          </p:cNvPicPr>
          <p:nvPr/>
        </p:nvPicPr>
        <p:blipFill>
          <a:blip r:embed="rId2"/>
          <a:stretch>
            <a:fillRect/>
          </a:stretch>
        </p:blipFill>
        <p:spPr>
          <a:xfrm>
            <a:off x="381852" y="958933"/>
            <a:ext cx="8380295" cy="4940134"/>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21BE39D-B38C-412C-B3B0-5E2642AF428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Marcador de pie de página 2">
            <a:extLst>
              <a:ext uri="{FF2B5EF4-FFF2-40B4-BE49-F238E27FC236}">
                <a16:creationId xmlns:a16="http://schemas.microsoft.com/office/drawing/2014/main" id="{5E8F6609-C620-4BBB-96E0-1370FA1113B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Marcador de número de diapositiva 3">
            <a:extLst>
              <a:ext uri="{FF2B5EF4-FFF2-40B4-BE49-F238E27FC236}">
                <a16:creationId xmlns:a16="http://schemas.microsoft.com/office/drawing/2014/main" id="{175BE8BB-E679-4488-86C9-9D904C18EB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8" name="2 CuadroTexto">
            <a:extLst>
              <a:ext uri="{FF2B5EF4-FFF2-40B4-BE49-F238E27FC236}">
                <a16:creationId xmlns:a16="http://schemas.microsoft.com/office/drawing/2014/main" id="{BED96A27-E431-43CE-995A-47D6CD3184EC}"/>
              </a:ext>
            </a:extLst>
          </p:cNvPr>
          <p:cNvSpPr txBox="1"/>
          <p:nvPr/>
        </p:nvSpPr>
        <p:spPr>
          <a:xfrm>
            <a:off x="2150325" y="44624"/>
            <a:ext cx="4823500"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srgbClr val="0070C0"/>
                </a:solidFill>
                <a:effectLst/>
                <a:uLnTx/>
                <a:uFillTx/>
                <a:latin typeface="Calibri"/>
                <a:ea typeface="+mn-ea"/>
                <a:cs typeface="+mn-cs"/>
              </a:rPr>
              <a:t>ORGANIZACIÓN DE CACHE CON ASIGNACION ASOCIATIVA POR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srgbClr val="0070C0"/>
                </a:solidFill>
                <a:effectLst/>
                <a:uLnTx/>
                <a:uFillTx/>
                <a:latin typeface="Calibri"/>
                <a:ea typeface="+mn-ea"/>
                <a:cs typeface="+mn-cs"/>
              </a:rPr>
              <a:t> CONJUNTOS K=2</a:t>
            </a:r>
          </a:p>
        </p:txBody>
      </p:sp>
      <p:pic>
        <p:nvPicPr>
          <p:cNvPr id="6" name="Imagen 5">
            <a:extLst>
              <a:ext uri="{FF2B5EF4-FFF2-40B4-BE49-F238E27FC236}">
                <a16:creationId xmlns:a16="http://schemas.microsoft.com/office/drawing/2014/main" id="{551C3790-7BCA-488E-BED2-92080265EEDE}"/>
              </a:ext>
            </a:extLst>
          </p:cNvPr>
          <p:cNvPicPr>
            <a:picLocks noChangeAspect="1"/>
          </p:cNvPicPr>
          <p:nvPr/>
        </p:nvPicPr>
        <p:blipFill>
          <a:blip r:embed="rId2"/>
          <a:stretch>
            <a:fillRect/>
          </a:stretch>
        </p:blipFill>
        <p:spPr>
          <a:xfrm>
            <a:off x="1115616" y="432567"/>
            <a:ext cx="5838024" cy="5949280"/>
          </a:xfrm>
          <a:prstGeom prst="rect">
            <a:avLst/>
          </a:prstGeom>
        </p:spPr>
      </p:pic>
    </p:spTree>
    <p:extLst>
      <p:ext uri="{BB962C8B-B14F-4D97-AF65-F5344CB8AC3E}">
        <p14:creationId xmlns:p14="http://schemas.microsoft.com/office/powerpoint/2010/main" val="34979577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0A1EA16-7C48-4F47-983E-39DF37197E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Marcador de pie de página 2">
            <a:extLst>
              <a:ext uri="{FF2B5EF4-FFF2-40B4-BE49-F238E27FC236}">
                <a16:creationId xmlns:a16="http://schemas.microsoft.com/office/drawing/2014/main" id="{A10D8814-8BED-4581-BE68-55379898648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Marcador de número de diapositiva 3">
            <a:extLst>
              <a:ext uri="{FF2B5EF4-FFF2-40B4-BE49-F238E27FC236}">
                <a16:creationId xmlns:a16="http://schemas.microsoft.com/office/drawing/2014/main" id="{259D0D46-1514-4CF6-BFC7-72C7448E09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5" name="Imagen 4">
            <a:extLst>
              <a:ext uri="{FF2B5EF4-FFF2-40B4-BE49-F238E27FC236}">
                <a16:creationId xmlns:a16="http://schemas.microsoft.com/office/drawing/2014/main" id="{CE8A3D6C-F12E-4F4B-9C92-D840193760E4}"/>
              </a:ext>
            </a:extLst>
          </p:cNvPr>
          <p:cNvPicPr>
            <a:picLocks noChangeAspect="1"/>
          </p:cNvPicPr>
          <p:nvPr/>
        </p:nvPicPr>
        <p:blipFill>
          <a:blip r:embed="rId2"/>
          <a:stretch>
            <a:fillRect/>
          </a:stretch>
        </p:blipFill>
        <p:spPr>
          <a:xfrm>
            <a:off x="827584" y="603452"/>
            <a:ext cx="7337056" cy="5651096"/>
          </a:xfrm>
          <a:prstGeom prst="rect">
            <a:avLst/>
          </a:prstGeom>
        </p:spPr>
      </p:pic>
      <p:sp>
        <p:nvSpPr>
          <p:cNvPr id="7" name="2 CuadroTexto">
            <a:extLst>
              <a:ext uri="{FF2B5EF4-FFF2-40B4-BE49-F238E27FC236}">
                <a16:creationId xmlns:a16="http://schemas.microsoft.com/office/drawing/2014/main" id="{DF95A5F4-33AB-41D1-B144-B714DB2230F7}"/>
              </a:ext>
            </a:extLst>
          </p:cNvPr>
          <p:cNvSpPr txBox="1"/>
          <p:nvPr/>
        </p:nvSpPr>
        <p:spPr>
          <a:xfrm>
            <a:off x="2150325" y="44624"/>
            <a:ext cx="4823500"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prstClr val="white">
                    <a:lumMod val="50000"/>
                  </a:prstClr>
                </a:solidFill>
                <a:effectLst/>
                <a:uLnTx/>
                <a:uFillTx/>
                <a:latin typeface="Calibri"/>
                <a:ea typeface="+mn-ea"/>
                <a:cs typeface="+mn-cs"/>
              </a:rPr>
              <a:t>ORGANIZACIÓN DE CACHE CON ASIGNACION ASOCIATIVA POR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prstClr val="white">
                    <a:lumMod val="50000"/>
                  </a:prstClr>
                </a:solidFill>
                <a:effectLst/>
                <a:uLnTx/>
                <a:uFillTx/>
                <a:latin typeface="Calibri"/>
                <a:ea typeface="+mn-ea"/>
                <a:cs typeface="+mn-cs"/>
              </a:rPr>
              <a:t> CONJUNTOS K=4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prstClr val="white">
                    <a:lumMod val="50000"/>
                  </a:prstClr>
                </a:solidFill>
                <a:effectLst/>
                <a:uLnTx/>
                <a:uFillTx/>
                <a:latin typeface="Calibri"/>
                <a:ea typeface="+mn-ea"/>
                <a:cs typeface="+mn-cs"/>
              </a:rPr>
              <a:t>MIPS 32</a:t>
            </a:r>
          </a:p>
        </p:txBody>
      </p:sp>
    </p:spTree>
    <p:extLst>
      <p:ext uri="{BB962C8B-B14F-4D97-AF65-F5344CB8AC3E}">
        <p14:creationId xmlns:p14="http://schemas.microsoft.com/office/powerpoint/2010/main" val="1491323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graphicFrame>
        <p:nvGraphicFramePr>
          <p:cNvPr id="5" name="4 Diagrama"/>
          <p:cNvGraphicFramePr/>
          <p:nvPr/>
        </p:nvGraphicFramePr>
        <p:xfrm>
          <a:off x="428596" y="285728"/>
          <a:ext cx="8358214" cy="60722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grpSp>
        <p:nvGrpSpPr>
          <p:cNvPr id="5" name="4 Grupo"/>
          <p:cNvGrpSpPr/>
          <p:nvPr/>
        </p:nvGrpSpPr>
        <p:grpSpPr>
          <a:xfrm>
            <a:off x="357136" y="928670"/>
            <a:ext cx="8429706" cy="2214578"/>
            <a:chOff x="71426" y="1608924"/>
            <a:chExt cx="8429706" cy="1615465"/>
          </a:xfrm>
          <a:solidFill>
            <a:schemeClr val="accent1">
              <a:lumMod val="50000"/>
            </a:schemeClr>
          </a:solidFill>
        </p:grpSpPr>
        <p:sp>
          <p:nvSpPr>
            <p:cNvPr id="6" name="5 Rectángulo redondeado"/>
            <p:cNvSpPr/>
            <p:nvPr/>
          </p:nvSpPr>
          <p:spPr>
            <a:xfrm>
              <a:off x="71426" y="1608924"/>
              <a:ext cx="8429706" cy="1615465"/>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p>
              <a:endParaRPr lang="es-HN"/>
            </a:p>
          </p:txBody>
        </p:sp>
        <p:sp>
          <p:nvSpPr>
            <p:cNvPr id="7" name="6 Rectángulo"/>
            <p:cNvSpPr/>
            <p:nvPr/>
          </p:nvSpPr>
          <p:spPr>
            <a:xfrm>
              <a:off x="118741" y="1656239"/>
              <a:ext cx="8335076" cy="152083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marL="0" marR="0" lvl="0" indent="0" algn="ctr" defTabSz="1066800" rtl="0" eaLnBrk="1" fontAlgn="auto" latinLnBrk="0" hangingPunct="1">
                <a:lnSpc>
                  <a:spcPct val="90000"/>
                </a:lnSpc>
                <a:spcBef>
                  <a:spcPct val="0"/>
                </a:spcBef>
                <a:spcAft>
                  <a:spcPct val="35000"/>
                </a:spcAft>
                <a:buClrTx/>
                <a:buSzTx/>
                <a:buFontTx/>
                <a:buNone/>
                <a:tabLst/>
                <a:defRPr/>
              </a:pPr>
              <a:r>
                <a:rPr kumimoji="0" lang="es-MX" sz="2400" b="0" i="0" u="none" strike="noStrike" kern="1200" cap="none" spc="0" normalizeH="0" baseline="0" noProof="0" dirty="0">
                  <a:ln>
                    <a:noFill/>
                  </a:ln>
                  <a:solidFill>
                    <a:prstClr val="white"/>
                  </a:solidFill>
                  <a:effectLst/>
                  <a:uLnTx/>
                  <a:uFillTx/>
                  <a:latin typeface="Calibri"/>
                  <a:ea typeface="+mn-ea"/>
                  <a:cs typeface="+mn-cs"/>
                </a:rPr>
                <a:t>Un bloque de memoria solamente puede estar en un conjunto de la cache, sin embargo dentro del conjunto hay varios bloques, por esto es necesario disponer de etiqueta, </a:t>
              </a:r>
              <a:r>
                <a:rPr kumimoji="0" lang="es-MX" sz="2400" b="0" i="0" u="sng" strike="noStrike" kern="1200" cap="none" spc="0" normalizeH="0" baseline="0" noProof="0" dirty="0">
                  <a:ln>
                    <a:noFill/>
                  </a:ln>
                  <a:solidFill>
                    <a:srgbClr val="FFFF00"/>
                  </a:solidFill>
                  <a:effectLst/>
                  <a:uLnTx/>
                  <a:uFillTx/>
                  <a:latin typeface="Calibri"/>
                  <a:ea typeface="+mn-ea"/>
                  <a:cs typeface="+mn-cs"/>
                </a:rPr>
                <a:t>ya que no puede haber dos bloques del mismo conjunto con la misma etiqueta.</a:t>
              </a:r>
            </a:p>
          </p:txBody>
        </p:sp>
      </p:grpSp>
      <p:grpSp>
        <p:nvGrpSpPr>
          <p:cNvPr id="8" name="7 Grupo"/>
          <p:cNvGrpSpPr/>
          <p:nvPr/>
        </p:nvGrpSpPr>
        <p:grpSpPr>
          <a:xfrm>
            <a:off x="357147" y="3742361"/>
            <a:ext cx="8429706" cy="1615465"/>
            <a:chOff x="71426" y="3472922"/>
            <a:chExt cx="8429706" cy="1615465"/>
          </a:xfrm>
          <a:solidFill>
            <a:schemeClr val="accent1">
              <a:lumMod val="50000"/>
            </a:schemeClr>
          </a:solidFill>
        </p:grpSpPr>
        <p:sp>
          <p:nvSpPr>
            <p:cNvPr id="9" name="8 Rectángulo redondeado"/>
            <p:cNvSpPr/>
            <p:nvPr/>
          </p:nvSpPr>
          <p:spPr>
            <a:xfrm>
              <a:off x="71426" y="3472922"/>
              <a:ext cx="8429706" cy="1615465"/>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p>
              <a:endParaRPr lang="es-HN"/>
            </a:p>
          </p:txBody>
        </p:sp>
        <p:sp>
          <p:nvSpPr>
            <p:cNvPr id="10" name="9 Rectángulo"/>
            <p:cNvSpPr/>
            <p:nvPr/>
          </p:nvSpPr>
          <p:spPr>
            <a:xfrm>
              <a:off x="118741" y="3520237"/>
              <a:ext cx="8335076" cy="152083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45720" rIns="60960" bIns="45720" numCol="1" spcCol="1270" anchor="ctr" anchorCtr="0">
              <a:noAutofit/>
            </a:bodyPr>
            <a:lstStyle/>
            <a:p>
              <a:pPr marL="0" marR="0" lvl="0" indent="0" algn="ctr" defTabSz="1066800" rtl="0" eaLnBrk="1" fontAlgn="auto" latinLnBrk="0" hangingPunct="1">
                <a:lnSpc>
                  <a:spcPct val="90000"/>
                </a:lnSpc>
                <a:spcBef>
                  <a:spcPct val="0"/>
                </a:spcBef>
                <a:spcAft>
                  <a:spcPct val="35000"/>
                </a:spcAft>
                <a:buClrTx/>
                <a:buSzTx/>
                <a:buFontTx/>
                <a:buNone/>
                <a:tabLst/>
                <a:defRPr/>
              </a:pPr>
              <a:r>
                <a:rPr kumimoji="0" lang="es-MX" sz="2400" b="0" i="0" u="none" strike="noStrike" kern="1200" cap="none" spc="0" normalizeH="0" baseline="0" noProof="0" dirty="0">
                  <a:ln>
                    <a:noFill/>
                  </a:ln>
                  <a:solidFill>
                    <a:prstClr val="white"/>
                  </a:solidFill>
                  <a:effectLst/>
                  <a:uLnTx/>
                  <a:uFillTx/>
                  <a:latin typeface="Calibri"/>
                  <a:ea typeface="+mn-ea"/>
                  <a:cs typeface="+mn-cs"/>
                </a:rPr>
                <a:t>Normalmente se suele utilizar dos (2) líneas por conjunto (2 vías), lo cual mejora notablemente la tasa de aciertos en la parte de asignación directa.</a:t>
              </a:r>
            </a:p>
          </p:txBody>
        </p: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graphicFrame>
        <p:nvGraphicFramePr>
          <p:cNvPr id="5" name="4 Diagrama"/>
          <p:cNvGraphicFramePr/>
          <p:nvPr/>
        </p:nvGraphicFramePr>
        <p:xfrm>
          <a:off x="142876" y="428604"/>
          <a:ext cx="8858280" cy="55721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4)">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3B60AD4-D161-434E-A3D7-E9BE5286B473}"/>
              </a:ext>
            </a:extLst>
          </p:cNvPr>
          <p:cNvSpPr>
            <a:spLocks noGrp="1"/>
          </p:cNvSpPr>
          <p:nvPr>
            <p:ph type="dt" sz="half" idx="10"/>
          </p:nvPr>
        </p:nvSpPr>
        <p:spPr/>
        <p:txBody>
          <a:bodyPr/>
          <a:lstStyle/>
          <a:p>
            <a:r>
              <a:rPr lang="es-HN"/>
              <a:t>Ing. Miguel Aguilar</a:t>
            </a:r>
            <a:endParaRPr lang="es-MX"/>
          </a:p>
        </p:txBody>
      </p:sp>
      <p:sp>
        <p:nvSpPr>
          <p:cNvPr id="3" name="Marcador de pie de página 2">
            <a:extLst>
              <a:ext uri="{FF2B5EF4-FFF2-40B4-BE49-F238E27FC236}">
                <a16:creationId xmlns:a16="http://schemas.microsoft.com/office/drawing/2014/main" id="{7CBF4E22-682C-4B8F-B768-C21EB9C2148E}"/>
              </a:ext>
            </a:extLst>
          </p:cNvPr>
          <p:cNvSpPr>
            <a:spLocks noGrp="1"/>
          </p:cNvSpPr>
          <p:nvPr>
            <p:ph type="ftr" sz="quarter" idx="11"/>
          </p:nvPr>
        </p:nvSpPr>
        <p:spPr/>
        <p:txBody>
          <a:bodyPr/>
          <a:lstStyle/>
          <a:p>
            <a:r>
              <a:rPr lang="es-MX"/>
              <a:t>Arquitectura de Computadoras</a:t>
            </a:r>
          </a:p>
        </p:txBody>
      </p:sp>
      <p:sp>
        <p:nvSpPr>
          <p:cNvPr id="4" name="Marcador de número de diapositiva 3">
            <a:extLst>
              <a:ext uri="{FF2B5EF4-FFF2-40B4-BE49-F238E27FC236}">
                <a16:creationId xmlns:a16="http://schemas.microsoft.com/office/drawing/2014/main" id="{18F9E9EE-60CB-47BE-9EEE-B00320D8F9C7}"/>
              </a:ext>
            </a:extLst>
          </p:cNvPr>
          <p:cNvSpPr>
            <a:spLocks noGrp="1"/>
          </p:cNvSpPr>
          <p:nvPr>
            <p:ph type="sldNum" sz="quarter" idx="12"/>
          </p:nvPr>
        </p:nvSpPr>
        <p:spPr/>
        <p:txBody>
          <a:bodyPr/>
          <a:lstStyle/>
          <a:p>
            <a:fld id="{5B3FB27E-8011-4B47-ACF1-F2A542C1FF6D}" type="slidenum">
              <a:rPr lang="es-MX" smtClean="0"/>
              <a:pPr/>
              <a:t>12</a:t>
            </a:fld>
            <a:endParaRPr lang="es-MX"/>
          </a:p>
        </p:txBody>
      </p:sp>
      <p:graphicFrame>
        <p:nvGraphicFramePr>
          <p:cNvPr id="5" name="Diagrama 4">
            <a:extLst>
              <a:ext uri="{FF2B5EF4-FFF2-40B4-BE49-F238E27FC236}">
                <a16:creationId xmlns:a16="http://schemas.microsoft.com/office/drawing/2014/main" id="{E5A1ACDF-DDF3-4158-BE54-633149157F0A}"/>
              </a:ext>
            </a:extLst>
          </p:cNvPr>
          <p:cNvGraphicFramePr/>
          <p:nvPr>
            <p:extLst>
              <p:ext uri="{D42A27DB-BD31-4B8C-83A1-F6EECF244321}">
                <p14:modId xmlns:p14="http://schemas.microsoft.com/office/powerpoint/2010/main" val="2173637405"/>
              </p:ext>
            </p:extLst>
          </p:nvPr>
        </p:nvGraphicFramePr>
        <p:xfrm>
          <a:off x="763480" y="363984"/>
          <a:ext cx="7923320" cy="5761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uadroTexto 5">
            <a:extLst>
              <a:ext uri="{FF2B5EF4-FFF2-40B4-BE49-F238E27FC236}">
                <a16:creationId xmlns:a16="http://schemas.microsoft.com/office/drawing/2014/main" id="{C83ECAED-B8A8-4C9A-9DE6-A8FE76EFE355}"/>
              </a:ext>
            </a:extLst>
          </p:cNvPr>
          <p:cNvSpPr txBox="1"/>
          <p:nvPr/>
        </p:nvSpPr>
        <p:spPr>
          <a:xfrm>
            <a:off x="2590800" y="510466"/>
            <a:ext cx="5974672" cy="1077218"/>
          </a:xfrm>
          <a:prstGeom prst="rect">
            <a:avLst/>
          </a:prstGeom>
          <a:noFill/>
        </p:spPr>
        <p:txBody>
          <a:bodyPr wrap="square">
            <a:spAutoFit/>
          </a:bodyPr>
          <a:lstStyle/>
          <a:p>
            <a:pPr algn="ctr"/>
            <a:r>
              <a:rPr lang="es-HN" sz="3200" b="1" dirty="0">
                <a:solidFill>
                  <a:srgbClr val="0070C0"/>
                </a:solidFill>
              </a:rPr>
              <a:t>ACCESO ALEATORIO</a:t>
            </a:r>
          </a:p>
          <a:p>
            <a:pPr algn="ctr"/>
            <a:r>
              <a:rPr lang="es-HN" sz="3200" b="1" dirty="0">
                <a:solidFill>
                  <a:srgbClr val="0070C0"/>
                </a:solidFill>
              </a:rPr>
              <a:t>Random Acces Memory</a:t>
            </a:r>
          </a:p>
        </p:txBody>
      </p:sp>
    </p:spTree>
    <p:extLst>
      <p:ext uri="{BB962C8B-B14F-4D97-AF65-F5344CB8AC3E}">
        <p14:creationId xmlns:p14="http://schemas.microsoft.com/office/powerpoint/2010/main" val="31541659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7" name="Picture 5"/>
          <p:cNvPicPr>
            <a:picLocks noChangeAspect="1" noChangeArrowheads="1"/>
          </p:cNvPicPr>
          <p:nvPr/>
        </p:nvPicPr>
        <p:blipFill>
          <a:blip r:embed="rId2"/>
          <a:srcRect/>
          <a:stretch>
            <a:fillRect/>
          </a:stretch>
        </p:blipFill>
        <p:spPr bwMode="auto">
          <a:xfrm>
            <a:off x="500034" y="71414"/>
            <a:ext cx="8143932" cy="6360757"/>
          </a:xfrm>
          <a:prstGeom prst="rect">
            <a:avLst/>
          </a:prstGeom>
          <a:noFill/>
          <a:ln w="9525">
            <a:noFill/>
            <a:miter lim="800000"/>
            <a:headEnd/>
            <a:tailEnd/>
          </a:ln>
          <a:effectLst/>
        </p:spPr>
      </p:pic>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28674" name="Picture 2"/>
          <p:cNvPicPr>
            <a:picLocks noChangeAspect="1" noChangeArrowheads="1"/>
          </p:cNvPicPr>
          <p:nvPr/>
        </p:nvPicPr>
        <p:blipFill>
          <a:blip r:embed="rId3"/>
          <a:srcRect/>
          <a:stretch>
            <a:fillRect/>
          </a:stretch>
        </p:blipFill>
        <p:spPr bwMode="auto">
          <a:xfrm>
            <a:off x="4143372" y="428604"/>
            <a:ext cx="4400550" cy="942975"/>
          </a:xfrm>
          <a:prstGeom prst="rect">
            <a:avLst/>
          </a:prstGeom>
          <a:noFill/>
          <a:ln w="9525">
            <a:noFill/>
            <a:miter lim="800000"/>
            <a:headEnd/>
            <a:tailEnd/>
          </a:ln>
          <a:effectLst/>
        </p:spPr>
      </p:pic>
      <p:sp>
        <p:nvSpPr>
          <p:cNvPr id="19" name="18 Rectángulo redondeado"/>
          <p:cNvSpPr/>
          <p:nvPr/>
        </p:nvSpPr>
        <p:spPr>
          <a:xfrm>
            <a:off x="1142976" y="5500702"/>
            <a:ext cx="428628" cy="21431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19 Rectángulo redondeado"/>
          <p:cNvSpPr/>
          <p:nvPr/>
        </p:nvSpPr>
        <p:spPr>
          <a:xfrm>
            <a:off x="6072198" y="3500438"/>
            <a:ext cx="428628" cy="21431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white"/>
              </a:solidFill>
              <a:effectLst/>
              <a:uLnTx/>
              <a:uFillTx/>
              <a:latin typeface="Calibri"/>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wedge">
                                      <p:cBhvr>
                                        <p:cTn id="7" dur="2000"/>
                                        <p:tgtEl>
                                          <p:spTgt spid="2867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nodeType="clickEffect">
                                  <p:stCondLst>
                                    <p:cond delay="0"/>
                                  </p:stCondLst>
                                  <p:childTnLst>
                                    <p:set>
                                      <p:cBhvr>
                                        <p:cTn id="11" dur="1" fill="hold">
                                          <p:stCondLst>
                                            <p:cond delay="0"/>
                                          </p:stCondLst>
                                        </p:cTn>
                                        <p:tgtEl>
                                          <p:spTgt spid="28677"/>
                                        </p:tgtEl>
                                        <p:attrNameLst>
                                          <p:attrName>style.visibility</p:attrName>
                                        </p:attrNameLst>
                                      </p:cBhvr>
                                      <p:to>
                                        <p:strVal val="visible"/>
                                      </p:to>
                                    </p:set>
                                    <p:animEffect transition="in" filter="wheel(4)">
                                      <p:cBhvr>
                                        <p:cTn id="12" dur="2000"/>
                                        <p:tgtEl>
                                          <p:spTgt spid="28677"/>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heel(1)">
                                      <p:cBhvr>
                                        <p:cTn id="17" dur="20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heel(1)">
                                      <p:cBhvr>
                                        <p:cTn id="2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8"/>
            <a:ext cx="8229600" cy="1143000"/>
          </a:xfrm>
        </p:spPr>
        <p:txBody>
          <a:bodyPr>
            <a:normAutofit fontScale="90000"/>
          </a:bodyPr>
          <a:lstStyle/>
          <a:p>
            <a:r>
              <a:rPr lang="es-MX" dirty="0">
                <a:solidFill>
                  <a:srgbClr val="002060"/>
                </a:solidFill>
              </a:rPr>
              <a:t>	El bloque de memoria principal con </a:t>
            </a:r>
            <a:r>
              <a:rPr lang="es-MX" sz="4000" dirty="0">
                <a:solidFill>
                  <a:srgbClr val="002060"/>
                </a:solidFill>
              </a:rPr>
              <a:t>dirección</a:t>
            </a:r>
            <a:r>
              <a:rPr lang="es-MX" dirty="0">
                <a:solidFill>
                  <a:srgbClr val="002060"/>
                </a:solidFill>
              </a:rPr>
              <a:t> 1FF7FF8 es asignado al conjunto 1FFE</a:t>
            </a:r>
          </a:p>
        </p:txBody>
      </p:sp>
      <p:sp>
        <p:nvSpPr>
          <p:cNvPr id="4" name="3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4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5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3" name="Imagen 2">
            <a:extLst>
              <a:ext uri="{FF2B5EF4-FFF2-40B4-BE49-F238E27FC236}">
                <a16:creationId xmlns:a16="http://schemas.microsoft.com/office/drawing/2014/main" id="{BD55FA80-9C43-4170-8EF4-A7ACF2427855}"/>
              </a:ext>
            </a:extLst>
          </p:cNvPr>
          <p:cNvPicPr>
            <a:picLocks noChangeAspect="1"/>
          </p:cNvPicPr>
          <p:nvPr/>
        </p:nvPicPr>
        <p:blipFill>
          <a:blip r:embed="rId2"/>
          <a:stretch>
            <a:fillRect/>
          </a:stretch>
        </p:blipFill>
        <p:spPr>
          <a:xfrm>
            <a:off x="162731" y="2996952"/>
            <a:ext cx="8818538" cy="190280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srcRect/>
          <a:stretch>
            <a:fillRect/>
          </a:stretch>
        </p:blipFill>
        <p:spPr bwMode="auto">
          <a:xfrm>
            <a:off x="1000100" y="1357298"/>
            <a:ext cx="7229475" cy="209550"/>
          </a:xfrm>
          <a:prstGeom prst="rect">
            <a:avLst/>
          </a:prstGeom>
          <a:noFill/>
          <a:ln w="9525">
            <a:noFill/>
            <a:miter lim="800000"/>
            <a:headEnd/>
            <a:tailEnd/>
          </a:ln>
          <a:effectLst/>
        </p:spPr>
      </p:pic>
      <p:pic>
        <p:nvPicPr>
          <p:cNvPr id="9" name="Picture 2"/>
          <p:cNvPicPr>
            <a:picLocks noChangeAspect="1" noChangeArrowheads="1"/>
          </p:cNvPicPr>
          <p:nvPr/>
        </p:nvPicPr>
        <p:blipFill>
          <a:blip r:embed="rId3"/>
          <a:srcRect/>
          <a:stretch>
            <a:fillRect/>
          </a:stretch>
        </p:blipFill>
        <p:spPr bwMode="auto">
          <a:xfrm>
            <a:off x="904875" y="357188"/>
            <a:ext cx="7310438" cy="571500"/>
          </a:xfrm>
          <a:prstGeom prst="rect">
            <a:avLst/>
          </a:prstGeom>
          <a:noFill/>
          <a:ln w="9525">
            <a:miter lim="800000"/>
            <a:headEnd/>
            <a:tailEnd/>
          </a:ln>
          <a:effectLst/>
        </p:spPr>
      </p:pic>
      <p:sp>
        <p:nvSpPr>
          <p:cNvPr id="6" name="5 Marcador de contenido"/>
          <p:cNvSpPr>
            <a:spLocks noGrp="1"/>
          </p:cNvSpPr>
          <p:nvPr>
            <p:ph idx="1"/>
          </p:nvPr>
        </p:nvSpPr>
        <p:spPr/>
        <p:txBody>
          <a:bodyPr>
            <a:normAutofit/>
          </a:bodyPr>
          <a:lstStyle/>
          <a:p>
            <a:pPr marL="514350" indent="-514350">
              <a:buFont typeface="+mj-lt"/>
              <a:buAutoNum type="alphaLcParenR"/>
            </a:pPr>
            <a:r>
              <a:rPr lang="es-MX" sz="2400" dirty="0">
                <a:solidFill>
                  <a:srgbClr val="002060"/>
                </a:solidFill>
              </a:rPr>
              <a:t>Determinar el tamaño del bloque y línea de cache en bytes.</a:t>
            </a:r>
          </a:p>
          <a:p>
            <a:pPr marL="514350" indent="-514350">
              <a:buNone/>
            </a:pPr>
            <a:r>
              <a:rPr lang="es-MX" sz="2400" dirty="0"/>
              <a:t>       </a:t>
            </a:r>
            <a:r>
              <a:rPr lang="es-MX" sz="2400" dirty="0">
                <a:solidFill>
                  <a:srgbClr val="C00000"/>
                </a:solidFill>
              </a:rPr>
              <a:t>Tamaño del bloque = tamaño de línea = 2</a:t>
            </a:r>
            <a:r>
              <a:rPr lang="es-MX" sz="2400" baseline="30000" dirty="0">
                <a:solidFill>
                  <a:srgbClr val="C00000"/>
                </a:solidFill>
              </a:rPr>
              <a:t>w</a:t>
            </a:r>
            <a:r>
              <a:rPr lang="es-MX" sz="2400" dirty="0">
                <a:solidFill>
                  <a:srgbClr val="C00000"/>
                </a:solidFill>
              </a:rPr>
              <a:t> = 2</a:t>
            </a:r>
            <a:r>
              <a:rPr lang="es-MX" sz="2400" baseline="30000" dirty="0">
                <a:solidFill>
                  <a:srgbClr val="C00000"/>
                </a:solidFill>
              </a:rPr>
              <a:t>6 </a:t>
            </a:r>
            <a:r>
              <a:rPr lang="es-MX" sz="2400" dirty="0">
                <a:solidFill>
                  <a:srgbClr val="C00000"/>
                </a:solidFill>
              </a:rPr>
              <a:t>= 64 bytes</a:t>
            </a:r>
          </a:p>
          <a:p>
            <a:pPr marL="514350" indent="-514350">
              <a:buFont typeface="+mj-lt"/>
              <a:buAutoNum type="alphaLcParenR" startAt="2"/>
            </a:pPr>
            <a:r>
              <a:rPr lang="es-MX" sz="2400" dirty="0">
                <a:solidFill>
                  <a:srgbClr val="002060"/>
                </a:solidFill>
              </a:rPr>
              <a:t>Determinar el tamaño de la cache en kbytes</a:t>
            </a:r>
          </a:p>
          <a:p>
            <a:pPr marL="514350" indent="-514350">
              <a:buNone/>
            </a:pPr>
            <a:r>
              <a:rPr lang="es-MX" sz="2400" dirty="0"/>
              <a:t>        </a:t>
            </a:r>
            <a:r>
              <a:rPr lang="es-MX" sz="2400" dirty="0">
                <a:solidFill>
                  <a:srgbClr val="C00000"/>
                </a:solidFill>
              </a:rPr>
              <a:t>Tamaño de cache = Número de líneas cache x Tamaño línea</a:t>
            </a:r>
          </a:p>
          <a:p>
            <a:pPr marL="514350" indent="-514350">
              <a:buNone/>
            </a:pPr>
            <a:r>
              <a:rPr lang="es-MX" sz="2400" dirty="0">
                <a:solidFill>
                  <a:srgbClr val="C00000"/>
                </a:solidFill>
              </a:rPr>
              <a:t>                                        = k 2</a:t>
            </a:r>
            <a:r>
              <a:rPr lang="es-MX" sz="2400" baseline="30000" dirty="0">
                <a:solidFill>
                  <a:srgbClr val="C00000"/>
                </a:solidFill>
              </a:rPr>
              <a:t>d</a:t>
            </a:r>
            <a:r>
              <a:rPr lang="es-MX" sz="2400" dirty="0">
                <a:solidFill>
                  <a:srgbClr val="C00000"/>
                </a:solidFill>
              </a:rPr>
              <a:t> 2</a:t>
            </a:r>
            <a:r>
              <a:rPr lang="es-MX" sz="2400" baseline="30000" dirty="0">
                <a:solidFill>
                  <a:srgbClr val="C00000"/>
                </a:solidFill>
              </a:rPr>
              <a:t>w</a:t>
            </a:r>
          </a:p>
          <a:p>
            <a:pPr marL="514350" indent="-514350">
              <a:buNone/>
            </a:pPr>
            <a:r>
              <a:rPr lang="es-MX" sz="2400" baseline="30000" dirty="0">
                <a:solidFill>
                  <a:srgbClr val="C00000"/>
                </a:solidFill>
              </a:rPr>
              <a:t>                                                           </a:t>
            </a:r>
            <a:r>
              <a:rPr lang="es-MX" sz="2400" dirty="0">
                <a:solidFill>
                  <a:srgbClr val="C00000"/>
                </a:solidFill>
              </a:rPr>
              <a:t>= 8</a:t>
            </a:r>
            <a:r>
              <a:rPr lang="es-MX" sz="2400" baseline="30000" dirty="0">
                <a:solidFill>
                  <a:srgbClr val="C00000"/>
                </a:solidFill>
              </a:rPr>
              <a:t> </a:t>
            </a:r>
            <a:r>
              <a:rPr lang="es-MX" sz="2400" dirty="0">
                <a:solidFill>
                  <a:srgbClr val="C00000"/>
                </a:solidFill>
              </a:rPr>
              <a:t>2</a:t>
            </a:r>
            <a:r>
              <a:rPr lang="es-MX" sz="2400" baseline="30000" dirty="0">
                <a:solidFill>
                  <a:srgbClr val="C00000"/>
                </a:solidFill>
              </a:rPr>
              <a:t>7</a:t>
            </a:r>
            <a:r>
              <a:rPr lang="es-MX" sz="2400" dirty="0">
                <a:solidFill>
                  <a:srgbClr val="C00000"/>
                </a:solidFill>
              </a:rPr>
              <a:t> 2</a:t>
            </a:r>
            <a:r>
              <a:rPr lang="es-MX" sz="2400" baseline="30000" dirty="0">
                <a:solidFill>
                  <a:srgbClr val="C00000"/>
                </a:solidFill>
              </a:rPr>
              <a:t>6</a:t>
            </a:r>
            <a:endParaRPr lang="es-MX" sz="2400" dirty="0">
              <a:solidFill>
                <a:srgbClr val="C00000"/>
              </a:solidFill>
            </a:endParaRPr>
          </a:p>
          <a:p>
            <a:pPr marL="514350" indent="-514350">
              <a:buNone/>
            </a:pPr>
            <a:r>
              <a:rPr lang="es-MX" sz="2400" dirty="0">
                <a:solidFill>
                  <a:srgbClr val="C00000"/>
                </a:solidFill>
              </a:rPr>
              <a:t>                                        = 2</a:t>
            </a:r>
            <a:r>
              <a:rPr lang="es-MX" sz="2400" baseline="30000" dirty="0">
                <a:solidFill>
                  <a:srgbClr val="C00000"/>
                </a:solidFill>
              </a:rPr>
              <a:t>16</a:t>
            </a:r>
            <a:r>
              <a:rPr lang="es-MX" sz="2400" dirty="0">
                <a:solidFill>
                  <a:srgbClr val="C00000"/>
                </a:solidFill>
              </a:rPr>
              <a:t> = 64 kbytes</a:t>
            </a:r>
          </a:p>
          <a:p>
            <a:pPr marL="514350" indent="-514350">
              <a:buFont typeface="+mj-lt"/>
              <a:buAutoNum type="alphaLcParenR" startAt="3"/>
            </a:pPr>
            <a:r>
              <a:rPr lang="es-MX" sz="2400" dirty="0">
                <a:solidFill>
                  <a:srgbClr val="002060"/>
                </a:solidFill>
              </a:rPr>
              <a:t>Determinar el tamaño de la memoria principal en Mbytes</a:t>
            </a:r>
          </a:p>
          <a:p>
            <a:pPr marL="514350" indent="-514350">
              <a:buNone/>
            </a:pPr>
            <a:r>
              <a:rPr lang="es-MX" sz="2400" dirty="0">
                <a:solidFill>
                  <a:srgbClr val="C00000"/>
                </a:solidFill>
              </a:rPr>
              <a:t>        Numero de bloques x Tamaño bloque = 2</a:t>
            </a:r>
            <a:r>
              <a:rPr lang="es-MX" sz="2400" baseline="30000" dirty="0">
                <a:solidFill>
                  <a:srgbClr val="C00000"/>
                </a:solidFill>
              </a:rPr>
              <a:t>s</a:t>
            </a:r>
            <a:r>
              <a:rPr lang="es-MX" sz="2400" dirty="0">
                <a:solidFill>
                  <a:srgbClr val="C00000"/>
                </a:solidFill>
              </a:rPr>
              <a:t> 2</a:t>
            </a:r>
            <a:r>
              <a:rPr lang="es-MX" sz="2400" baseline="30000" dirty="0">
                <a:solidFill>
                  <a:srgbClr val="C00000"/>
                </a:solidFill>
              </a:rPr>
              <a:t>w</a:t>
            </a:r>
            <a:r>
              <a:rPr lang="es-MX" sz="2400" dirty="0">
                <a:solidFill>
                  <a:srgbClr val="C00000"/>
                </a:solidFill>
              </a:rPr>
              <a:t> = 2</a:t>
            </a:r>
            <a:r>
              <a:rPr lang="es-MX" sz="2400" baseline="30000" dirty="0">
                <a:solidFill>
                  <a:srgbClr val="C00000"/>
                </a:solidFill>
              </a:rPr>
              <a:t>14</a:t>
            </a:r>
            <a:r>
              <a:rPr lang="es-MX" sz="2400" dirty="0">
                <a:solidFill>
                  <a:srgbClr val="C00000"/>
                </a:solidFill>
              </a:rPr>
              <a:t> 2</a:t>
            </a:r>
            <a:r>
              <a:rPr lang="es-MX" sz="2400" baseline="30000" dirty="0">
                <a:solidFill>
                  <a:srgbClr val="C00000"/>
                </a:solidFill>
              </a:rPr>
              <a:t>6</a:t>
            </a:r>
          </a:p>
          <a:p>
            <a:pPr marL="514350" indent="-514350">
              <a:buNone/>
            </a:pPr>
            <a:r>
              <a:rPr lang="es-MX" sz="2400" dirty="0">
                <a:solidFill>
                  <a:srgbClr val="C00000"/>
                </a:solidFill>
              </a:rPr>
              <a:t>                                                                             = 2</a:t>
            </a:r>
            <a:r>
              <a:rPr lang="es-MX" sz="2400" baseline="30000" dirty="0">
                <a:solidFill>
                  <a:srgbClr val="C00000"/>
                </a:solidFill>
              </a:rPr>
              <a:t>20</a:t>
            </a:r>
            <a:r>
              <a:rPr lang="es-MX" sz="2400" dirty="0">
                <a:solidFill>
                  <a:srgbClr val="C00000"/>
                </a:solidFill>
              </a:rPr>
              <a:t> bytes = 1Mbyte</a:t>
            </a:r>
          </a:p>
          <a:p>
            <a:pPr marL="514350" indent="-514350">
              <a:buNone/>
            </a:pPr>
            <a:endParaRPr lang="es-MX" sz="2400" dirty="0">
              <a:solidFill>
                <a:srgbClr val="C00000"/>
              </a:solidFill>
            </a:endParaRPr>
          </a:p>
        </p:txBody>
      </p:sp>
      <p:sp>
        <p:nvSpPr>
          <p:cNvPr id="5" name="4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6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8" name="7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4 Marco"/>
          <p:cNvSpPr/>
          <p:nvPr/>
        </p:nvSpPr>
        <p:spPr>
          <a:xfrm>
            <a:off x="214282" y="214290"/>
            <a:ext cx="8715436" cy="1857388"/>
          </a:xfrm>
          <a:prstGeom prst="frame">
            <a:avLst/>
          </a:prstGeom>
          <a:solidFill>
            <a:srgbClr val="003300"/>
          </a:solidFill>
          <a:ln>
            <a:solidFill>
              <a:srgbClr val="003300"/>
            </a:solidFill>
          </a:ln>
          <a:effectLst>
            <a:glow rad="139700">
              <a:srgbClr val="006600">
                <a:alpha val="40000"/>
              </a:srgb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srgbClr val="002060"/>
                </a:solidFill>
                <a:effectLst/>
                <a:uLnTx/>
                <a:uFillTx/>
                <a:latin typeface="Calibri"/>
                <a:ea typeface="+mn-ea"/>
                <a:cs typeface="+mn-cs"/>
              </a:rPr>
              <a:t>PROBLEMA 4.1</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srgbClr val="002060"/>
                </a:solidFill>
                <a:effectLst/>
                <a:uLnTx/>
                <a:uFillTx/>
                <a:latin typeface="Calibri"/>
                <a:ea typeface="+mn-ea"/>
                <a:cs typeface="+mn-cs"/>
              </a:rPr>
              <a:t>Una cache asociativa por conjuntos consta de 64 líneas divididas en conjuntos de 4 líneas. La memoria principal contiene 4K bloques de 128 palabras cada uno. Muestre el formato de direcciones de memoria principal. </a:t>
            </a:r>
          </a:p>
        </p:txBody>
      </p:sp>
      <p:sp>
        <p:nvSpPr>
          <p:cNvPr id="7" name="6 Rectángulo"/>
          <p:cNvSpPr/>
          <p:nvPr/>
        </p:nvSpPr>
        <p:spPr>
          <a:xfrm>
            <a:off x="285720" y="3357562"/>
            <a:ext cx="8572560" cy="3000396"/>
          </a:xfrm>
          <a:prstGeom prst="rect">
            <a:avLst/>
          </a:prstGeom>
          <a:solidFill>
            <a:srgbClr val="003300"/>
          </a:solidFill>
          <a:ln w="762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Número de Líneas en cache = kv = k x 2</a:t>
            </a:r>
            <a:r>
              <a:rPr kumimoji="0" lang="es-ES_tradnl" sz="2000" b="0" i="0" u="none" strike="noStrike" kern="1200" cap="none" spc="0" normalizeH="0" baseline="30000" noProof="0" dirty="0">
                <a:ln>
                  <a:noFill/>
                </a:ln>
                <a:solidFill>
                  <a:prstClr val="white"/>
                </a:solidFill>
                <a:effectLst/>
                <a:uLnTx/>
                <a:uFillTx/>
                <a:latin typeface="Calibri"/>
                <a:ea typeface="+mn-ea"/>
                <a:cs typeface="+mn-cs"/>
              </a:rPr>
              <a:t>d</a:t>
            </a:r>
            <a:r>
              <a:rPr kumimoji="0" lang="es-ES_tradnl" sz="2000" b="0" i="0" u="none" strike="noStrike" kern="1200" cap="none" spc="0" normalizeH="0" baseline="0" noProof="0" dirty="0">
                <a:ln>
                  <a:noFill/>
                </a:ln>
                <a:solidFill>
                  <a:prstClr val="white"/>
                </a:solidFill>
                <a:effectLst/>
                <a:uLnTx/>
                <a:uFillTx/>
                <a:latin typeface="Calibri"/>
                <a:ea typeface="+mn-ea"/>
                <a:cs typeface="+mn-cs"/>
              </a:rPr>
              <a:t> = 64 Líneas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4 (Líneas/conjunto) x 2</a:t>
            </a:r>
            <a:r>
              <a:rPr kumimoji="0" lang="es-ES_tradnl" sz="2000" b="0" i="0" u="none" strike="noStrike" kern="1200" cap="none" spc="0" normalizeH="0" baseline="30000" noProof="0" dirty="0">
                <a:ln>
                  <a:noFill/>
                </a:ln>
                <a:solidFill>
                  <a:prstClr val="white"/>
                </a:solidFill>
                <a:effectLst/>
                <a:uLnTx/>
                <a:uFillTx/>
                <a:latin typeface="Calibri"/>
                <a:ea typeface="+mn-ea"/>
                <a:cs typeface="+mn-cs"/>
              </a:rPr>
              <a:t>d</a:t>
            </a:r>
            <a:r>
              <a:rPr kumimoji="0" lang="es-ES_tradnl" sz="2000" b="0" i="0" u="none" strike="noStrike" kern="1200" cap="none" spc="0" normalizeH="0" baseline="0" noProof="0" dirty="0">
                <a:ln>
                  <a:noFill/>
                </a:ln>
                <a:solidFill>
                  <a:prstClr val="white"/>
                </a:solidFill>
                <a:effectLst/>
                <a:uLnTx/>
                <a:uFillTx/>
                <a:latin typeface="Calibri"/>
                <a:ea typeface="+mn-ea"/>
                <a:cs typeface="+mn-cs"/>
              </a:rPr>
              <a:t> ( conjuntos) = 64 Líneas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2</a:t>
            </a:r>
            <a:r>
              <a:rPr kumimoji="0" lang="es-ES_tradnl" sz="2000" b="0" i="0" u="none" strike="noStrike" kern="1200" cap="none" spc="0" normalizeH="0" baseline="30000" noProof="0" dirty="0">
                <a:ln>
                  <a:noFill/>
                </a:ln>
                <a:solidFill>
                  <a:prstClr val="white"/>
                </a:solidFill>
                <a:effectLst/>
                <a:uLnTx/>
                <a:uFillTx/>
                <a:latin typeface="Calibri"/>
                <a:ea typeface="+mn-ea"/>
                <a:cs typeface="+mn-cs"/>
              </a:rPr>
              <a:t>d</a:t>
            </a:r>
            <a:r>
              <a:rPr kumimoji="0" lang="es-ES_tradnl" sz="2000" b="0" i="0" u="none" strike="noStrike" kern="1200" cap="none" spc="0" normalizeH="0" baseline="0" noProof="0" dirty="0">
                <a:ln>
                  <a:noFill/>
                </a:ln>
                <a:solidFill>
                  <a:prstClr val="white"/>
                </a:solidFill>
                <a:effectLst/>
                <a:uLnTx/>
                <a:uFillTx/>
                <a:latin typeface="Calibri"/>
                <a:ea typeface="+mn-ea"/>
                <a:cs typeface="+mn-cs"/>
              </a:rPr>
              <a:t> = 16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d = Log</a:t>
            </a:r>
            <a:r>
              <a:rPr kumimoji="0" lang="es-ES_tradnl" sz="2000" b="0" i="0" u="none" strike="noStrike" kern="1200" cap="none" spc="0" normalizeH="0" baseline="-25000" noProof="0" dirty="0">
                <a:ln>
                  <a:noFill/>
                </a:ln>
                <a:solidFill>
                  <a:prstClr val="white"/>
                </a:solidFill>
                <a:effectLst/>
                <a:uLnTx/>
                <a:uFillTx/>
                <a:latin typeface="Calibri"/>
                <a:ea typeface="+mn-ea"/>
                <a:cs typeface="+mn-cs"/>
              </a:rPr>
              <a:t>2</a:t>
            </a:r>
            <a:r>
              <a:rPr kumimoji="0" lang="es-ES_tradnl" sz="2000" b="0" i="0" u="none" strike="noStrike" kern="1200" cap="none" spc="0" normalizeH="0" baseline="0" noProof="0" dirty="0">
                <a:ln>
                  <a:noFill/>
                </a:ln>
                <a:solidFill>
                  <a:prstClr val="white"/>
                </a:solidFill>
                <a:effectLst/>
                <a:uLnTx/>
                <a:uFillTx/>
                <a:latin typeface="Calibri"/>
                <a:ea typeface="+mn-ea"/>
                <a:cs typeface="+mn-cs"/>
              </a:rPr>
              <a:t> (16)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d = 4 bits</a:t>
            </a:r>
            <a:endParaRPr kumimoji="0" lang="es-ES"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 </a:t>
            </a:r>
          </a:p>
        </p:txBody>
      </p:sp>
      <p:pic>
        <p:nvPicPr>
          <p:cNvPr id="8" name="Picture 2"/>
          <p:cNvPicPr>
            <a:picLocks noChangeAspect="1" noChangeArrowheads="1"/>
          </p:cNvPicPr>
          <p:nvPr/>
        </p:nvPicPr>
        <p:blipFill>
          <a:blip r:embed="rId2"/>
          <a:srcRect/>
          <a:stretch>
            <a:fillRect/>
          </a:stretch>
        </p:blipFill>
        <p:spPr bwMode="auto">
          <a:xfrm>
            <a:off x="1500166" y="2235106"/>
            <a:ext cx="6181741" cy="97958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outHorizontal)">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4 Rectángulo"/>
          <p:cNvSpPr/>
          <p:nvPr/>
        </p:nvSpPr>
        <p:spPr>
          <a:xfrm>
            <a:off x="285720" y="214314"/>
            <a:ext cx="8572560" cy="3143248"/>
          </a:xfrm>
          <a:prstGeom prst="rect">
            <a:avLst/>
          </a:prstGeom>
          <a:solidFill>
            <a:srgbClr val="003300"/>
          </a:solidFill>
          <a:ln w="762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Numero de Bloques en Memoria Principal = 2</a:t>
            </a:r>
            <a:r>
              <a:rPr kumimoji="0" lang="es-ES_tradnl" sz="2000" b="0" i="0" u="none" strike="noStrike" kern="1200" cap="none" spc="0" normalizeH="0" baseline="30000" noProof="0" dirty="0">
                <a:ln>
                  <a:noFill/>
                </a:ln>
                <a:solidFill>
                  <a:prstClr val="white"/>
                </a:solidFill>
                <a:effectLst/>
                <a:uLnTx/>
                <a:uFillTx/>
                <a:latin typeface="Calibri"/>
                <a:ea typeface="+mn-ea"/>
                <a:cs typeface="+mn-cs"/>
              </a:rPr>
              <a:t>S</a:t>
            </a:r>
            <a:r>
              <a:rPr kumimoji="0" lang="es-ES_tradnl" sz="2000" b="0" i="0" u="none" strike="noStrike" kern="1200" cap="none" spc="0" normalizeH="0" baseline="0" noProof="0" dirty="0">
                <a:ln>
                  <a:noFill/>
                </a:ln>
                <a:solidFill>
                  <a:prstClr val="white"/>
                </a:solidFill>
                <a:effectLst/>
                <a:uLnTx/>
                <a:uFillTx/>
                <a:latin typeface="Calibri"/>
                <a:ea typeface="+mn-ea"/>
                <a:cs typeface="+mn-cs"/>
              </a:rPr>
              <a:t> = 4K Bloques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4K = 4 (1024) = 4096 Bloques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2</a:t>
            </a:r>
            <a:r>
              <a:rPr kumimoji="0" lang="es-ES_tradnl" sz="2000" b="0" i="0" u="none" strike="noStrike" kern="1200" cap="none" spc="0" normalizeH="0" baseline="30000" noProof="0" dirty="0">
                <a:ln>
                  <a:noFill/>
                </a:ln>
                <a:solidFill>
                  <a:prstClr val="white"/>
                </a:solidFill>
                <a:effectLst/>
                <a:uLnTx/>
                <a:uFillTx/>
                <a:latin typeface="Calibri"/>
                <a:ea typeface="+mn-ea"/>
                <a:cs typeface="+mn-cs"/>
              </a:rPr>
              <a:t>S</a:t>
            </a:r>
            <a:r>
              <a:rPr kumimoji="0" lang="es-ES_tradnl" sz="2000" b="0" i="0" u="none" strike="noStrike" kern="1200" cap="none" spc="0" normalizeH="0" baseline="0" noProof="0" dirty="0">
                <a:ln>
                  <a:noFill/>
                </a:ln>
                <a:solidFill>
                  <a:prstClr val="white"/>
                </a:solidFill>
                <a:effectLst/>
                <a:uLnTx/>
                <a:uFillTx/>
                <a:latin typeface="Calibri"/>
                <a:ea typeface="+mn-ea"/>
                <a:cs typeface="+mn-cs"/>
              </a:rPr>
              <a:t> = 4096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S = Log</a:t>
            </a:r>
            <a:r>
              <a:rPr kumimoji="0" lang="es-ES_tradnl" sz="2000" b="0" i="0" u="none" strike="noStrike" kern="1200" cap="none" spc="0" normalizeH="0" baseline="-25000" noProof="0" dirty="0">
                <a:ln>
                  <a:noFill/>
                </a:ln>
                <a:solidFill>
                  <a:prstClr val="white"/>
                </a:solidFill>
                <a:effectLst/>
                <a:uLnTx/>
                <a:uFillTx/>
                <a:latin typeface="Calibri"/>
                <a:ea typeface="+mn-ea"/>
                <a:cs typeface="+mn-cs"/>
              </a:rPr>
              <a:t>2</a:t>
            </a:r>
            <a:r>
              <a:rPr kumimoji="0" lang="es-ES_tradnl" sz="2000" b="0" i="0" u="none" strike="noStrike" kern="1200" cap="none" spc="0" normalizeH="0" baseline="0" noProof="0" dirty="0">
                <a:ln>
                  <a:noFill/>
                </a:ln>
                <a:solidFill>
                  <a:prstClr val="white"/>
                </a:solidFill>
                <a:effectLst/>
                <a:uLnTx/>
                <a:uFillTx/>
                <a:latin typeface="Calibri"/>
                <a:ea typeface="+mn-ea"/>
                <a:cs typeface="+mn-cs"/>
              </a:rPr>
              <a:t> (4096)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S = 12 bits</a:t>
            </a:r>
            <a:endParaRPr kumimoji="0" lang="es-ES"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6" name="5 Rectángulo"/>
          <p:cNvSpPr/>
          <p:nvPr/>
        </p:nvSpPr>
        <p:spPr>
          <a:xfrm>
            <a:off x="285720" y="3714752"/>
            <a:ext cx="8572560" cy="2714620"/>
          </a:xfrm>
          <a:prstGeom prst="rect">
            <a:avLst/>
          </a:prstGeom>
          <a:solidFill>
            <a:srgbClr val="003300"/>
          </a:solidFill>
          <a:ln w="762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Tamaño de Bloque = 2</a:t>
            </a:r>
            <a:r>
              <a:rPr kumimoji="0" lang="es-ES_tradnl" sz="2000" b="0" i="0" u="none" strike="noStrike" kern="1200" cap="none" spc="0" normalizeH="0" baseline="30000" noProof="0" dirty="0">
                <a:ln>
                  <a:noFill/>
                </a:ln>
                <a:solidFill>
                  <a:prstClr val="white"/>
                </a:solidFill>
                <a:effectLst/>
                <a:uLnTx/>
                <a:uFillTx/>
                <a:latin typeface="Calibri"/>
                <a:ea typeface="+mn-ea"/>
                <a:cs typeface="+mn-cs"/>
              </a:rPr>
              <a:t>W</a:t>
            </a:r>
            <a:r>
              <a:rPr kumimoji="0" lang="es-ES_tradnl" sz="2000" b="0" i="0" u="none" strike="noStrike" kern="1200" cap="none" spc="0" normalizeH="0" baseline="0" noProof="0" dirty="0">
                <a:ln>
                  <a:noFill/>
                </a:ln>
                <a:solidFill>
                  <a:prstClr val="white"/>
                </a:solidFill>
                <a:effectLst/>
                <a:uLnTx/>
                <a:uFillTx/>
                <a:latin typeface="Calibri"/>
                <a:ea typeface="+mn-ea"/>
                <a:cs typeface="+mn-cs"/>
              </a:rPr>
              <a:t> = palabras o bytes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2</a:t>
            </a:r>
            <a:r>
              <a:rPr kumimoji="0" lang="es-ES_tradnl" sz="2000" b="0" i="0" u="none" strike="noStrike" kern="1200" cap="none" spc="0" normalizeH="0" baseline="30000" noProof="0" dirty="0">
                <a:ln>
                  <a:noFill/>
                </a:ln>
                <a:solidFill>
                  <a:prstClr val="white"/>
                </a:solidFill>
                <a:effectLst/>
                <a:uLnTx/>
                <a:uFillTx/>
                <a:latin typeface="Calibri"/>
                <a:ea typeface="+mn-ea"/>
                <a:cs typeface="+mn-cs"/>
              </a:rPr>
              <a:t>W</a:t>
            </a:r>
            <a:r>
              <a:rPr kumimoji="0" lang="es-ES_tradnl" sz="2000" b="0" i="0" u="none" strike="noStrike" kern="1200" cap="none" spc="0" normalizeH="0" baseline="0" noProof="0" dirty="0">
                <a:ln>
                  <a:noFill/>
                </a:ln>
                <a:solidFill>
                  <a:prstClr val="white"/>
                </a:solidFill>
                <a:effectLst/>
                <a:uLnTx/>
                <a:uFillTx/>
                <a:latin typeface="Calibri"/>
                <a:ea typeface="+mn-ea"/>
                <a:cs typeface="+mn-cs"/>
              </a:rPr>
              <a:t> = 128</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w = Log</a:t>
            </a:r>
            <a:r>
              <a:rPr kumimoji="0" lang="es-ES_tradnl" sz="2000" b="0" i="0" u="none" strike="noStrike" kern="1200" cap="none" spc="0" normalizeH="0" baseline="-25000" noProof="0" dirty="0">
                <a:ln>
                  <a:noFill/>
                </a:ln>
                <a:solidFill>
                  <a:prstClr val="white"/>
                </a:solidFill>
                <a:effectLst/>
                <a:uLnTx/>
                <a:uFillTx/>
                <a:latin typeface="Calibri"/>
                <a:ea typeface="+mn-ea"/>
                <a:cs typeface="+mn-cs"/>
              </a:rPr>
              <a:t>2</a:t>
            </a:r>
            <a:r>
              <a:rPr kumimoji="0" lang="es-ES_tradnl" sz="2000" b="0" i="0" u="none" strike="noStrike" kern="1200" cap="none" spc="0" normalizeH="0" baseline="0" noProof="0" dirty="0">
                <a:ln>
                  <a:noFill/>
                </a:ln>
                <a:solidFill>
                  <a:prstClr val="white"/>
                </a:solidFill>
                <a:effectLst/>
                <a:uLnTx/>
                <a:uFillTx/>
                <a:latin typeface="Calibri"/>
                <a:ea typeface="+mn-ea"/>
                <a:cs typeface="+mn-cs"/>
              </a:rPr>
              <a:t> (128)</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w = 7 bits</a:t>
            </a:r>
            <a:endParaRPr kumimoji="0" lang="es-ES"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4 Rectángulo"/>
          <p:cNvSpPr/>
          <p:nvPr/>
        </p:nvSpPr>
        <p:spPr>
          <a:xfrm>
            <a:off x="285720" y="714356"/>
            <a:ext cx="8572560" cy="2714644"/>
          </a:xfrm>
          <a:prstGeom prst="rect">
            <a:avLst/>
          </a:prstGeom>
          <a:solidFill>
            <a:srgbClr val="003300"/>
          </a:solidFill>
          <a:ln w="762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400" b="0" i="0" u="none" strike="noStrike" kern="1200" cap="none" spc="0" normalizeH="0" baseline="0" noProof="0" dirty="0">
                <a:ln>
                  <a:noFill/>
                </a:ln>
                <a:solidFill>
                  <a:prstClr val="white"/>
                </a:solidFill>
                <a:effectLst/>
                <a:uLnTx/>
                <a:uFillTx/>
                <a:latin typeface="Calibri"/>
                <a:ea typeface="+mn-ea"/>
                <a:cs typeface="+mn-cs"/>
              </a:rPr>
              <a:t>Tamaño de Etiqueta = (s – d) bits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400" b="0" i="0" u="none" strike="noStrike" kern="1200" cap="none" spc="0" normalizeH="0" baseline="0" noProof="0" dirty="0">
                <a:ln>
                  <a:noFill/>
                </a:ln>
                <a:solidFill>
                  <a:prstClr val="white"/>
                </a:solidFill>
                <a:effectLst/>
                <a:uLnTx/>
                <a:uFillTx/>
                <a:latin typeface="Calibri"/>
                <a:ea typeface="+mn-ea"/>
                <a:cs typeface="+mn-cs"/>
              </a:rPr>
              <a:t>Tamaño de Etiqueta = (12 – 4) bits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400" b="0" i="0" u="none" strike="noStrike" kern="1200" cap="none" spc="0" normalizeH="0" baseline="0" noProof="0" dirty="0">
                <a:ln>
                  <a:noFill/>
                </a:ln>
                <a:solidFill>
                  <a:prstClr val="white"/>
                </a:solidFill>
                <a:effectLst/>
                <a:uLnTx/>
                <a:uFillTx/>
                <a:latin typeface="Calibri"/>
                <a:ea typeface="+mn-ea"/>
                <a:cs typeface="+mn-cs"/>
              </a:rPr>
              <a:t>Tamaño de Etiqueta = 8 bits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400" b="0" i="0" u="none" strike="noStrike" kern="1200" cap="none" spc="0" normalizeH="0" baseline="0" noProof="0" dirty="0">
                <a:ln>
                  <a:noFill/>
                </a:ln>
                <a:solidFill>
                  <a:prstClr val="white"/>
                </a:solidFill>
                <a:effectLst/>
                <a:uLnTx/>
                <a:uFillTx/>
                <a:latin typeface="Calibri"/>
                <a:ea typeface="+mn-ea"/>
                <a:cs typeface="+mn-cs"/>
              </a:rPr>
              <a:t> </a:t>
            </a:r>
          </a:p>
        </p:txBody>
      </p:sp>
      <p:pic>
        <p:nvPicPr>
          <p:cNvPr id="203779" name="Picture 3"/>
          <p:cNvPicPr>
            <a:picLocks noChangeAspect="1" noChangeArrowheads="1"/>
          </p:cNvPicPr>
          <p:nvPr/>
        </p:nvPicPr>
        <p:blipFill>
          <a:blip r:embed="rId2"/>
          <a:srcRect/>
          <a:stretch>
            <a:fillRect/>
          </a:stretch>
        </p:blipFill>
        <p:spPr bwMode="auto">
          <a:xfrm>
            <a:off x="1128713" y="4129105"/>
            <a:ext cx="6886575" cy="18002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3779"/>
                                        </p:tgtEl>
                                        <p:attrNameLst>
                                          <p:attrName>style.visibility</p:attrName>
                                        </p:attrNameLst>
                                      </p:cBhvr>
                                      <p:to>
                                        <p:strVal val="visible"/>
                                      </p:to>
                                    </p:set>
                                    <p:animEffect transition="in" filter="wipe(left)">
                                      <p:cBhvr>
                                        <p:cTn id="12" dur="2000"/>
                                        <p:tgtEl>
                                          <p:spTgt spid="203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4 Marco"/>
          <p:cNvSpPr/>
          <p:nvPr/>
        </p:nvSpPr>
        <p:spPr>
          <a:xfrm>
            <a:off x="142844" y="214290"/>
            <a:ext cx="8858312" cy="2071702"/>
          </a:xfrm>
          <a:prstGeom prst="frame">
            <a:avLst/>
          </a:prstGeom>
          <a:solidFill>
            <a:srgbClr val="003300"/>
          </a:solidFill>
          <a:ln>
            <a:noFill/>
          </a:ln>
          <a:effectLst>
            <a:glow rad="228600">
              <a:schemeClr val="accent3">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srgbClr val="002060"/>
                </a:solidFill>
                <a:effectLst/>
                <a:uLnTx/>
                <a:uFillTx/>
                <a:latin typeface="Calibri"/>
                <a:ea typeface="+mn-ea"/>
                <a:cs typeface="+mn-cs"/>
              </a:rPr>
              <a:t>PROBLEMA 4.2</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srgbClr val="002060"/>
                </a:solidFill>
                <a:effectLst/>
                <a:uLnTx/>
                <a:uFillTx/>
                <a:latin typeface="Calibri"/>
                <a:ea typeface="+mn-ea"/>
                <a:cs typeface="+mn-cs"/>
              </a:rPr>
              <a:t>Una cache asociativa por conjuntos de dos vías tiene líneas de 16 bytes y una capacidad total de 8 KB. La memoria principal, de 64 MB, es direccionable por bytes. Muestre el formato de direcciones de la memoria principal.</a:t>
            </a:r>
          </a:p>
        </p:txBody>
      </p:sp>
      <p:sp>
        <p:nvSpPr>
          <p:cNvPr id="6" name="5 Rectángulo"/>
          <p:cNvSpPr/>
          <p:nvPr/>
        </p:nvSpPr>
        <p:spPr>
          <a:xfrm>
            <a:off x="285720" y="2643182"/>
            <a:ext cx="8501122" cy="3571900"/>
          </a:xfrm>
          <a:prstGeom prst="rect">
            <a:avLst/>
          </a:prstGeom>
          <a:solidFill>
            <a:srgbClr val="003300"/>
          </a:solidFill>
          <a:ln w="762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400" b="0" i="0" u="none" strike="noStrike" kern="1200" cap="none" spc="0" normalizeH="0" baseline="0" noProof="0" dirty="0">
                <a:ln>
                  <a:noFill/>
                </a:ln>
                <a:solidFill>
                  <a:prstClr val="white"/>
                </a:solidFill>
                <a:effectLst/>
                <a:uLnTx/>
                <a:uFillTx/>
                <a:latin typeface="Calibri"/>
                <a:ea typeface="+mn-ea"/>
                <a:cs typeface="+mn-cs"/>
              </a:rPr>
              <a:t>Número de Líneas en cache = 8 KB / (16 Bytes/Línea)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400" b="0" i="0" u="none" strike="noStrike" kern="1200" cap="none" spc="0" normalizeH="0" baseline="0" noProof="0" dirty="0">
                <a:ln>
                  <a:noFill/>
                </a:ln>
                <a:solidFill>
                  <a:prstClr val="white"/>
                </a:solidFill>
                <a:effectLst/>
                <a:uLnTx/>
                <a:uFillTx/>
                <a:latin typeface="Calibri"/>
                <a:ea typeface="+mn-ea"/>
                <a:cs typeface="+mn-cs"/>
              </a:rPr>
              <a:t>Número de Líneas en cache = 8192 Bytes / (16 Bytes/Línea)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400" b="0" i="0" u="none" strike="noStrike" kern="1200" cap="none" spc="0" normalizeH="0" baseline="0" noProof="0" dirty="0">
                <a:ln>
                  <a:noFill/>
                </a:ln>
                <a:solidFill>
                  <a:prstClr val="white"/>
                </a:solidFill>
                <a:effectLst/>
                <a:uLnTx/>
                <a:uFillTx/>
                <a:latin typeface="Calibri"/>
                <a:ea typeface="+mn-ea"/>
                <a:cs typeface="+mn-cs"/>
              </a:rPr>
              <a:t> Número de Líneas en cache = 512 Líneas</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4 Rectángulo"/>
          <p:cNvSpPr/>
          <p:nvPr/>
        </p:nvSpPr>
        <p:spPr>
          <a:xfrm>
            <a:off x="285720" y="357166"/>
            <a:ext cx="8572560" cy="5857916"/>
          </a:xfrm>
          <a:prstGeom prst="rect">
            <a:avLst/>
          </a:prstGeom>
          <a:solidFill>
            <a:srgbClr val="003300"/>
          </a:solidFill>
          <a:ln w="762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400" b="0" i="0" u="none" strike="noStrike" kern="1200" cap="none" spc="0" normalizeH="0" baseline="0" noProof="0" dirty="0">
                <a:ln>
                  <a:noFill/>
                </a:ln>
                <a:solidFill>
                  <a:prstClr val="white"/>
                </a:solidFill>
                <a:effectLst/>
                <a:uLnTx/>
                <a:uFillTx/>
                <a:latin typeface="Calibri"/>
                <a:ea typeface="+mn-ea"/>
                <a:cs typeface="+mn-cs"/>
              </a:rPr>
              <a:t>K= 2 vías entonces tenemos 2 líneas/conjunto</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400" b="0" i="0" u="none" strike="noStrike" kern="1200" cap="none" spc="0" normalizeH="0" baseline="0" noProof="0" dirty="0">
                <a:ln>
                  <a:noFill/>
                </a:ln>
                <a:solidFill>
                  <a:prstClr val="white"/>
                </a:solidFill>
                <a:effectLst/>
                <a:uLnTx/>
                <a:uFillTx/>
                <a:latin typeface="Calibri"/>
                <a:ea typeface="+mn-ea"/>
                <a:cs typeface="+mn-cs"/>
              </a:rPr>
              <a:t>Entonces  si m= 512 líneas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400" b="0" i="0" u="none" strike="noStrike" kern="1200" cap="none" spc="0" normalizeH="0" baseline="0" noProof="0" dirty="0">
                <a:ln>
                  <a:noFill/>
                </a:ln>
                <a:solidFill>
                  <a:prstClr val="white"/>
                </a:solidFill>
                <a:effectLst/>
                <a:uLnTx/>
                <a:uFillTx/>
                <a:latin typeface="Calibri"/>
                <a:ea typeface="+mn-ea"/>
                <a:cs typeface="+mn-cs"/>
              </a:rPr>
              <a:t>V= 512/2= 256 conjuntos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400" b="0" i="0" u="none" strike="noStrike" kern="1200" cap="none" spc="0" normalizeH="0" baseline="0" noProof="0" dirty="0">
                <a:ln>
                  <a:noFill/>
                </a:ln>
                <a:solidFill>
                  <a:prstClr val="white"/>
                </a:solidFill>
                <a:effectLst/>
                <a:uLnTx/>
                <a:uFillTx/>
                <a:latin typeface="Calibri"/>
                <a:ea typeface="+mn-ea"/>
                <a:cs typeface="+mn-cs"/>
              </a:rPr>
              <a:t>V= 2</a:t>
            </a:r>
            <a:r>
              <a:rPr kumimoji="0" lang="es-ES_tradnl" sz="2400" b="0" i="0" u="none" strike="noStrike" kern="1200" cap="none" spc="0" normalizeH="0" baseline="30000" noProof="0" dirty="0">
                <a:ln>
                  <a:noFill/>
                </a:ln>
                <a:solidFill>
                  <a:prstClr val="white"/>
                </a:solidFill>
                <a:effectLst/>
                <a:uLnTx/>
                <a:uFillTx/>
                <a:latin typeface="Calibri"/>
                <a:ea typeface="+mn-ea"/>
                <a:cs typeface="+mn-cs"/>
              </a:rPr>
              <a:t>d</a:t>
            </a:r>
            <a:r>
              <a:rPr kumimoji="0" lang="es-ES_tradnl" sz="2400" b="0" i="0" u="none" strike="noStrike" kern="1200" cap="none" spc="0" normalizeH="0" baseline="0" noProof="0" dirty="0">
                <a:ln>
                  <a:noFill/>
                </a:ln>
                <a:solidFill>
                  <a:prstClr val="white"/>
                </a:solidFill>
                <a:effectLst/>
                <a:uLnTx/>
                <a:uFillTx/>
                <a:latin typeface="Calibr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400" b="0" i="0" u="none" strike="noStrike" kern="1200" cap="none" spc="0" normalizeH="0" baseline="0" noProof="0" dirty="0">
                <a:ln>
                  <a:noFill/>
                </a:ln>
                <a:solidFill>
                  <a:prstClr val="white"/>
                </a:solidFill>
                <a:effectLst/>
                <a:uLnTx/>
                <a:uFillTx/>
                <a:latin typeface="Calibri"/>
                <a:ea typeface="+mn-ea"/>
                <a:cs typeface="+mn-cs"/>
              </a:rPr>
              <a:t>256 = 2</a:t>
            </a:r>
            <a:r>
              <a:rPr kumimoji="0" lang="es-ES_tradnl" sz="2400" b="0" i="0" u="none" strike="noStrike" kern="1200" cap="none" spc="0" normalizeH="0" baseline="30000" noProof="0" dirty="0">
                <a:ln>
                  <a:noFill/>
                </a:ln>
                <a:solidFill>
                  <a:prstClr val="white"/>
                </a:solidFill>
                <a:effectLst/>
                <a:uLnTx/>
                <a:uFillTx/>
                <a:latin typeface="Calibri"/>
                <a:ea typeface="+mn-ea"/>
                <a:cs typeface="+mn-cs"/>
              </a:rPr>
              <a:t>d</a:t>
            </a:r>
            <a:r>
              <a:rPr kumimoji="0" lang="es-ES_tradnl" sz="2400" b="0" i="0" u="none" strike="noStrike" kern="1200" cap="none" spc="0" normalizeH="0" baseline="0" noProof="0" dirty="0">
                <a:ln>
                  <a:noFill/>
                </a:ln>
                <a:solidFill>
                  <a:prstClr val="white"/>
                </a:solidFill>
                <a:effectLst/>
                <a:uLnTx/>
                <a:uFillTx/>
                <a:latin typeface="Calibr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400" b="0" i="0" u="none" strike="noStrike" kern="1200" cap="none" spc="0" normalizeH="0" baseline="0" noProof="0" dirty="0">
                <a:ln>
                  <a:noFill/>
                </a:ln>
                <a:solidFill>
                  <a:prstClr val="white"/>
                </a:solidFill>
                <a:effectLst/>
                <a:uLnTx/>
                <a:uFillTx/>
                <a:latin typeface="Calibri"/>
                <a:ea typeface="+mn-ea"/>
                <a:cs typeface="+mn-cs"/>
              </a:rPr>
              <a:t>d= Log</a:t>
            </a:r>
            <a:r>
              <a:rPr kumimoji="0" lang="es-ES_tradnl" sz="2400" b="0" i="0" u="none" strike="noStrike" kern="1200" cap="none" spc="0" normalizeH="0" baseline="-25000" noProof="0" dirty="0">
                <a:ln>
                  <a:noFill/>
                </a:ln>
                <a:solidFill>
                  <a:prstClr val="white"/>
                </a:solidFill>
                <a:effectLst/>
                <a:uLnTx/>
                <a:uFillTx/>
                <a:latin typeface="Calibri"/>
                <a:ea typeface="+mn-ea"/>
                <a:cs typeface="+mn-cs"/>
              </a:rPr>
              <a:t>2</a:t>
            </a:r>
            <a:r>
              <a:rPr kumimoji="0" lang="es-ES_tradnl" sz="2400" b="0" i="0" u="none" strike="noStrike" kern="1200" cap="none" spc="0" normalizeH="0" baseline="0" noProof="0" dirty="0">
                <a:ln>
                  <a:noFill/>
                </a:ln>
                <a:solidFill>
                  <a:prstClr val="white"/>
                </a:solidFill>
                <a:effectLst/>
                <a:uLnTx/>
                <a:uFillTx/>
                <a:latin typeface="Calibri"/>
                <a:ea typeface="+mn-ea"/>
                <a:cs typeface="+mn-cs"/>
              </a:rPr>
              <a:t> (256)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400" b="0" i="0" u="none" strike="noStrike" kern="1200" cap="none" spc="0" normalizeH="0" baseline="0" noProof="0" dirty="0">
                <a:ln>
                  <a:noFill/>
                </a:ln>
                <a:solidFill>
                  <a:prstClr val="white"/>
                </a:solidFill>
                <a:effectLst/>
                <a:uLnTx/>
                <a:uFillTx/>
                <a:latin typeface="Calibri"/>
                <a:ea typeface="+mn-ea"/>
                <a:cs typeface="+mn-cs"/>
              </a:rPr>
              <a:t>d= 8 bits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4 Rectángulo"/>
          <p:cNvSpPr/>
          <p:nvPr/>
        </p:nvSpPr>
        <p:spPr>
          <a:xfrm>
            <a:off x="285720" y="357166"/>
            <a:ext cx="8572560" cy="5857916"/>
          </a:xfrm>
          <a:prstGeom prst="rect">
            <a:avLst/>
          </a:prstGeom>
          <a:solidFill>
            <a:srgbClr val="003300"/>
          </a:solidFill>
          <a:ln w="762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49" name="48 CuadroTexto"/>
          <p:cNvSpPr txBox="1"/>
          <p:nvPr/>
        </p:nvSpPr>
        <p:spPr>
          <a:xfrm flipH="1">
            <a:off x="285720" y="1571612"/>
            <a:ext cx="6357982" cy="77251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400" b="0" i="0" u="none" strike="noStrike" kern="1200" cap="none" spc="0" normalizeH="0" baseline="0" noProof="0" dirty="0">
                <a:ln>
                  <a:noFill/>
                </a:ln>
                <a:solidFill>
                  <a:prstClr val="white"/>
                </a:solidFill>
                <a:effectLst/>
                <a:uLnTx/>
                <a:uFillTx/>
                <a:latin typeface="Calibri"/>
                <a:ea typeface="+mn-ea"/>
                <a:cs typeface="+mn-cs"/>
              </a:rPr>
              <a:t>Numero de unidades direccionables = 2</a:t>
            </a:r>
            <a:r>
              <a:rPr kumimoji="0" lang="es-ES_tradnl" sz="2400" b="0" i="0" u="none" strike="noStrike" kern="1200" cap="none" spc="0" normalizeH="0" baseline="30000" noProof="0" dirty="0">
                <a:ln>
                  <a:noFill/>
                </a:ln>
                <a:solidFill>
                  <a:prstClr val="white"/>
                </a:solidFill>
                <a:effectLst/>
                <a:uLnTx/>
                <a:uFillTx/>
                <a:latin typeface="Calibri"/>
                <a:ea typeface="+mn-ea"/>
                <a:cs typeface="+mn-cs"/>
              </a:rPr>
              <a:t>s+w</a:t>
            </a:r>
            <a:r>
              <a:rPr kumimoji="0" lang="es-ES_tradnl" sz="2400" b="0" i="0" u="none" strike="noStrike" kern="1200" cap="none" spc="0" normalizeH="0" baseline="0" noProof="0" dirty="0">
                <a:ln>
                  <a:noFill/>
                </a:ln>
                <a:solidFill>
                  <a:prstClr val="white"/>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400" b="0" i="0" u="none" strike="noStrike" kern="1200" cap="none" spc="0" normalizeH="0" baseline="0" noProof="0" dirty="0">
                <a:ln>
                  <a:noFill/>
                </a:ln>
                <a:solidFill>
                  <a:prstClr val="white"/>
                </a:solidFill>
                <a:effectLst/>
                <a:uLnTx/>
                <a:uFillTx/>
                <a:latin typeface="Calibri"/>
                <a:ea typeface="+mn-ea"/>
                <a:cs typeface="+mn-cs"/>
              </a:rPr>
              <a:t>Capacidad Memoria = (2</a:t>
            </a:r>
            <a:r>
              <a:rPr kumimoji="0" lang="es-ES_tradnl" sz="2400" b="0" i="0" u="none" strike="noStrike" kern="1200" cap="none" spc="0" normalizeH="0" baseline="30000" noProof="0" dirty="0">
                <a:ln>
                  <a:noFill/>
                </a:ln>
                <a:solidFill>
                  <a:prstClr val="white"/>
                </a:solidFill>
                <a:effectLst/>
                <a:uLnTx/>
                <a:uFillTx/>
                <a:latin typeface="Calibri"/>
                <a:ea typeface="+mn-ea"/>
                <a:cs typeface="+mn-cs"/>
              </a:rPr>
              <a:t>s+w</a:t>
            </a:r>
            <a:r>
              <a:rPr kumimoji="0" lang="es-ES_tradnl" sz="2400" b="0" i="0" u="none" strike="noStrike" kern="1200" cap="none" spc="0" normalizeH="0" baseline="0" noProof="0" dirty="0">
                <a:ln>
                  <a:noFill/>
                </a:ln>
                <a:solidFill>
                  <a:prstClr val="white"/>
                </a:solidFill>
                <a:effectLst/>
                <a:uLnTx/>
                <a:uFillTx/>
                <a:latin typeface="Calibri"/>
                <a:ea typeface="+mn-ea"/>
                <a:cs typeface="+mn-cs"/>
              </a:rPr>
              <a:t> ) (1 Byte)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400" b="0" i="0" u="none" strike="noStrike" kern="1200" cap="none" spc="0" normalizeH="0" baseline="0" noProof="0" dirty="0">
                <a:ln>
                  <a:noFill/>
                </a:ln>
                <a:solidFill>
                  <a:prstClr val="white"/>
                </a:solidFill>
                <a:effectLst/>
                <a:uLnTx/>
                <a:uFillTx/>
                <a:latin typeface="Calibri"/>
                <a:ea typeface="+mn-ea"/>
                <a:cs typeface="+mn-cs"/>
              </a:rPr>
              <a:t>s+w</a:t>
            </a:r>
            <a:r>
              <a:rPr kumimoji="0" lang="es-ES_tradnl" sz="2400" b="0" i="0" u="none" strike="noStrike" kern="1200" cap="none" spc="0" normalizeH="0" baseline="30000" noProof="0" dirty="0">
                <a:ln>
                  <a:noFill/>
                </a:ln>
                <a:solidFill>
                  <a:prstClr val="white"/>
                </a:solidFill>
                <a:effectLst/>
                <a:uLnTx/>
                <a:uFillTx/>
                <a:latin typeface="Calibri"/>
                <a:ea typeface="+mn-ea"/>
                <a:cs typeface="+mn-cs"/>
              </a:rPr>
              <a:t> </a:t>
            </a:r>
            <a:r>
              <a:rPr kumimoji="0" lang="es-ES_tradnl" sz="2400" b="0" i="0" u="none" strike="noStrike" kern="1200" cap="none" spc="0" normalizeH="0" baseline="0" noProof="0" dirty="0">
                <a:ln>
                  <a:noFill/>
                </a:ln>
                <a:solidFill>
                  <a:prstClr val="white"/>
                </a:solidFill>
                <a:effectLst/>
                <a:uLnTx/>
                <a:uFillTx/>
                <a:latin typeface="Calibri"/>
                <a:ea typeface="+mn-ea"/>
                <a:cs typeface="+mn-cs"/>
              </a:rPr>
              <a:t>= Log</a:t>
            </a:r>
            <a:r>
              <a:rPr kumimoji="0" lang="es-ES_tradnl" sz="2400" b="0" i="0" u="none" strike="noStrike" kern="1200" cap="none" spc="0" normalizeH="0" baseline="-25000" noProof="0" dirty="0">
                <a:ln>
                  <a:noFill/>
                </a:ln>
                <a:solidFill>
                  <a:prstClr val="white"/>
                </a:solidFill>
                <a:effectLst/>
                <a:uLnTx/>
                <a:uFillTx/>
                <a:latin typeface="Calibri"/>
                <a:ea typeface="+mn-ea"/>
                <a:cs typeface="+mn-cs"/>
              </a:rPr>
              <a:t>2</a:t>
            </a:r>
            <a:r>
              <a:rPr kumimoji="0" lang="es-ES_tradnl" sz="2400" b="0" i="0" u="none" strike="noStrike" kern="1200" cap="none" spc="0" normalizeH="0" baseline="0" noProof="0" dirty="0">
                <a:ln>
                  <a:noFill/>
                </a:ln>
                <a:solidFill>
                  <a:prstClr val="white"/>
                </a:solidFill>
                <a:effectLst/>
                <a:uLnTx/>
                <a:uFillTx/>
                <a:latin typeface="Calibri"/>
                <a:ea typeface="+mn-ea"/>
                <a:cs typeface="+mn-cs"/>
              </a:rPr>
              <a:t> (67108864</a:t>
            </a:r>
            <a:r>
              <a:rPr kumimoji="0" lang="es-ES_tradnl" sz="2400" b="0" i="0" u="none" strike="noStrike" kern="1200" cap="none" spc="0" normalizeH="0" baseline="30000" noProof="0" dirty="0">
                <a:ln>
                  <a:noFill/>
                </a:ln>
                <a:solidFill>
                  <a:prstClr val="white"/>
                </a:solidFill>
                <a:effectLst/>
                <a:uLnTx/>
                <a:uFillTx/>
                <a:latin typeface="Calibri"/>
                <a:ea typeface="+mn-ea"/>
                <a:cs typeface="+mn-cs"/>
              </a:rPr>
              <a:t> </a:t>
            </a:r>
            <a:r>
              <a:rPr kumimoji="0" lang="es-ES_tradnl" sz="2400" b="0" i="0" u="none" strike="noStrike" kern="1200" cap="none" spc="0" normalizeH="0" baseline="0" noProof="0" dirty="0">
                <a:ln>
                  <a:noFill/>
                </a:ln>
                <a:solidFill>
                  <a:prstClr val="white"/>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400" b="0" i="0" u="none" strike="noStrike" kern="1200" cap="none" spc="0" normalizeH="0" baseline="0" noProof="0" dirty="0">
                <a:ln>
                  <a:noFill/>
                </a:ln>
                <a:solidFill>
                  <a:prstClr val="white"/>
                </a:solidFill>
                <a:effectLst/>
                <a:uLnTx/>
                <a:uFillTx/>
                <a:latin typeface="Calibri"/>
                <a:ea typeface="+mn-ea"/>
                <a:cs typeface="+mn-cs"/>
              </a:rPr>
              <a:t>s+w = 26 bits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400" b="0" i="0" u="none" strike="noStrike" kern="1200" cap="none" spc="0" normalizeH="0" baseline="0" noProof="0" dirty="0">
                <a:ln>
                  <a:noFill/>
                </a:ln>
                <a:solidFill>
                  <a:prstClr val="white"/>
                </a:solidFill>
                <a:effectLst/>
                <a:uLnTx/>
                <a:uFillTx/>
                <a:latin typeface="Calibri"/>
                <a:ea typeface="+mn-ea"/>
                <a:cs typeface="+mn-cs"/>
              </a:rPr>
              <a:t>Tamaño línea = Tamaño Bloque = 16 Bytes = 2</a:t>
            </a:r>
            <a:r>
              <a:rPr kumimoji="0" lang="es-ES_tradnl" sz="2400" b="0" i="0" u="none" strike="noStrike" kern="1200" cap="none" spc="0" normalizeH="0" baseline="30000" noProof="0" dirty="0">
                <a:ln>
                  <a:noFill/>
                </a:ln>
                <a:solidFill>
                  <a:prstClr val="white"/>
                </a:solidFill>
                <a:effectLst/>
                <a:uLnTx/>
                <a:uFillTx/>
                <a:latin typeface="Calibri"/>
                <a:ea typeface="+mn-ea"/>
                <a:cs typeface="+mn-cs"/>
              </a:rPr>
              <a:t>w</a:t>
            </a:r>
            <a:r>
              <a:rPr kumimoji="0" lang="es-ES_tradnl" sz="2400" b="0" i="0" u="none" strike="noStrike" kern="1200" cap="none" spc="0" normalizeH="0" baseline="0" noProof="0" dirty="0">
                <a:ln>
                  <a:noFill/>
                </a:ln>
                <a:solidFill>
                  <a:prstClr val="white"/>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400" b="0" i="0" u="none" strike="noStrike" kern="1200" cap="none" spc="0" normalizeH="0" baseline="0" noProof="0" dirty="0">
                <a:ln>
                  <a:noFill/>
                </a:ln>
                <a:solidFill>
                  <a:prstClr val="white"/>
                </a:solidFill>
                <a:effectLst/>
                <a:uLnTx/>
                <a:uFillTx/>
                <a:latin typeface="Calibri"/>
                <a:ea typeface="+mn-ea"/>
                <a:cs typeface="+mn-cs"/>
              </a:rPr>
              <a:t>w = Log</a:t>
            </a:r>
            <a:r>
              <a:rPr kumimoji="0" lang="es-ES_tradnl" sz="2400" b="0" i="0" u="none" strike="noStrike" kern="1200" cap="none" spc="0" normalizeH="0" baseline="-25000" noProof="0" dirty="0">
                <a:ln>
                  <a:noFill/>
                </a:ln>
                <a:solidFill>
                  <a:prstClr val="white"/>
                </a:solidFill>
                <a:effectLst/>
                <a:uLnTx/>
                <a:uFillTx/>
                <a:latin typeface="Calibri"/>
                <a:ea typeface="+mn-ea"/>
                <a:cs typeface="+mn-cs"/>
              </a:rPr>
              <a:t>2</a:t>
            </a:r>
            <a:r>
              <a:rPr kumimoji="0" lang="es-ES_tradnl" sz="2400" b="0" i="0" u="none" strike="noStrike" kern="1200" cap="none" spc="0" normalizeH="0" baseline="0" noProof="0" dirty="0">
                <a:ln>
                  <a:noFill/>
                </a:ln>
                <a:solidFill>
                  <a:prstClr val="white"/>
                </a:solidFill>
                <a:effectLst/>
                <a:uLnTx/>
                <a:uFillTx/>
                <a:latin typeface="Calibri"/>
                <a:ea typeface="+mn-ea"/>
                <a:cs typeface="+mn-cs"/>
              </a:rPr>
              <a:t> (16) = 4 bits</a:t>
            </a:r>
            <a:endParaRPr kumimoji="0" lang="es-ES_tradnl" sz="2400" b="0" i="0" u="none" strike="noStrike" kern="1200" cap="none" spc="0" normalizeH="0" baseline="3000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3000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400" b="0" i="0" u="none" strike="noStrike" kern="1200" cap="none" spc="0" normalizeH="0" baseline="0" noProof="0" dirty="0">
                <a:ln>
                  <a:noFill/>
                </a:ln>
                <a:solidFill>
                  <a:prstClr val="white"/>
                </a:solidFill>
                <a:effectLst/>
                <a:uLnTx/>
                <a:uFillTx/>
                <a:latin typeface="Calibri"/>
                <a:ea typeface="+mn-ea"/>
                <a:cs typeface="+mn-cs"/>
              </a:rPr>
              <a:t>  </a:t>
            </a:r>
          </a:p>
        </p:txBody>
      </p:sp>
      <p:pic>
        <p:nvPicPr>
          <p:cNvPr id="28" name="Imagen 27">
            <a:extLst>
              <a:ext uri="{FF2B5EF4-FFF2-40B4-BE49-F238E27FC236}">
                <a16:creationId xmlns:a16="http://schemas.microsoft.com/office/drawing/2014/main" id="{A376C243-4457-45DE-96A4-86264FFD20DB}"/>
              </a:ext>
            </a:extLst>
          </p:cNvPr>
          <p:cNvPicPr>
            <a:picLocks noChangeAspect="1"/>
          </p:cNvPicPr>
          <p:nvPr/>
        </p:nvPicPr>
        <p:blipFill>
          <a:blip r:embed="rId2"/>
          <a:stretch>
            <a:fillRect/>
          </a:stretch>
        </p:blipFill>
        <p:spPr>
          <a:xfrm>
            <a:off x="6012160" y="552187"/>
            <a:ext cx="2832211" cy="5467874"/>
          </a:xfrm>
          <a:prstGeom prst="rect">
            <a:avLst/>
          </a:prstGeom>
        </p:spPr>
      </p:pic>
      <p:pic>
        <p:nvPicPr>
          <p:cNvPr id="36" name="Imagen 35">
            <a:extLst>
              <a:ext uri="{FF2B5EF4-FFF2-40B4-BE49-F238E27FC236}">
                <a16:creationId xmlns:a16="http://schemas.microsoft.com/office/drawing/2014/main" id="{5F834DD5-C6BD-4622-8935-26ACDAA7BC9E}"/>
              </a:ext>
            </a:extLst>
          </p:cNvPr>
          <p:cNvPicPr>
            <a:picLocks noChangeAspect="1"/>
          </p:cNvPicPr>
          <p:nvPr/>
        </p:nvPicPr>
        <p:blipFill>
          <a:blip r:embed="rId3"/>
          <a:stretch>
            <a:fillRect/>
          </a:stretch>
        </p:blipFill>
        <p:spPr>
          <a:xfrm>
            <a:off x="683568" y="419212"/>
            <a:ext cx="5106882" cy="1152400"/>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4 Rectángulo"/>
          <p:cNvSpPr/>
          <p:nvPr/>
        </p:nvSpPr>
        <p:spPr>
          <a:xfrm>
            <a:off x="285720" y="357166"/>
            <a:ext cx="8572560" cy="5857916"/>
          </a:xfrm>
          <a:prstGeom prst="rect">
            <a:avLst/>
          </a:prstGeom>
          <a:solidFill>
            <a:srgbClr val="003300"/>
          </a:solidFill>
          <a:ln w="762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400" b="0" i="0" u="none" strike="noStrike" kern="1200" cap="none" spc="0" normalizeH="0" baseline="0" noProof="0" dirty="0">
                <a:ln>
                  <a:noFill/>
                </a:ln>
                <a:solidFill>
                  <a:prstClr val="white"/>
                </a:solidFill>
                <a:effectLst/>
                <a:uLnTx/>
                <a:uFillTx/>
                <a:latin typeface="Calibri"/>
                <a:ea typeface="+mn-ea"/>
                <a:cs typeface="+mn-cs"/>
              </a:rPr>
              <a:t>Numero de bloques en memoria = 2</a:t>
            </a:r>
            <a:r>
              <a:rPr kumimoji="0" lang="es-ES_tradnl" sz="2400" b="0" i="0" u="none" strike="noStrike" kern="1200" cap="none" spc="0" normalizeH="0" baseline="30000" noProof="0" dirty="0">
                <a:ln>
                  <a:noFill/>
                </a:ln>
                <a:solidFill>
                  <a:prstClr val="white"/>
                </a:solidFill>
                <a:effectLst/>
                <a:uLnTx/>
                <a:uFillTx/>
                <a:latin typeface="Calibri"/>
                <a:ea typeface="+mn-ea"/>
                <a:cs typeface="+mn-cs"/>
              </a:rPr>
              <a:t>s+w</a:t>
            </a:r>
            <a:r>
              <a:rPr kumimoji="0" lang="es-ES_tradnl" sz="2400" b="0" i="0" u="none" strike="noStrike" kern="1200" cap="none" spc="0" normalizeH="0" baseline="0" noProof="0" dirty="0">
                <a:ln>
                  <a:noFill/>
                </a:ln>
                <a:solidFill>
                  <a:prstClr val="white"/>
                </a:solidFill>
                <a:effectLst/>
                <a:uLnTx/>
                <a:uFillTx/>
                <a:latin typeface="Calibri"/>
                <a:ea typeface="+mn-ea"/>
                <a:cs typeface="+mn-cs"/>
              </a:rPr>
              <a:t>/ 2</a:t>
            </a:r>
            <a:r>
              <a:rPr kumimoji="0" lang="es-ES_tradnl" sz="2400" b="0" i="0" u="none" strike="noStrike" kern="1200" cap="none" spc="0" normalizeH="0" baseline="30000" noProof="0" dirty="0">
                <a:ln>
                  <a:noFill/>
                </a:ln>
                <a:solidFill>
                  <a:prstClr val="white"/>
                </a:solidFill>
                <a:effectLst/>
                <a:uLnTx/>
                <a:uFillTx/>
                <a:latin typeface="Calibri"/>
                <a:ea typeface="+mn-ea"/>
                <a:cs typeface="+mn-cs"/>
              </a:rPr>
              <a:t>w</a:t>
            </a:r>
            <a:r>
              <a:rPr kumimoji="0" lang="es-ES_tradnl" sz="2400" b="0" i="0" u="none" strike="noStrike" kern="1200" cap="none" spc="0" normalizeH="0" baseline="0" noProof="0" dirty="0">
                <a:ln>
                  <a:noFill/>
                </a:ln>
                <a:solidFill>
                  <a:prstClr val="white"/>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400" b="0" i="0" u="none" strike="noStrike" kern="1200" cap="none" spc="0" normalizeH="0" baseline="0" noProof="0" dirty="0">
                <a:ln>
                  <a:noFill/>
                </a:ln>
                <a:solidFill>
                  <a:prstClr val="white"/>
                </a:solidFill>
                <a:effectLst/>
                <a:uLnTx/>
                <a:uFillTx/>
                <a:latin typeface="Calibri"/>
                <a:ea typeface="+mn-ea"/>
                <a:cs typeface="+mn-cs"/>
              </a:rPr>
              <a:t>Numero de bloques en memoria = 2</a:t>
            </a:r>
            <a:r>
              <a:rPr kumimoji="0" lang="es-ES_tradnl" sz="2400" b="0" i="0" u="none" strike="noStrike" kern="1200" cap="none" spc="0" normalizeH="0" baseline="30000" noProof="0" dirty="0">
                <a:ln>
                  <a:noFill/>
                </a:ln>
                <a:solidFill>
                  <a:prstClr val="white"/>
                </a:solidFill>
                <a:effectLst/>
                <a:uLnTx/>
                <a:uFillTx/>
                <a:latin typeface="Calibri"/>
                <a:ea typeface="+mn-ea"/>
                <a:cs typeface="+mn-cs"/>
              </a:rPr>
              <a:t>26</a:t>
            </a:r>
            <a:r>
              <a:rPr kumimoji="0" lang="es-ES_tradnl" sz="2400" b="0" i="0" u="none" strike="noStrike" kern="1200" cap="none" spc="0" normalizeH="0" baseline="0" noProof="0" dirty="0">
                <a:ln>
                  <a:noFill/>
                </a:ln>
                <a:solidFill>
                  <a:prstClr val="white"/>
                </a:solidFill>
                <a:effectLst/>
                <a:uLnTx/>
                <a:uFillTx/>
                <a:latin typeface="Calibri"/>
                <a:ea typeface="+mn-ea"/>
                <a:cs typeface="+mn-cs"/>
              </a:rPr>
              <a:t>/ 2</a:t>
            </a:r>
            <a:r>
              <a:rPr kumimoji="0" lang="es-ES_tradnl" sz="2400" b="0" i="0" u="none" strike="noStrike" kern="1200" cap="none" spc="0" normalizeH="0" baseline="30000" noProof="0" dirty="0">
                <a:ln>
                  <a:noFill/>
                </a:ln>
                <a:solidFill>
                  <a:prstClr val="white"/>
                </a:solidFill>
                <a:effectLst/>
                <a:uLnTx/>
                <a:uFillTx/>
                <a:latin typeface="Calibri"/>
                <a:ea typeface="+mn-ea"/>
                <a:cs typeface="+mn-cs"/>
              </a:rPr>
              <a:t>4</a:t>
            </a:r>
            <a:r>
              <a:rPr kumimoji="0" lang="es-ES_tradnl" sz="2400" b="0" i="0" u="none" strike="noStrike" kern="1200" cap="none" spc="0" normalizeH="0" baseline="0" noProof="0" dirty="0">
                <a:ln>
                  <a:noFill/>
                </a:ln>
                <a:solidFill>
                  <a:prstClr val="white"/>
                </a:solidFill>
                <a:effectLst/>
                <a:uLnTx/>
                <a:uFillTx/>
                <a:latin typeface="Calibri"/>
                <a:ea typeface="+mn-ea"/>
                <a:cs typeface="+mn-cs"/>
              </a:rPr>
              <a:t> = 2</a:t>
            </a:r>
            <a:r>
              <a:rPr kumimoji="0" lang="es-ES_tradnl" sz="2400" b="0" i="0" u="none" strike="noStrike" kern="1200" cap="none" spc="0" normalizeH="0" baseline="30000" noProof="0" dirty="0">
                <a:ln>
                  <a:noFill/>
                </a:ln>
                <a:solidFill>
                  <a:prstClr val="white"/>
                </a:solidFill>
                <a:effectLst/>
                <a:uLnTx/>
                <a:uFillTx/>
                <a:latin typeface="Calibri"/>
                <a:ea typeface="+mn-ea"/>
                <a:cs typeface="+mn-cs"/>
              </a:rPr>
              <a:t>22 </a:t>
            </a:r>
            <a:r>
              <a:rPr kumimoji="0" lang="es-ES_tradnl" sz="2400" b="0" i="0" u="none" strike="noStrike" kern="1200" cap="none" spc="0" normalizeH="0" baseline="0" noProof="0" dirty="0">
                <a:ln>
                  <a:noFill/>
                </a:ln>
                <a:solidFill>
                  <a:prstClr val="white"/>
                </a:solidFill>
                <a:effectLst/>
                <a:uLnTx/>
                <a:uFillTx/>
                <a:latin typeface="Calibri"/>
                <a:ea typeface="+mn-ea"/>
                <a:cs typeface="+mn-cs"/>
              </a:rPr>
              <a:t>Bloques = 2</a:t>
            </a:r>
            <a:r>
              <a:rPr kumimoji="0" lang="es-ES_tradnl" sz="2400" b="0" i="0" u="none" strike="noStrike" kern="1200" cap="none" spc="0" normalizeH="0" baseline="30000" noProof="0" dirty="0">
                <a:ln>
                  <a:noFill/>
                </a:ln>
                <a:solidFill>
                  <a:prstClr val="white"/>
                </a:solidFill>
                <a:effectLst/>
                <a:uLnTx/>
                <a:uFillTx/>
                <a:latin typeface="Calibri"/>
                <a:ea typeface="+mn-ea"/>
                <a:cs typeface="+mn-cs"/>
              </a:rPr>
              <a:t>s</a:t>
            </a:r>
            <a:r>
              <a:rPr kumimoji="0" lang="es-ES_tradnl" sz="2400" b="0" i="0" u="none" strike="noStrike" kern="1200" cap="none" spc="0" normalizeH="0" baseline="0" noProof="0" dirty="0">
                <a:ln>
                  <a:noFill/>
                </a:ln>
                <a:solidFill>
                  <a:prstClr val="white"/>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400" b="0" i="0" u="none" strike="noStrike" kern="1200" cap="none" spc="0" normalizeH="0" baseline="0" noProof="0" dirty="0">
                <a:ln>
                  <a:noFill/>
                </a:ln>
                <a:solidFill>
                  <a:prstClr val="white"/>
                </a:solidFill>
                <a:effectLst/>
                <a:uLnTx/>
                <a:uFillTx/>
                <a:latin typeface="Calibri"/>
                <a:ea typeface="+mn-ea"/>
                <a:cs typeface="+mn-cs"/>
              </a:rPr>
              <a:t>s = 22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400" b="0" i="0" u="none" strike="noStrike" kern="1200" cap="none" spc="0" normalizeH="0" baseline="0" noProof="0" dirty="0">
                <a:ln>
                  <a:noFill/>
                </a:ln>
                <a:solidFill>
                  <a:prstClr val="white"/>
                </a:solidFill>
                <a:effectLst/>
                <a:uLnTx/>
                <a:uFillTx/>
                <a:latin typeface="Calibri"/>
                <a:ea typeface="+mn-ea"/>
                <a:cs typeface="+mn-cs"/>
              </a:rPr>
              <a:t>s-d = 22 – 8 = 14 </a:t>
            </a:r>
          </a:p>
        </p:txBody>
      </p:sp>
      <p:pic>
        <p:nvPicPr>
          <p:cNvPr id="17" name="Imagen 16">
            <a:extLst>
              <a:ext uri="{FF2B5EF4-FFF2-40B4-BE49-F238E27FC236}">
                <a16:creationId xmlns:a16="http://schemas.microsoft.com/office/drawing/2014/main" id="{89E3B8B0-6451-4C90-AD70-C45C93744D84}"/>
              </a:ext>
            </a:extLst>
          </p:cNvPr>
          <p:cNvPicPr>
            <a:picLocks noChangeAspect="1"/>
          </p:cNvPicPr>
          <p:nvPr/>
        </p:nvPicPr>
        <p:blipFill>
          <a:blip r:embed="rId2"/>
          <a:stretch>
            <a:fillRect/>
          </a:stretch>
        </p:blipFill>
        <p:spPr>
          <a:xfrm>
            <a:off x="2018559" y="4005064"/>
            <a:ext cx="5106882" cy="1152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95F24EF-B23B-4A83-B3A6-FC6EB4B52DCF}"/>
              </a:ext>
            </a:extLst>
          </p:cNvPr>
          <p:cNvSpPr>
            <a:spLocks noGrp="1"/>
          </p:cNvSpPr>
          <p:nvPr>
            <p:ph type="dt" sz="half" idx="10"/>
          </p:nvPr>
        </p:nvSpPr>
        <p:spPr/>
        <p:txBody>
          <a:bodyPr/>
          <a:lstStyle/>
          <a:p>
            <a:r>
              <a:rPr lang="es-HN"/>
              <a:t>Ing. Miguel Aguilar</a:t>
            </a:r>
            <a:endParaRPr lang="es-MX"/>
          </a:p>
        </p:txBody>
      </p:sp>
      <p:sp>
        <p:nvSpPr>
          <p:cNvPr id="3" name="Marcador de pie de página 2">
            <a:extLst>
              <a:ext uri="{FF2B5EF4-FFF2-40B4-BE49-F238E27FC236}">
                <a16:creationId xmlns:a16="http://schemas.microsoft.com/office/drawing/2014/main" id="{604BB250-716C-4714-9E8F-1C3FFF25D1C9}"/>
              </a:ext>
            </a:extLst>
          </p:cNvPr>
          <p:cNvSpPr>
            <a:spLocks noGrp="1"/>
          </p:cNvSpPr>
          <p:nvPr>
            <p:ph type="ftr" sz="quarter" idx="11"/>
          </p:nvPr>
        </p:nvSpPr>
        <p:spPr/>
        <p:txBody>
          <a:bodyPr/>
          <a:lstStyle/>
          <a:p>
            <a:r>
              <a:rPr lang="es-MX"/>
              <a:t>Arquitectura de Computadoras</a:t>
            </a:r>
          </a:p>
        </p:txBody>
      </p:sp>
      <p:sp>
        <p:nvSpPr>
          <p:cNvPr id="4" name="Marcador de número de diapositiva 3">
            <a:extLst>
              <a:ext uri="{FF2B5EF4-FFF2-40B4-BE49-F238E27FC236}">
                <a16:creationId xmlns:a16="http://schemas.microsoft.com/office/drawing/2014/main" id="{123D2682-7E8D-4D3F-A59A-F2C3C01F48ED}"/>
              </a:ext>
            </a:extLst>
          </p:cNvPr>
          <p:cNvSpPr>
            <a:spLocks noGrp="1"/>
          </p:cNvSpPr>
          <p:nvPr>
            <p:ph type="sldNum" sz="quarter" idx="12"/>
          </p:nvPr>
        </p:nvSpPr>
        <p:spPr/>
        <p:txBody>
          <a:bodyPr/>
          <a:lstStyle/>
          <a:p>
            <a:fld id="{5B3FB27E-8011-4B47-ACF1-F2A542C1FF6D}" type="slidenum">
              <a:rPr lang="es-MX" smtClean="0"/>
              <a:pPr/>
              <a:t>13</a:t>
            </a:fld>
            <a:endParaRPr lang="es-MX"/>
          </a:p>
        </p:txBody>
      </p:sp>
      <p:graphicFrame>
        <p:nvGraphicFramePr>
          <p:cNvPr id="5" name="Diagrama 4">
            <a:extLst>
              <a:ext uri="{FF2B5EF4-FFF2-40B4-BE49-F238E27FC236}">
                <a16:creationId xmlns:a16="http://schemas.microsoft.com/office/drawing/2014/main" id="{84255C8C-28D3-4120-BBD8-46BBD5B5A513}"/>
              </a:ext>
            </a:extLst>
          </p:cNvPr>
          <p:cNvGraphicFramePr/>
          <p:nvPr>
            <p:extLst>
              <p:ext uri="{D42A27DB-BD31-4B8C-83A1-F6EECF244321}">
                <p14:modId xmlns:p14="http://schemas.microsoft.com/office/powerpoint/2010/main" val="3399064549"/>
              </p:ext>
            </p:extLst>
          </p:nvPr>
        </p:nvGraphicFramePr>
        <p:xfrm>
          <a:off x="763480" y="363984"/>
          <a:ext cx="7923320" cy="5761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uadroTexto 5">
            <a:extLst>
              <a:ext uri="{FF2B5EF4-FFF2-40B4-BE49-F238E27FC236}">
                <a16:creationId xmlns:a16="http://schemas.microsoft.com/office/drawing/2014/main" id="{8D8128FE-52BE-47B7-B2E9-7DCF3E60045F}"/>
              </a:ext>
            </a:extLst>
          </p:cNvPr>
          <p:cNvSpPr txBox="1"/>
          <p:nvPr/>
        </p:nvSpPr>
        <p:spPr>
          <a:xfrm>
            <a:off x="2590800" y="732408"/>
            <a:ext cx="5974672" cy="584775"/>
          </a:xfrm>
          <a:prstGeom prst="rect">
            <a:avLst/>
          </a:prstGeom>
          <a:noFill/>
        </p:spPr>
        <p:txBody>
          <a:bodyPr wrap="square">
            <a:spAutoFit/>
          </a:bodyPr>
          <a:lstStyle/>
          <a:p>
            <a:pPr algn="ctr"/>
            <a:r>
              <a:rPr lang="es-HN" sz="3200" b="1" dirty="0">
                <a:solidFill>
                  <a:srgbClr val="0070C0"/>
                </a:solidFill>
              </a:rPr>
              <a:t>ACCESO ASOCIATIVO</a:t>
            </a:r>
          </a:p>
        </p:txBody>
      </p:sp>
      <p:sp>
        <p:nvSpPr>
          <p:cNvPr id="7" name="CuadroTexto 6">
            <a:extLst>
              <a:ext uri="{FF2B5EF4-FFF2-40B4-BE49-F238E27FC236}">
                <a16:creationId xmlns:a16="http://schemas.microsoft.com/office/drawing/2014/main" id="{E28F4032-0271-4EDD-A0BB-4475D0DC9346}"/>
              </a:ext>
            </a:extLst>
          </p:cNvPr>
          <p:cNvSpPr txBox="1"/>
          <p:nvPr/>
        </p:nvSpPr>
        <p:spPr>
          <a:xfrm>
            <a:off x="2003838" y="6125592"/>
            <a:ext cx="6376682" cy="276999"/>
          </a:xfrm>
          <a:prstGeom prst="rect">
            <a:avLst/>
          </a:prstGeom>
          <a:noFill/>
        </p:spPr>
        <p:txBody>
          <a:bodyPr wrap="none" rtlCol="0">
            <a:spAutoFit/>
          </a:bodyPr>
          <a:lstStyle/>
          <a:p>
            <a:r>
              <a:rPr lang="es-ES" sz="1200" b="1" dirty="0">
                <a:solidFill>
                  <a:srgbClr val="C00000"/>
                </a:solidFill>
              </a:rPr>
              <a:t>Memoria asociativa o memoria direccionable por contenido (Content Adressable Memory, CAM) </a:t>
            </a:r>
            <a:endParaRPr lang="es-HN" sz="1200" b="1" dirty="0">
              <a:solidFill>
                <a:srgbClr val="C00000"/>
              </a:solidFill>
            </a:endParaRPr>
          </a:p>
        </p:txBody>
      </p:sp>
    </p:spTree>
    <p:extLst>
      <p:ext uri="{BB962C8B-B14F-4D97-AF65-F5344CB8AC3E}">
        <p14:creationId xmlns:p14="http://schemas.microsoft.com/office/powerpoint/2010/main" val="144370047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4 Rectángulo"/>
          <p:cNvSpPr/>
          <p:nvPr/>
        </p:nvSpPr>
        <p:spPr>
          <a:xfrm>
            <a:off x="285720" y="357166"/>
            <a:ext cx="8572560" cy="5857916"/>
          </a:xfrm>
          <a:prstGeom prst="rect">
            <a:avLst/>
          </a:prstGeom>
          <a:solidFill>
            <a:srgbClr val="003300"/>
          </a:solidFill>
          <a:ln w="762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400" b="0" i="0" u="none" strike="noStrike" kern="1200" cap="none" spc="0" normalizeH="0" baseline="0" noProof="0" dirty="0">
                <a:ln>
                  <a:noFill/>
                </a:ln>
                <a:solidFill>
                  <a:srgbClr val="FFFF00"/>
                </a:solidFill>
                <a:effectLst/>
                <a:uLnTx/>
                <a:uFillTx/>
                <a:latin typeface="Calibri"/>
                <a:ea typeface="+mn-ea"/>
                <a:cs typeface="+mn-cs"/>
              </a:rPr>
              <a:t>PROBLEMA 4.3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400" b="0" i="0" u="none" strike="noStrike" kern="1200" cap="none" spc="0" normalizeH="0" baseline="0" noProof="0" dirty="0">
                <a:ln>
                  <a:noFill/>
                </a:ln>
                <a:solidFill>
                  <a:prstClr val="white"/>
                </a:solidFill>
                <a:effectLst/>
                <a:uLnTx/>
                <a:uFillTx/>
                <a:latin typeface="Calibri"/>
                <a:ea typeface="+mn-ea"/>
                <a:cs typeface="+mn-cs"/>
              </a:rPr>
              <a:t>Para las direcciones hexadecimales de memoria principal: 111111, 666666, BBBBBB; muestre en formato hexadecimal la siguiente información:</a:t>
            </a:r>
          </a:p>
          <a:p>
            <a:pPr marL="457200" marR="0" lvl="0" indent="-457200" algn="l" defTabSz="914400" rtl="0" eaLnBrk="1" fontAlgn="auto" latinLnBrk="0" hangingPunct="1">
              <a:lnSpc>
                <a:spcPct val="100000"/>
              </a:lnSpc>
              <a:spcBef>
                <a:spcPts val="0"/>
              </a:spcBef>
              <a:spcAft>
                <a:spcPts val="0"/>
              </a:spcAft>
              <a:buClrTx/>
              <a:buSzTx/>
              <a:buFont typeface="+mj-lt"/>
              <a:buAutoNum type="alphaLcParenR"/>
              <a:tabLst/>
              <a:defRPr/>
            </a:pPr>
            <a:r>
              <a:rPr kumimoji="0" lang="es-ES_tradnl" sz="2400" b="0" i="0" u="none" strike="noStrike" kern="1200" cap="none" spc="0" normalizeH="0" baseline="0" noProof="0" dirty="0">
                <a:ln>
                  <a:noFill/>
                </a:ln>
                <a:solidFill>
                  <a:prstClr val="white"/>
                </a:solidFill>
                <a:effectLst/>
                <a:uLnTx/>
                <a:uFillTx/>
                <a:latin typeface="Calibri"/>
                <a:ea typeface="+mn-ea"/>
                <a:cs typeface="+mn-cs"/>
              </a:rPr>
              <a:t>Los valores de etiqueta, línea y palabra para una cache con correspondencia directa utilizando el formato de la figura 4.8</a:t>
            </a:r>
          </a:p>
          <a:p>
            <a:pPr marL="457200" marR="0" lvl="0" indent="-457200" algn="l" defTabSz="914400" rtl="0" eaLnBrk="1" fontAlgn="auto" latinLnBrk="0" hangingPunct="1">
              <a:lnSpc>
                <a:spcPct val="100000"/>
              </a:lnSpc>
              <a:spcBef>
                <a:spcPts val="0"/>
              </a:spcBef>
              <a:spcAft>
                <a:spcPts val="0"/>
              </a:spcAft>
              <a:buClrTx/>
              <a:buSzTx/>
              <a:buFont typeface="+mj-lt"/>
              <a:buAutoNum type="alphaLcParenR"/>
              <a:tabLst/>
              <a:defRPr/>
            </a:pPr>
            <a:r>
              <a:rPr kumimoji="0" lang="es-ES_tradnl" sz="2400" b="0" i="0" u="none" strike="noStrike" kern="1200" cap="none" spc="0" normalizeH="0" baseline="0" noProof="0" dirty="0">
                <a:ln>
                  <a:noFill/>
                </a:ln>
                <a:solidFill>
                  <a:prstClr val="white"/>
                </a:solidFill>
                <a:effectLst/>
                <a:uLnTx/>
                <a:uFillTx/>
                <a:latin typeface="Calibri"/>
                <a:ea typeface="+mn-ea"/>
                <a:cs typeface="+mn-cs"/>
              </a:rPr>
              <a:t>Los valores de etiqueta y palabra para una cache asociativa, utilizando el formato de la figura 4.10</a:t>
            </a:r>
          </a:p>
          <a:p>
            <a:pPr marL="457200" marR="0" lvl="0" indent="-457200" algn="l" defTabSz="914400" rtl="0" eaLnBrk="1" fontAlgn="auto" latinLnBrk="0" hangingPunct="1">
              <a:lnSpc>
                <a:spcPct val="100000"/>
              </a:lnSpc>
              <a:spcBef>
                <a:spcPts val="0"/>
              </a:spcBef>
              <a:spcAft>
                <a:spcPts val="0"/>
              </a:spcAft>
              <a:buClrTx/>
              <a:buSzTx/>
              <a:buFont typeface="+mj-lt"/>
              <a:buAutoNum type="alphaLcParenR"/>
              <a:tabLst/>
              <a:defRPr/>
            </a:pPr>
            <a:r>
              <a:rPr kumimoji="0" lang="es-ES_tradnl" sz="2400" b="0" i="0" u="none" strike="noStrike" kern="1200" cap="none" spc="0" normalizeH="0" baseline="0" noProof="0" dirty="0">
                <a:ln>
                  <a:noFill/>
                </a:ln>
                <a:solidFill>
                  <a:prstClr val="white"/>
                </a:solidFill>
                <a:effectLst/>
                <a:uLnTx/>
                <a:uFillTx/>
                <a:latin typeface="Calibri"/>
                <a:ea typeface="+mn-ea"/>
                <a:cs typeface="+mn-cs"/>
              </a:rPr>
              <a:t>Los valores de etiqueta, conjunto y palabra para una cache asociativa por conjuntos de dos vías, utilizando el formato de la figura 4.12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2054" name="Picture 6"/>
          <p:cNvPicPr>
            <a:picLocks noChangeAspect="1" noChangeArrowheads="1"/>
          </p:cNvPicPr>
          <p:nvPr/>
        </p:nvPicPr>
        <p:blipFill>
          <a:blip r:embed="rId2"/>
          <a:srcRect/>
          <a:stretch>
            <a:fillRect/>
          </a:stretch>
        </p:blipFill>
        <p:spPr bwMode="auto">
          <a:xfrm>
            <a:off x="571472" y="1557338"/>
            <a:ext cx="4067175" cy="3743325"/>
          </a:xfrm>
          <a:prstGeom prst="rect">
            <a:avLst/>
          </a:prstGeom>
          <a:noFill/>
          <a:ln w="9525">
            <a:noFill/>
            <a:miter lim="800000"/>
            <a:headEnd/>
            <a:tailEnd/>
          </a:ln>
          <a:effectLst/>
        </p:spPr>
      </p:pic>
      <p:pic>
        <p:nvPicPr>
          <p:cNvPr id="10" name="Picture 2"/>
          <p:cNvPicPr>
            <a:picLocks noChangeAspect="1" noChangeArrowheads="1"/>
          </p:cNvPicPr>
          <p:nvPr/>
        </p:nvPicPr>
        <p:blipFill>
          <a:blip r:embed="rId3"/>
          <a:srcRect/>
          <a:stretch>
            <a:fillRect/>
          </a:stretch>
        </p:blipFill>
        <p:spPr bwMode="auto">
          <a:xfrm>
            <a:off x="142844" y="285728"/>
            <a:ext cx="3929090" cy="650739"/>
          </a:xfrm>
          <a:prstGeom prst="rect">
            <a:avLst/>
          </a:prstGeom>
          <a:noFill/>
          <a:ln w="9525">
            <a:noFill/>
            <a:miter lim="800000"/>
            <a:headEnd/>
            <a:tailEnd/>
          </a:ln>
          <a:effectLst/>
        </p:spPr>
      </p:pic>
      <p:pic>
        <p:nvPicPr>
          <p:cNvPr id="2055" name="Picture 7"/>
          <p:cNvPicPr>
            <a:picLocks noChangeAspect="1" noChangeArrowheads="1"/>
          </p:cNvPicPr>
          <p:nvPr/>
        </p:nvPicPr>
        <p:blipFill>
          <a:blip r:embed="rId4"/>
          <a:srcRect/>
          <a:stretch>
            <a:fillRect/>
          </a:stretch>
        </p:blipFill>
        <p:spPr bwMode="auto">
          <a:xfrm>
            <a:off x="5524529" y="142852"/>
            <a:ext cx="3190875" cy="62484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edge">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3074" name="Picture 2"/>
          <p:cNvPicPr>
            <a:picLocks noChangeAspect="1" noChangeArrowheads="1"/>
          </p:cNvPicPr>
          <p:nvPr/>
        </p:nvPicPr>
        <p:blipFill>
          <a:blip r:embed="rId2"/>
          <a:srcRect/>
          <a:stretch>
            <a:fillRect/>
          </a:stretch>
        </p:blipFill>
        <p:spPr bwMode="auto">
          <a:xfrm>
            <a:off x="642910" y="1357298"/>
            <a:ext cx="4067175" cy="3743325"/>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a:srcRect/>
          <a:stretch>
            <a:fillRect/>
          </a:stretch>
        </p:blipFill>
        <p:spPr bwMode="auto">
          <a:xfrm>
            <a:off x="5453091" y="71414"/>
            <a:ext cx="3190875" cy="6248400"/>
          </a:xfrm>
          <a:prstGeom prst="rect">
            <a:avLst/>
          </a:prstGeom>
          <a:noFill/>
          <a:ln w="9525">
            <a:noFill/>
            <a:miter lim="800000"/>
            <a:headEnd/>
            <a:tailEnd/>
          </a:ln>
          <a:effec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4098" name="Picture 2"/>
          <p:cNvPicPr>
            <a:picLocks noChangeAspect="1" noChangeArrowheads="1"/>
          </p:cNvPicPr>
          <p:nvPr/>
        </p:nvPicPr>
        <p:blipFill>
          <a:blip r:embed="rId2"/>
          <a:srcRect/>
          <a:stretch>
            <a:fillRect/>
          </a:stretch>
        </p:blipFill>
        <p:spPr bwMode="auto">
          <a:xfrm>
            <a:off x="857224" y="1428736"/>
            <a:ext cx="4067175" cy="3743325"/>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5738843" y="109558"/>
            <a:ext cx="3190875" cy="6248400"/>
          </a:xfrm>
          <a:prstGeom prst="rect">
            <a:avLst/>
          </a:prstGeom>
          <a:noFill/>
          <a:ln w="9525">
            <a:noFill/>
            <a:miter lim="800000"/>
            <a:headEnd/>
            <a:tailEnd/>
          </a:ln>
          <a:effec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srcRect/>
          <a:stretch>
            <a:fillRect/>
          </a:stretch>
        </p:blipFill>
        <p:spPr bwMode="auto">
          <a:xfrm>
            <a:off x="1500166" y="-24"/>
            <a:ext cx="3786214" cy="6644834"/>
          </a:xfrm>
          <a:prstGeom prst="rect">
            <a:avLst/>
          </a:prstGeom>
          <a:noFill/>
          <a:ln w="9525">
            <a:noFill/>
            <a:miter lim="800000"/>
            <a:headEnd/>
            <a:tailEnd/>
          </a:ln>
          <a:effectLst/>
        </p:spPr>
      </p:pic>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6" name="Picture 2"/>
          <p:cNvPicPr>
            <a:picLocks noChangeAspect="1" noChangeArrowheads="1"/>
          </p:cNvPicPr>
          <p:nvPr/>
        </p:nvPicPr>
        <p:blipFill>
          <a:blip r:embed="rId3"/>
          <a:srcRect/>
          <a:stretch>
            <a:fillRect/>
          </a:stretch>
        </p:blipFill>
        <p:spPr bwMode="auto">
          <a:xfrm>
            <a:off x="4071934" y="1000108"/>
            <a:ext cx="4714908" cy="780887"/>
          </a:xfrm>
          <a:prstGeom prst="rect">
            <a:avLst/>
          </a:prstGeom>
          <a:noFill/>
          <a:ln w="9525">
            <a:noFill/>
            <a:miter lim="800000"/>
            <a:headEnd/>
            <a:tailEnd/>
          </a:ln>
          <a:effectLst/>
        </p:spPr>
      </p:pic>
      <p:sp>
        <p:nvSpPr>
          <p:cNvPr id="9" name="8 Rectángulo redondeado"/>
          <p:cNvSpPr/>
          <p:nvPr/>
        </p:nvSpPr>
        <p:spPr>
          <a:xfrm>
            <a:off x="2071670" y="1643050"/>
            <a:ext cx="214314" cy="14287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10 Rectángulo redondeado"/>
          <p:cNvSpPr/>
          <p:nvPr/>
        </p:nvSpPr>
        <p:spPr>
          <a:xfrm>
            <a:off x="4929190" y="2786058"/>
            <a:ext cx="285752" cy="14287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11 Rectángulo redondeado"/>
          <p:cNvSpPr/>
          <p:nvPr/>
        </p:nvSpPr>
        <p:spPr>
          <a:xfrm>
            <a:off x="4214810" y="2786058"/>
            <a:ext cx="142876" cy="14287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15 Rectángulo redondeado"/>
          <p:cNvSpPr/>
          <p:nvPr/>
        </p:nvSpPr>
        <p:spPr>
          <a:xfrm>
            <a:off x="1571604" y="1857364"/>
            <a:ext cx="214314" cy="14287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16 Rectángulo redondeado"/>
          <p:cNvSpPr/>
          <p:nvPr/>
        </p:nvSpPr>
        <p:spPr>
          <a:xfrm>
            <a:off x="2357422" y="1643050"/>
            <a:ext cx="500066" cy="14287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17 Rectángulo redondeado"/>
          <p:cNvSpPr/>
          <p:nvPr/>
        </p:nvSpPr>
        <p:spPr>
          <a:xfrm>
            <a:off x="4429124" y="2786058"/>
            <a:ext cx="500066" cy="14287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12 Rectángulo redondeado"/>
          <p:cNvSpPr/>
          <p:nvPr/>
        </p:nvSpPr>
        <p:spPr>
          <a:xfrm>
            <a:off x="1571604" y="3071810"/>
            <a:ext cx="214314" cy="14287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13 Rectángulo redondeado"/>
          <p:cNvSpPr/>
          <p:nvPr/>
        </p:nvSpPr>
        <p:spPr>
          <a:xfrm>
            <a:off x="2071670" y="3000372"/>
            <a:ext cx="214314" cy="14287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14 Rectángulo redondeado"/>
          <p:cNvSpPr/>
          <p:nvPr/>
        </p:nvSpPr>
        <p:spPr>
          <a:xfrm>
            <a:off x="2357422" y="3000372"/>
            <a:ext cx="500066" cy="14287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18 Rectángulo redondeado"/>
          <p:cNvSpPr/>
          <p:nvPr/>
        </p:nvSpPr>
        <p:spPr>
          <a:xfrm>
            <a:off x="4214810" y="3000372"/>
            <a:ext cx="142876" cy="14287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19 Rectángulo redondeado"/>
          <p:cNvSpPr/>
          <p:nvPr/>
        </p:nvSpPr>
        <p:spPr>
          <a:xfrm>
            <a:off x="4429124" y="3000372"/>
            <a:ext cx="500066" cy="14287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20 Rectángulo redondeado"/>
          <p:cNvSpPr/>
          <p:nvPr/>
        </p:nvSpPr>
        <p:spPr>
          <a:xfrm>
            <a:off x="4929190" y="3000372"/>
            <a:ext cx="285752" cy="14287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 name="21 Rectángulo redondeado"/>
          <p:cNvSpPr/>
          <p:nvPr/>
        </p:nvSpPr>
        <p:spPr>
          <a:xfrm>
            <a:off x="1571604" y="4286256"/>
            <a:ext cx="214314" cy="14287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22 Rectángulo redondeado"/>
          <p:cNvSpPr/>
          <p:nvPr/>
        </p:nvSpPr>
        <p:spPr>
          <a:xfrm>
            <a:off x="2000232" y="4572008"/>
            <a:ext cx="285752" cy="14287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4" name="23 Rectángulo redondeado"/>
          <p:cNvSpPr/>
          <p:nvPr/>
        </p:nvSpPr>
        <p:spPr>
          <a:xfrm>
            <a:off x="2357422" y="4572008"/>
            <a:ext cx="500066" cy="14287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25 Rectángulo redondeado"/>
          <p:cNvSpPr/>
          <p:nvPr/>
        </p:nvSpPr>
        <p:spPr>
          <a:xfrm>
            <a:off x="4429124" y="3429000"/>
            <a:ext cx="500066" cy="14287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26 Rectángulo redondeado"/>
          <p:cNvSpPr/>
          <p:nvPr/>
        </p:nvSpPr>
        <p:spPr>
          <a:xfrm>
            <a:off x="4929190" y="3429000"/>
            <a:ext cx="285752" cy="14287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 name="28 Rectángulo redondeado"/>
          <p:cNvSpPr/>
          <p:nvPr/>
        </p:nvSpPr>
        <p:spPr>
          <a:xfrm>
            <a:off x="4214810" y="3429000"/>
            <a:ext cx="142876" cy="14287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heel(1)">
                                      <p:cBhvr>
                                        <p:cTn id="12" dur="2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heel(1)">
                                      <p:cBhvr>
                                        <p:cTn id="22" dur="2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heel(1)">
                                      <p:cBhvr>
                                        <p:cTn id="27" dur="2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heel(1)">
                                      <p:cBhvr>
                                        <p:cTn id="32" dur="20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heel(1)">
                                      <p:cBhvr>
                                        <p:cTn id="37" dur="20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heel(1)">
                                      <p:cBhvr>
                                        <p:cTn id="42" dur="20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heel(1)">
                                      <p:cBhvr>
                                        <p:cTn id="47" dur="20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heel(1)">
                                      <p:cBhvr>
                                        <p:cTn id="52" dur="20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heel(1)">
                                      <p:cBhvr>
                                        <p:cTn id="57" dur="20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heel(1)">
                                      <p:cBhvr>
                                        <p:cTn id="62" dur="20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heel(1)">
                                      <p:cBhvr>
                                        <p:cTn id="67" dur="20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heel(1)">
                                      <p:cBhvr>
                                        <p:cTn id="72" dur="20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21" presetClass="entr" presetSubtype="1"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heel(1)">
                                      <p:cBhvr>
                                        <p:cTn id="77" dur="2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21" presetClass="entr" presetSubtype="1"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wheel(1)">
                                      <p:cBhvr>
                                        <p:cTn id="82" dur="2000"/>
                                        <p:tgtEl>
                                          <p:spTgt spid="27"/>
                                        </p:tgtEl>
                                      </p:cBhvr>
                                    </p:animEffect>
                                  </p:childTnLst>
                                </p:cTn>
                              </p:par>
                            </p:childTnLst>
                          </p:cTn>
                        </p:par>
                      </p:childTnLst>
                    </p:cTn>
                  </p:par>
                  <p:par>
                    <p:cTn id="83" fill="hold">
                      <p:stCondLst>
                        <p:cond delay="indefinite"/>
                      </p:stCondLst>
                      <p:childTnLst>
                        <p:par>
                          <p:cTn id="84" fill="hold">
                            <p:stCondLst>
                              <p:cond delay="0"/>
                            </p:stCondLst>
                            <p:childTnLst>
                              <p:par>
                                <p:cTn id="85" presetID="21" presetClass="entr" presetSubtype="1"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heel(1)">
                                      <p:cBhvr>
                                        <p:cTn id="87" dur="2000"/>
                                        <p:tgtEl>
                                          <p:spTgt spid="29"/>
                                        </p:tgtEl>
                                      </p:cBhvr>
                                    </p:animEffect>
                                  </p:childTnLst>
                                </p:cTn>
                              </p:par>
                            </p:childTnLst>
                          </p:cTn>
                        </p:par>
                      </p:childTnLst>
                    </p:cTn>
                  </p:par>
                  <p:par>
                    <p:cTn id="88" fill="hold">
                      <p:stCondLst>
                        <p:cond delay="indefinite"/>
                      </p:stCondLst>
                      <p:childTnLst>
                        <p:par>
                          <p:cTn id="89" fill="hold">
                            <p:stCondLst>
                              <p:cond delay="0"/>
                            </p:stCondLst>
                            <p:childTnLst>
                              <p:par>
                                <p:cTn id="90" presetID="21" presetClass="entr" presetSubtype="1"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wheel(1)">
                                      <p:cBhvr>
                                        <p:cTn id="92"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6" grpId="0" animBg="1"/>
      <p:bldP spid="17" grpId="0" animBg="1"/>
      <p:bldP spid="18" grpId="0" animBg="1"/>
      <p:bldP spid="13" grpId="0" animBg="1"/>
      <p:bldP spid="14" grpId="0" animBg="1"/>
      <p:bldP spid="15" grpId="0" animBg="1"/>
      <p:bldP spid="19" grpId="0" animBg="1"/>
      <p:bldP spid="20" grpId="0" animBg="1"/>
      <p:bldP spid="21" grpId="0" animBg="1"/>
      <p:bldP spid="22" grpId="0" animBg="1"/>
      <p:bldP spid="23" grpId="0" animBg="1"/>
      <p:bldP spid="24" grpId="0" animBg="1"/>
      <p:bldP spid="26" grpId="0" animBg="1"/>
      <p:bldP spid="27" grpId="0" animBg="1"/>
      <p:bldP spid="29"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6" name="Picture 3"/>
          <p:cNvPicPr>
            <a:picLocks noChangeAspect="1" noChangeArrowheads="1"/>
          </p:cNvPicPr>
          <p:nvPr/>
        </p:nvPicPr>
        <p:blipFill>
          <a:blip r:embed="rId2"/>
          <a:srcRect/>
          <a:stretch>
            <a:fillRect/>
          </a:stretch>
        </p:blipFill>
        <p:spPr bwMode="auto">
          <a:xfrm>
            <a:off x="357158" y="214290"/>
            <a:ext cx="4210050" cy="8001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428596" y="1557338"/>
            <a:ext cx="4067175" cy="3743325"/>
          </a:xfrm>
          <a:prstGeom prst="rect">
            <a:avLst/>
          </a:prstGeom>
          <a:noFill/>
          <a:ln w="9525">
            <a:noFill/>
            <a:miter lim="800000"/>
            <a:headEnd/>
            <a:tailEnd/>
          </a:ln>
          <a:effectLst/>
        </p:spPr>
      </p:pic>
      <p:pic>
        <p:nvPicPr>
          <p:cNvPr id="10" name="Picture 2"/>
          <p:cNvPicPr>
            <a:picLocks noChangeAspect="1" noChangeArrowheads="1"/>
          </p:cNvPicPr>
          <p:nvPr/>
        </p:nvPicPr>
        <p:blipFill>
          <a:blip r:embed="rId4"/>
          <a:srcRect/>
          <a:stretch>
            <a:fillRect/>
          </a:stretch>
        </p:blipFill>
        <p:spPr bwMode="auto">
          <a:xfrm>
            <a:off x="5005419" y="1543063"/>
            <a:ext cx="4067175" cy="37433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edg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6" name="Picture 2"/>
          <p:cNvPicPr>
            <a:picLocks noChangeAspect="1" noChangeArrowheads="1"/>
          </p:cNvPicPr>
          <p:nvPr/>
        </p:nvPicPr>
        <p:blipFill>
          <a:blip r:embed="rId2"/>
          <a:srcRect/>
          <a:stretch>
            <a:fillRect/>
          </a:stretch>
        </p:blipFill>
        <p:spPr bwMode="auto">
          <a:xfrm>
            <a:off x="500034" y="1142984"/>
            <a:ext cx="4067175" cy="3743325"/>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a:srcRect/>
          <a:stretch>
            <a:fillRect/>
          </a:stretch>
        </p:blipFill>
        <p:spPr bwMode="auto">
          <a:xfrm>
            <a:off x="5424517" y="71414"/>
            <a:ext cx="3362325" cy="6248400"/>
          </a:xfrm>
          <a:prstGeom prst="rect">
            <a:avLst/>
          </a:prstGeom>
          <a:noFill/>
          <a:ln w="9525">
            <a:noFill/>
            <a:miter lim="800000"/>
            <a:headEnd/>
            <a:tailEnd/>
          </a:ln>
          <a:effec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026" name="Picture 2"/>
          <p:cNvPicPr>
            <a:picLocks noChangeAspect="1" noChangeArrowheads="1"/>
          </p:cNvPicPr>
          <p:nvPr/>
        </p:nvPicPr>
        <p:blipFill>
          <a:blip r:embed="rId2"/>
          <a:srcRect/>
          <a:stretch>
            <a:fillRect/>
          </a:stretch>
        </p:blipFill>
        <p:spPr bwMode="auto">
          <a:xfrm>
            <a:off x="1028700" y="538163"/>
            <a:ext cx="7086600" cy="5781675"/>
          </a:xfrm>
          <a:prstGeom prst="rect">
            <a:avLst/>
          </a:prstGeom>
          <a:noFill/>
          <a:ln w="9525">
            <a:noFill/>
            <a:miter lim="800000"/>
            <a:headEnd/>
            <a:tailEnd/>
          </a:ln>
          <a:effectLst/>
        </p:spPr>
      </p:pic>
      <p:sp>
        <p:nvSpPr>
          <p:cNvPr id="6" name="5 Rectángulo redondeado"/>
          <p:cNvSpPr/>
          <p:nvPr/>
        </p:nvSpPr>
        <p:spPr>
          <a:xfrm>
            <a:off x="1071538" y="1214422"/>
            <a:ext cx="642942" cy="21431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6 Rectángulo redondeado"/>
          <p:cNvSpPr/>
          <p:nvPr/>
        </p:nvSpPr>
        <p:spPr>
          <a:xfrm>
            <a:off x="1071538" y="2071678"/>
            <a:ext cx="642942" cy="21431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7 Rectángulo redondeado"/>
          <p:cNvSpPr/>
          <p:nvPr/>
        </p:nvSpPr>
        <p:spPr>
          <a:xfrm>
            <a:off x="1071538" y="3357562"/>
            <a:ext cx="642942" cy="21431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8 Rectángulo redondeado"/>
          <p:cNvSpPr/>
          <p:nvPr/>
        </p:nvSpPr>
        <p:spPr>
          <a:xfrm>
            <a:off x="7643834" y="2714620"/>
            <a:ext cx="357190" cy="21431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9 Rectángulo redondeado"/>
          <p:cNvSpPr/>
          <p:nvPr/>
        </p:nvSpPr>
        <p:spPr>
          <a:xfrm>
            <a:off x="6500826" y="2714620"/>
            <a:ext cx="714380" cy="21431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10 Rectángulo redondeado"/>
          <p:cNvSpPr/>
          <p:nvPr/>
        </p:nvSpPr>
        <p:spPr>
          <a:xfrm>
            <a:off x="5286380" y="2714620"/>
            <a:ext cx="642942" cy="21431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11 Rectángulo redondeado"/>
          <p:cNvSpPr/>
          <p:nvPr/>
        </p:nvSpPr>
        <p:spPr>
          <a:xfrm>
            <a:off x="5286380" y="3357562"/>
            <a:ext cx="642942" cy="21431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13 Rectángulo redondeado"/>
          <p:cNvSpPr/>
          <p:nvPr/>
        </p:nvSpPr>
        <p:spPr>
          <a:xfrm>
            <a:off x="5286380" y="3929066"/>
            <a:ext cx="642942" cy="21431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14 Rectángulo redondeado"/>
          <p:cNvSpPr/>
          <p:nvPr/>
        </p:nvSpPr>
        <p:spPr>
          <a:xfrm>
            <a:off x="6500826" y="3357562"/>
            <a:ext cx="714380" cy="21431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15 Rectángulo redondeado"/>
          <p:cNvSpPr/>
          <p:nvPr/>
        </p:nvSpPr>
        <p:spPr>
          <a:xfrm>
            <a:off x="6500826" y="3929066"/>
            <a:ext cx="714380" cy="21431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16 Rectángulo redondeado"/>
          <p:cNvSpPr/>
          <p:nvPr/>
        </p:nvSpPr>
        <p:spPr>
          <a:xfrm>
            <a:off x="7643834" y="3357562"/>
            <a:ext cx="357190" cy="21431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17 Rectángulo redondeado"/>
          <p:cNvSpPr/>
          <p:nvPr/>
        </p:nvSpPr>
        <p:spPr>
          <a:xfrm>
            <a:off x="7643834" y="3929066"/>
            <a:ext cx="357190" cy="21431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9" name="Picture 3"/>
          <p:cNvPicPr>
            <a:picLocks noChangeAspect="1" noChangeArrowheads="1"/>
          </p:cNvPicPr>
          <p:nvPr/>
        </p:nvPicPr>
        <p:blipFill>
          <a:blip r:embed="rId3"/>
          <a:srcRect/>
          <a:stretch>
            <a:fillRect/>
          </a:stretch>
        </p:blipFill>
        <p:spPr bwMode="auto">
          <a:xfrm>
            <a:off x="4357686" y="214290"/>
            <a:ext cx="4210050" cy="8001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Horizontal)">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heel(1)">
                                      <p:cBhvr>
                                        <p:cTn id="17" dur="20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heel(1)">
                                      <p:cBhvr>
                                        <p:cTn id="22" dur="20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heel(1)">
                                      <p:cBhvr>
                                        <p:cTn id="27" dur="20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heel(1)">
                                      <p:cBhvr>
                                        <p:cTn id="32" dur="2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heel(1)">
                                      <p:cBhvr>
                                        <p:cTn id="37" dur="20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heel(1)">
                                      <p:cBhvr>
                                        <p:cTn id="42" dur="20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heel(1)">
                                      <p:cBhvr>
                                        <p:cTn id="47" dur="20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heel(1)">
                                      <p:cBhvr>
                                        <p:cTn id="52" dur="20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heel(1)">
                                      <p:cBhvr>
                                        <p:cTn id="57" dur="20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heel(1)">
                                      <p:cBhvr>
                                        <p:cTn id="62" dur="20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heel(1)">
                                      <p:cBhvr>
                                        <p:cTn id="6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P spid="18"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3074" name="Picture 2"/>
          <p:cNvPicPr>
            <a:picLocks noChangeAspect="1" noChangeArrowheads="1"/>
          </p:cNvPicPr>
          <p:nvPr/>
        </p:nvPicPr>
        <p:blipFill>
          <a:blip r:embed="rId2"/>
          <a:srcRect/>
          <a:stretch>
            <a:fillRect/>
          </a:stretch>
        </p:blipFill>
        <p:spPr bwMode="auto">
          <a:xfrm>
            <a:off x="350754" y="1904589"/>
            <a:ext cx="3708506" cy="3134286"/>
          </a:xfrm>
          <a:prstGeom prst="rect">
            <a:avLst/>
          </a:prstGeom>
          <a:noFill/>
          <a:ln w="9525">
            <a:noFill/>
            <a:miter lim="800000"/>
            <a:headEnd/>
            <a:tailEnd/>
          </a:ln>
          <a:effectLst/>
        </p:spPr>
      </p:pic>
      <p:pic>
        <p:nvPicPr>
          <p:cNvPr id="9" name="Picture 2"/>
          <p:cNvPicPr>
            <a:picLocks noChangeAspect="1" noChangeArrowheads="1"/>
          </p:cNvPicPr>
          <p:nvPr/>
        </p:nvPicPr>
        <p:blipFill>
          <a:blip r:embed="rId3"/>
          <a:srcRect/>
          <a:stretch>
            <a:fillRect/>
          </a:stretch>
        </p:blipFill>
        <p:spPr bwMode="auto">
          <a:xfrm>
            <a:off x="2357422" y="142852"/>
            <a:ext cx="4400550" cy="942975"/>
          </a:xfrm>
          <a:prstGeom prst="rect">
            <a:avLst/>
          </a:prstGeom>
          <a:noFill/>
          <a:ln w="9525">
            <a:noFill/>
            <a:miter lim="800000"/>
            <a:headEnd/>
            <a:tailEnd/>
          </a:ln>
          <a:effectLst/>
        </p:spPr>
      </p:pic>
      <p:pic>
        <p:nvPicPr>
          <p:cNvPr id="5" name="Imagen 4">
            <a:extLst>
              <a:ext uri="{FF2B5EF4-FFF2-40B4-BE49-F238E27FC236}">
                <a16:creationId xmlns:a16="http://schemas.microsoft.com/office/drawing/2014/main" id="{080FC4B1-B685-4ECB-8492-1AA3525AE683}"/>
              </a:ext>
            </a:extLst>
          </p:cNvPr>
          <p:cNvPicPr>
            <a:picLocks noChangeAspect="1"/>
          </p:cNvPicPr>
          <p:nvPr/>
        </p:nvPicPr>
        <p:blipFill>
          <a:blip r:embed="rId4"/>
          <a:stretch>
            <a:fillRect/>
          </a:stretch>
        </p:blipFill>
        <p:spPr>
          <a:xfrm>
            <a:off x="4500531" y="1988840"/>
            <a:ext cx="4482765" cy="3050035"/>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5" name="Imagen 4">
            <a:extLst>
              <a:ext uri="{FF2B5EF4-FFF2-40B4-BE49-F238E27FC236}">
                <a16:creationId xmlns:a16="http://schemas.microsoft.com/office/drawing/2014/main" id="{0559D021-ED04-404C-B2AC-67FA0BD70151}"/>
              </a:ext>
            </a:extLst>
          </p:cNvPr>
          <p:cNvPicPr>
            <a:picLocks noChangeAspect="1"/>
          </p:cNvPicPr>
          <p:nvPr/>
        </p:nvPicPr>
        <p:blipFill>
          <a:blip r:embed="rId2"/>
          <a:stretch>
            <a:fillRect/>
          </a:stretch>
        </p:blipFill>
        <p:spPr>
          <a:xfrm>
            <a:off x="2005143" y="1340768"/>
            <a:ext cx="5133713" cy="349293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4 Diagrama"/>
          <p:cNvGraphicFramePr/>
          <p:nvPr>
            <p:extLst>
              <p:ext uri="{D42A27DB-BD31-4B8C-83A1-F6EECF244321}">
                <p14:modId xmlns:p14="http://schemas.microsoft.com/office/powerpoint/2010/main" val="3140701260"/>
              </p:ext>
            </p:extLst>
          </p:nvPr>
        </p:nvGraphicFramePr>
        <p:xfrm>
          <a:off x="452430" y="1357298"/>
          <a:ext cx="8120098" cy="3460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026" name="Picture 2"/>
          <p:cNvPicPr>
            <a:picLocks noChangeAspect="1" noChangeArrowheads="1"/>
          </p:cNvPicPr>
          <p:nvPr/>
        </p:nvPicPr>
        <p:blipFill>
          <a:blip r:embed="rId2"/>
          <a:srcRect/>
          <a:stretch>
            <a:fillRect/>
          </a:stretch>
        </p:blipFill>
        <p:spPr bwMode="auto">
          <a:xfrm>
            <a:off x="1000101" y="39354"/>
            <a:ext cx="6715172" cy="6390042"/>
          </a:xfrm>
          <a:prstGeom prst="rect">
            <a:avLst/>
          </a:prstGeom>
          <a:noFill/>
          <a:ln w="9525">
            <a:noFill/>
            <a:miter lim="800000"/>
            <a:headEnd/>
            <a:tailEnd/>
          </a:ln>
          <a:effectLst/>
        </p:spPr>
      </p:pic>
      <p:sp>
        <p:nvSpPr>
          <p:cNvPr id="7" name="6 Rectángulo redondeado"/>
          <p:cNvSpPr/>
          <p:nvPr/>
        </p:nvSpPr>
        <p:spPr>
          <a:xfrm>
            <a:off x="1142976" y="1857364"/>
            <a:ext cx="285752" cy="21431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8 Rectángulo redondeado"/>
          <p:cNvSpPr/>
          <p:nvPr/>
        </p:nvSpPr>
        <p:spPr>
          <a:xfrm>
            <a:off x="1142976" y="4214818"/>
            <a:ext cx="285752" cy="21431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10 Rectángulo redondeado"/>
          <p:cNvSpPr/>
          <p:nvPr/>
        </p:nvSpPr>
        <p:spPr>
          <a:xfrm>
            <a:off x="1500166" y="1714488"/>
            <a:ext cx="285752" cy="21431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11 Rectángulo redondeado"/>
          <p:cNvSpPr/>
          <p:nvPr/>
        </p:nvSpPr>
        <p:spPr>
          <a:xfrm>
            <a:off x="1500166" y="3214686"/>
            <a:ext cx="285752" cy="21431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12 Rectángulo redondeado"/>
          <p:cNvSpPr/>
          <p:nvPr/>
        </p:nvSpPr>
        <p:spPr>
          <a:xfrm>
            <a:off x="1500166" y="4214818"/>
            <a:ext cx="285752" cy="21431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13 Rectángulo redondeado"/>
          <p:cNvSpPr/>
          <p:nvPr/>
        </p:nvSpPr>
        <p:spPr>
          <a:xfrm>
            <a:off x="5572132" y="2571744"/>
            <a:ext cx="285752" cy="21431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14 Rectángulo redondeado"/>
          <p:cNvSpPr/>
          <p:nvPr/>
        </p:nvSpPr>
        <p:spPr>
          <a:xfrm>
            <a:off x="5572132" y="3214686"/>
            <a:ext cx="285752" cy="21431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15 Rectángulo redondeado"/>
          <p:cNvSpPr/>
          <p:nvPr/>
        </p:nvSpPr>
        <p:spPr>
          <a:xfrm>
            <a:off x="5572132" y="2857496"/>
            <a:ext cx="285752" cy="21431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16 Rectángulo redondeado"/>
          <p:cNvSpPr/>
          <p:nvPr/>
        </p:nvSpPr>
        <p:spPr>
          <a:xfrm>
            <a:off x="4143372" y="2571744"/>
            <a:ext cx="285752" cy="21431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17 Rectángulo redondeado"/>
          <p:cNvSpPr/>
          <p:nvPr/>
        </p:nvSpPr>
        <p:spPr>
          <a:xfrm>
            <a:off x="4143372" y="3214686"/>
            <a:ext cx="285752" cy="21431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18 Rectángulo redondeado"/>
          <p:cNvSpPr/>
          <p:nvPr/>
        </p:nvSpPr>
        <p:spPr>
          <a:xfrm>
            <a:off x="6143636" y="2857496"/>
            <a:ext cx="285752" cy="21431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19 Rectángulo redondeado"/>
          <p:cNvSpPr/>
          <p:nvPr/>
        </p:nvSpPr>
        <p:spPr>
          <a:xfrm>
            <a:off x="1142976" y="3071810"/>
            <a:ext cx="285752" cy="21431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heel(1)">
                                      <p:cBhvr>
                                        <p:cTn id="17" dur="20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heel(1)">
                                      <p:cBhvr>
                                        <p:cTn id="22" dur="20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heel(1)">
                                      <p:cBhvr>
                                        <p:cTn id="27" dur="20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heel(1)">
                                      <p:cBhvr>
                                        <p:cTn id="32" dur="20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heel(1)">
                                      <p:cBhvr>
                                        <p:cTn id="37" dur="20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heel(1)">
                                      <p:cBhvr>
                                        <p:cTn id="42" dur="20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heel(1)">
                                      <p:cBhvr>
                                        <p:cTn id="47" dur="20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heel(1)">
                                      <p:cBhvr>
                                        <p:cTn id="52" dur="20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heel(1)">
                                      <p:cBhvr>
                                        <p:cTn id="57" dur="20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heel(1)">
                                      <p:cBhvr>
                                        <p:cTn id="6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4 Rectángulo"/>
          <p:cNvSpPr/>
          <p:nvPr/>
        </p:nvSpPr>
        <p:spPr>
          <a:xfrm>
            <a:off x="285720" y="142852"/>
            <a:ext cx="8572560" cy="6215106"/>
          </a:xfrm>
          <a:prstGeom prst="rect">
            <a:avLst/>
          </a:prstGeom>
          <a:solidFill>
            <a:srgbClr val="003300"/>
          </a:solidFill>
          <a:ln w="762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srgbClr val="FFFF00"/>
                </a:solidFill>
                <a:effectLst/>
                <a:uLnTx/>
                <a:uFillTx/>
                <a:latin typeface="Calibri"/>
                <a:ea typeface="+mn-ea"/>
                <a:cs typeface="+mn-cs"/>
              </a:rPr>
              <a:t>PROBLEMA 4.4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Indique los siguientes valores:</a:t>
            </a:r>
          </a:p>
          <a:p>
            <a:pPr marL="457200" marR="0" lvl="0" indent="-457200" algn="l" defTabSz="914400" rtl="0" eaLnBrk="1" fontAlgn="auto" latinLnBrk="0" hangingPunct="1">
              <a:lnSpc>
                <a:spcPct val="100000"/>
              </a:lnSpc>
              <a:spcBef>
                <a:spcPts val="0"/>
              </a:spcBef>
              <a:spcAft>
                <a:spcPts val="0"/>
              </a:spcAft>
              <a:buClrTx/>
              <a:buSzTx/>
              <a:buFont typeface="+mj-lt"/>
              <a:buAutoNum type="alphaLcParenR"/>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Para la cache directa del ejemplo de la figura 4.8: la longitud de la dirección, el numero de unidades direccionables, el tamaño de bloque, el numero de bloques en memoria principal, el numero de líneas en cache y el tamaño de la etiqueta.</a:t>
            </a:r>
          </a:p>
          <a:p>
            <a:pPr marL="457200" marR="0" lvl="0" indent="-457200" algn="l" defTabSz="914400" rtl="0" eaLnBrk="1" fontAlgn="auto" latinLnBrk="0" hangingPunct="1">
              <a:lnSpc>
                <a:spcPct val="100000"/>
              </a:lnSpc>
              <a:spcBef>
                <a:spcPts val="0"/>
              </a:spcBef>
              <a:spcAft>
                <a:spcPts val="0"/>
              </a:spcAft>
              <a:buClrTx/>
              <a:buSzTx/>
              <a:buFont typeface="+mj-lt"/>
              <a:buAutoNum type="alphaLcParenR"/>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Para la cache asociativa del ejemplo de la figura 4.10: la longitud de la dirección, el numero de unidades direccionables, el tamaño de bloque, el numero de bloques en memoria principal, el numero de líneas en cache y el tamaño de la etiqueta.</a:t>
            </a:r>
          </a:p>
          <a:p>
            <a:pPr marL="457200" marR="0" lvl="0" indent="-457200" algn="l" defTabSz="914400" rtl="0" eaLnBrk="1" fontAlgn="auto" latinLnBrk="0" hangingPunct="1">
              <a:lnSpc>
                <a:spcPct val="100000"/>
              </a:lnSpc>
              <a:spcBef>
                <a:spcPts val="0"/>
              </a:spcBef>
              <a:spcAft>
                <a:spcPts val="0"/>
              </a:spcAft>
              <a:buClrTx/>
              <a:buSzTx/>
              <a:buFont typeface="+mj-lt"/>
              <a:buAutoNum type="alphaLcParenR"/>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Para la cache asociativa </a:t>
            </a:r>
            <a:r>
              <a:rPr kumimoji="0" lang="es-ES_tradnl" sz="2000" b="0" i="0" u="none" strike="noStrike" kern="1200" cap="none" spc="0" normalizeH="0" baseline="0" noProof="0">
                <a:ln>
                  <a:noFill/>
                </a:ln>
                <a:solidFill>
                  <a:prstClr val="white"/>
                </a:solidFill>
                <a:effectLst/>
                <a:uLnTx/>
                <a:uFillTx/>
                <a:latin typeface="Calibri"/>
                <a:ea typeface="+mn-ea"/>
                <a:cs typeface="+mn-cs"/>
              </a:rPr>
              <a:t>por conjuntos, k=2 </a:t>
            </a:r>
            <a:r>
              <a:rPr kumimoji="0" lang="es-ES_tradnl" sz="2000" b="0" i="0" u="none" strike="noStrike" kern="1200" cap="none" spc="0" normalizeH="0" baseline="0" noProof="0" dirty="0">
                <a:ln>
                  <a:noFill/>
                </a:ln>
                <a:solidFill>
                  <a:prstClr val="white"/>
                </a:solidFill>
                <a:effectLst/>
                <a:uLnTx/>
                <a:uFillTx/>
                <a:latin typeface="Calibri"/>
                <a:ea typeface="+mn-ea"/>
                <a:cs typeface="+mn-cs"/>
              </a:rPr>
              <a:t>del ejemplo de la figura 4.12 la longitud de la dirección, el numero de unidades direccionables, el tamaño de bloque, el numero de bloques en memoria principal, el numero de líneas en un conjunto, el numero de líneas en cache y el tamaño de la etiqueta.</a:t>
            </a:r>
          </a:p>
          <a:p>
            <a:pPr marL="457200" marR="0" lvl="0" indent="-457200" algn="l" defTabSz="914400" rtl="0" eaLnBrk="1" fontAlgn="auto" latinLnBrk="0" hangingPunct="1">
              <a:lnSpc>
                <a:spcPct val="100000"/>
              </a:lnSpc>
              <a:spcBef>
                <a:spcPts val="0"/>
              </a:spcBef>
              <a:spcAft>
                <a:spcPts val="0"/>
              </a:spcAft>
              <a:buClrTx/>
              <a:buSzTx/>
              <a:buFont typeface="+mj-lt"/>
              <a:buAutoNum type="alphaLcParenR"/>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lphaLcParenR"/>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graphicFrame>
        <p:nvGraphicFramePr>
          <p:cNvPr id="5" name="4 Diagrama"/>
          <p:cNvGraphicFramePr/>
          <p:nvPr/>
        </p:nvGraphicFramePr>
        <p:xfrm>
          <a:off x="214282" y="1571612"/>
          <a:ext cx="8715436" cy="45005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p:cNvPicPr>
            <a:picLocks noChangeAspect="1" noChangeArrowheads="1"/>
          </p:cNvPicPr>
          <p:nvPr/>
        </p:nvPicPr>
        <p:blipFill>
          <a:blip r:embed="rId7"/>
          <a:srcRect/>
          <a:stretch>
            <a:fillRect/>
          </a:stretch>
        </p:blipFill>
        <p:spPr bwMode="auto">
          <a:xfrm>
            <a:off x="785786" y="142852"/>
            <a:ext cx="7734250" cy="128095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4)">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graphicFrame>
        <p:nvGraphicFramePr>
          <p:cNvPr id="5" name="4 Diagrama"/>
          <p:cNvGraphicFramePr/>
          <p:nvPr>
            <p:extLst>
              <p:ext uri="{D42A27DB-BD31-4B8C-83A1-F6EECF244321}">
                <p14:modId xmlns:p14="http://schemas.microsoft.com/office/powerpoint/2010/main" val="3417820874"/>
              </p:ext>
            </p:extLst>
          </p:nvPr>
        </p:nvGraphicFramePr>
        <p:xfrm>
          <a:off x="285720" y="1500174"/>
          <a:ext cx="8572560" cy="4929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3"/>
          <p:cNvPicPr>
            <a:picLocks noChangeAspect="1" noChangeArrowheads="1"/>
          </p:cNvPicPr>
          <p:nvPr/>
        </p:nvPicPr>
        <p:blipFill>
          <a:blip r:embed="rId7"/>
          <a:srcRect/>
          <a:stretch>
            <a:fillRect/>
          </a:stretch>
        </p:blipFill>
        <p:spPr bwMode="auto">
          <a:xfrm>
            <a:off x="1881169" y="71414"/>
            <a:ext cx="5262599" cy="100013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4)">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Horizontal)">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graphicFrame>
        <p:nvGraphicFramePr>
          <p:cNvPr id="5" name="4 Diagrama"/>
          <p:cNvGraphicFramePr/>
          <p:nvPr>
            <p:extLst>
              <p:ext uri="{D42A27DB-BD31-4B8C-83A1-F6EECF244321}">
                <p14:modId xmlns:p14="http://schemas.microsoft.com/office/powerpoint/2010/main" val="2774231531"/>
              </p:ext>
            </p:extLst>
          </p:nvPr>
        </p:nvGraphicFramePr>
        <p:xfrm>
          <a:off x="285720" y="1357298"/>
          <a:ext cx="8572560" cy="50720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p:cNvPicPr>
            <a:picLocks noChangeAspect="1" noChangeArrowheads="1"/>
          </p:cNvPicPr>
          <p:nvPr/>
        </p:nvPicPr>
        <p:blipFill>
          <a:blip r:embed="rId7"/>
          <a:srcRect/>
          <a:stretch>
            <a:fillRect/>
          </a:stretch>
        </p:blipFill>
        <p:spPr bwMode="auto">
          <a:xfrm>
            <a:off x="1881169" y="71414"/>
            <a:ext cx="5334037" cy="114300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4)">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4 Rectángulo"/>
          <p:cNvSpPr/>
          <p:nvPr/>
        </p:nvSpPr>
        <p:spPr>
          <a:xfrm>
            <a:off x="285720" y="142852"/>
            <a:ext cx="8572560" cy="6215106"/>
          </a:xfrm>
          <a:prstGeom prst="rect">
            <a:avLst/>
          </a:prstGeom>
          <a:solidFill>
            <a:srgbClr val="003300"/>
          </a:solidFill>
          <a:ln w="762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srgbClr val="FFFF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srgbClr val="FFFF00"/>
                </a:solidFill>
                <a:effectLst/>
                <a:uLnTx/>
                <a:uFillTx/>
                <a:latin typeface="Calibri"/>
                <a:ea typeface="+mn-ea"/>
                <a:cs typeface="+mn-cs"/>
              </a:rPr>
              <a:t>PROBLEMA 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400" b="0" i="0" u="none" strike="noStrike" kern="1200" cap="none" spc="0" normalizeH="0" baseline="0" noProof="0" dirty="0">
                <a:ln>
                  <a:noFill/>
                </a:ln>
                <a:solidFill>
                  <a:prstClr val="white"/>
                </a:solidFill>
                <a:effectLst/>
                <a:uLnTx/>
                <a:uFillTx/>
                <a:latin typeface="Calibri"/>
                <a:ea typeface="+mn-ea"/>
                <a:cs typeface="+mn-cs"/>
              </a:rPr>
              <a:t>Considere un microprocesador de 32 bits que tiene una cache on-chip de 16 KB asociativa por conjuntos de cuatro vías. Suponga que la cache tiene un tamaño de línea de cuatro palabras de 32 bits.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400" b="0" i="0" u="none" strike="noStrike" kern="1200" cap="none" spc="0" normalizeH="0" baseline="0" noProof="0" dirty="0">
                <a:ln>
                  <a:noFill/>
                </a:ln>
                <a:solidFill>
                  <a:prstClr val="white"/>
                </a:solidFill>
                <a:effectLst/>
                <a:uLnTx/>
                <a:uFillTx/>
                <a:latin typeface="Calibri"/>
                <a:ea typeface="+mn-ea"/>
                <a:cs typeface="+mn-cs"/>
              </a:rPr>
              <a:t>Dibuje un diagrama de bloques de esta cache mostrando su organización  y como se utilizan los diferentes campos de dirección para determinar un acierto/fallo de cache. </a:t>
            </a:r>
            <a:r>
              <a:rPr kumimoji="0" lang="es-ES" sz="2400" b="0" i="0" u="none" strike="noStrike" kern="1200" cap="none" spc="0" normalizeH="0" baseline="0" noProof="0" dirty="0">
                <a:ln>
                  <a:noFill/>
                </a:ln>
                <a:solidFill>
                  <a:prstClr val="white"/>
                </a:solidFill>
                <a:effectLst/>
                <a:uLnTx/>
                <a:uFillTx/>
                <a:latin typeface="Calibri"/>
                <a:ea typeface="+mn-ea"/>
                <a:cs typeface="+mn-cs"/>
              </a:rPr>
              <a:t>¿Dónde se asigna, dentro de la cache, la palabra de la dirección de memoria ABCDE8F8?</a:t>
            </a:r>
            <a:r>
              <a:rPr kumimoji="0" lang="es-ES_tradnl" sz="2400" b="0" i="0" u="none" strike="noStrike" kern="1200" cap="none" spc="0" normalizeH="0" baseline="0" noProof="0" dirty="0">
                <a:ln>
                  <a:noFill/>
                </a:ln>
                <a:solidFill>
                  <a:prstClr val="white"/>
                </a:solidFill>
                <a:effectLst/>
                <a:uLnTx/>
                <a:uFillTx/>
                <a:latin typeface="Calibr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457200" marR="0" lvl="0" indent="-457200" algn="ctr" defTabSz="914400" rtl="0" eaLnBrk="1" fontAlgn="auto" latinLnBrk="0" hangingPunct="1">
              <a:lnSpc>
                <a:spcPct val="100000"/>
              </a:lnSpc>
              <a:spcBef>
                <a:spcPts val="0"/>
              </a:spcBef>
              <a:spcAft>
                <a:spcPts val="0"/>
              </a:spcAft>
              <a:buClrTx/>
              <a:buSzTx/>
              <a:buFont typeface="+mj-lt"/>
              <a:buAutoNum type="alphaLcParenR"/>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a:p>
            <a:pPr marL="457200" marR="0" lvl="0" indent="-457200" algn="ctr" defTabSz="914400" rtl="0" eaLnBrk="1" fontAlgn="auto" latinLnBrk="0" hangingPunct="1">
              <a:lnSpc>
                <a:spcPct val="100000"/>
              </a:lnSpc>
              <a:spcBef>
                <a:spcPts val="0"/>
              </a:spcBef>
              <a:spcAft>
                <a:spcPts val="0"/>
              </a:spcAft>
              <a:buClrTx/>
              <a:buSzTx/>
              <a:buFont typeface="+mj-lt"/>
              <a:buAutoNum type="alphaLcParenR"/>
              <a:tabLst/>
              <a:defRPr/>
            </a:pPr>
            <a:endParaRPr kumimoji="0" lang="es-ES_tradnl" sz="2400" b="0" i="0" u="none" strike="noStrike" kern="1200" cap="none" spc="0" normalizeH="0" baseline="0" noProof="0" dirty="0">
              <a:ln>
                <a:noFill/>
              </a:ln>
              <a:solidFill>
                <a:prstClr val="white"/>
              </a:solidFill>
              <a:effectLst/>
              <a:uLnTx/>
              <a:uFillTx/>
              <a:latin typeface="Calibri"/>
              <a:ea typeface="+mn-ea"/>
              <a:cs typeface="+mn-cs"/>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4 Rectángulo"/>
          <p:cNvSpPr/>
          <p:nvPr/>
        </p:nvSpPr>
        <p:spPr>
          <a:xfrm>
            <a:off x="285720" y="142852"/>
            <a:ext cx="8572560" cy="6215106"/>
          </a:xfrm>
          <a:prstGeom prst="rect">
            <a:avLst/>
          </a:prstGeom>
          <a:solidFill>
            <a:srgbClr val="003300"/>
          </a:solidFill>
          <a:ln w="762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srgbClr val="FFFF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457200" marR="0" lvl="0" indent="-457200" algn="ctr" defTabSz="914400" rtl="0" eaLnBrk="1" fontAlgn="auto" latinLnBrk="0" hangingPunct="1">
              <a:lnSpc>
                <a:spcPct val="100000"/>
              </a:lnSpc>
              <a:spcBef>
                <a:spcPts val="0"/>
              </a:spcBef>
              <a:spcAft>
                <a:spcPts val="0"/>
              </a:spcAft>
              <a:buClrTx/>
              <a:buSzTx/>
              <a:buFont typeface="+mj-lt"/>
              <a:buAutoNum type="alphaLcParenR"/>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Tamaño de Línea = 4 palabras de 32 bits</a:t>
            </a:r>
          </a:p>
          <a:p>
            <a:pPr marL="457200" marR="0" lvl="0" indent="-45720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Tamaño de Línea = 4 palabras de 4 Bytes</a:t>
            </a:r>
          </a:p>
          <a:p>
            <a:pPr marL="457200" marR="0" lvl="0" indent="-45720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Tamaño  de Línea = 16 Bytes</a:t>
            </a:r>
          </a:p>
          <a:p>
            <a:pPr marL="457200" marR="0" lvl="0" indent="-45720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Numero de Líneas en cache = 16 Kbytes/16 Bytes</a:t>
            </a:r>
          </a:p>
          <a:p>
            <a:pPr marL="457200" marR="0" lvl="0" indent="-45720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Numero de Líneas en cache = 16(1024) Bytes/16 bytes</a:t>
            </a:r>
          </a:p>
          <a:p>
            <a:pPr marL="457200" marR="0" lvl="0" indent="-45720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Numero de Líneas en cache = 1024 Líneas</a:t>
            </a:r>
          </a:p>
          <a:p>
            <a:pPr marL="457200" marR="0" lvl="0" indent="-45720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K=4</a:t>
            </a:r>
          </a:p>
          <a:p>
            <a:pPr marL="457200" marR="0" lvl="0" indent="-45720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Numero de Conjuntos = (1024 Líneas)/(4 Líneas/conjunto ) = 256 Conjuntos</a:t>
            </a:r>
          </a:p>
          <a:p>
            <a:pPr marL="457200" marR="0" lvl="0" indent="-45720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457200" marR="0" lvl="0" indent="-45720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457200" marR="0" lvl="0" indent="-457200" algn="ctr"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4 Rectángulo"/>
          <p:cNvSpPr/>
          <p:nvPr/>
        </p:nvSpPr>
        <p:spPr>
          <a:xfrm>
            <a:off x="285720" y="142852"/>
            <a:ext cx="8572560" cy="6215106"/>
          </a:xfrm>
          <a:prstGeom prst="rect">
            <a:avLst/>
          </a:prstGeom>
          <a:solidFill>
            <a:srgbClr val="003300"/>
          </a:solidFill>
          <a:ln w="762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d = Log</a:t>
            </a:r>
            <a:r>
              <a:rPr kumimoji="0" lang="es-ES_tradnl" sz="2000" b="0" i="0" u="none" strike="noStrike" kern="1200" cap="none" spc="0" normalizeH="0" baseline="-25000" noProof="0" dirty="0">
                <a:ln>
                  <a:noFill/>
                </a:ln>
                <a:solidFill>
                  <a:prstClr val="white"/>
                </a:solidFill>
                <a:effectLst/>
                <a:uLnTx/>
                <a:uFillTx/>
                <a:latin typeface="Calibri"/>
                <a:ea typeface="+mn-ea"/>
                <a:cs typeface="+mn-cs"/>
              </a:rPr>
              <a:t>2</a:t>
            </a:r>
            <a:r>
              <a:rPr kumimoji="0" lang="es-ES_tradnl" sz="2000" b="0" i="0" u="none" strike="noStrike" kern="1200" cap="none" spc="0" normalizeH="0" baseline="0" noProof="0" dirty="0">
                <a:ln>
                  <a:noFill/>
                </a:ln>
                <a:solidFill>
                  <a:prstClr val="white"/>
                </a:solidFill>
                <a:effectLst/>
                <a:uLnTx/>
                <a:uFillTx/>
                <a:latin typeface="Calibri"/>
                <a:ea typeface="+mn-ea"/>
                <a:cs typeface="+mn-cs"/>
              </a:rPr>
              <a:t> (256) = 8 bits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w = Log</a:t>
            </a:r>
            <a:r>
              <a:rPr kumimoji="0" lang="es-ES_tradnl" sz="2000" b="0" i="0" u="none" strike="noStrike" kern="1200" cap="none" spc="0" normalizeH="0" baseline="-25000" noProof="0" dirty="0">
                <a:ln>
                  <a:noFill/>
                </a:ln>
                <a:solidFill>
                  <a:prstClr val="white"/>
                </a:solidFill>
                <a:effectLst/>
                <a:uLnTx/>
                <a:uFillTx/>
                <a:latin typeface="Calibri"/>
                <a:ea typeface="+mn-ea"/>
                <a:cs typeface="+mn-cs"/>
              </a:rPr>
              <a:t>2</a:t>
            </a:r>
            <a:r>
              <a:rPr kumimoji="0" lang="es-ES_tradnl" sz="2000" b="0" i="0" u="none" strike="noStrike" kern="1200" cap="none" spc="0" normalizeH="0" baseline="0" noProof="0" dirty="0">
                <a:ln>
                  <a:noFill/>
                </a:ln>
                <a:solidFill>
                  <a:prstClr val="white"/>
                </a:solidFill>
                <a:effectLst/>
                <a:uLnTx/>
                <a:uFillTx/>
                <a:latin typeface="Calibri"/>
                <a:ea typeface="+mn-ea"/>
                <a:cs typeface="+mn-cs"/>
              </a:rPr>
              <a:t> (16) = 4 bits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Dirección de 32 bits, entonces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s-d = 32 - 8 – 4 = 20 bits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Numero de etiquetas = </a:t>
            </a:r>
            <a:r>
              <a:rPr kumimoji="0" lang="es-MX" sz="2000" b="0" i="0" u="none" strike="noStrike" kern="1200" cap="none" spc="0" normalizeH="0" baseline="0" noProof="0" dirty="0">
                <a:ln>
                  <a:noFill/>
                </a:ln>
                <a:solidFill>
                  <a:prstClr val="white"/>
                </a:solidFill>
                <a:effectLst/>
                <a:uLnTx/>
                <a:uFillTx/>
                <a:latin typeface="Calibri"/>
                <a:ea typeface="+mn-ea"/>
                <a:cs typeface="+mn-cs"/>
              </a:rPr>
              <a:t>2</a:t>
            </a:r>
            <a:r>
              <a:rPr kumimoji="0" lang="es-MX" sz="2000" b="0" i="0" u="none" strike="noStrike" kern="1200" cap="none" spc="0" normalizeH="0" baseline="30000" noProof="0" dirty="0">
                <a:ln>
                  <a:noFill/>
                </a:ln>
                <a:solidFill>
                  <a:prstClr val="white"/>
                </a:solidFill>
                <a:effectLst/>
                <a:uLnTx/>
                <a:uFillTx/>
                <a:latin typeface="Calibri"/>
                <a:ea typeface="+mn-ea"/>
                <a:cs typeface="+mn-cs"/>
              </a:rPr>
              <a:t>20</a:t>
            </a:r>
            <a:r>
              <a:rPr kumimoji="0" lang="es-MX" sz="2000" b="0" i="0" u="none" strike="noStrike" kern="1200" cap="none" spc="0" normalizeH="0" baseline="0" noProof="0" dirty="0">
                <a:ln>
                  <a:noFill/>
                </a:ln>
                <a:solidFill>
                  <a:prstClr val="white"/>
                </a:solidFill>
                <a:effectLst/>
                <a:uLnTx/>
                <a:uFillTx/>
                <a:latin typeface="Calibri"/>
                <a:ea typeface="+mn-ea"/>
                <a:cs typeface="+mn-cs"/>
              </a:rPr>
              <a:t> = 1048576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000" b="0" i="0" u="none" strike="noStrike" kern="1200" cap="none" spc="0" normalizeH="0" baseline="0" noProof="0" dirty="0">
                <a:ln>
                  <a:noFill/>
                </a:ln>
                <a:solidFill>
                  <a:prstClr val="white"/>
                </a:solidFill>
                <a:effectLst/>
                <a:uLnTx/>
                <a:uFillTx/>
                <a:latin typeface="Calibri"/>
                <a:ea typeface="+mn-ea"/>
                <a:cs typeface="+mn-cs"/>
              </a:rPr>
              <a:t>Numero de Bloques en Memoria Principal = 2</a:t>
            </a:r>
            <a:r>
              <a:rPr kumimoji="0" lang="es-MX" sz="2000" b="0" i="0" u="none" strike="noStrike" kern="1200" cap="none" spc="0" normalizeH="0" baseline="30000" noProof="0" dirty="0">
                <a:ln>
                  <a:noFill/>
                </a:ln>
                <a:solidFill>
                  <a:prstClr val="white"/>
                </a:solidFill>
                <a:effectLst/>
                <a:uLnTx/>
                <a:uFillTx/>
                <a:latin typeface="Calibri"/>
                <a:ea typeface="+mn-ea"/>
                <a:cs typeface="+mn-cs"/>
              </a:rPr>
              <a:t>28</a:t>
            </a:r>
            <a:r>
              <a:rPr kumimoji="0" lang="es-MX" sz="2000" b="0" i="0" u="none" strike="noStrike" kern="1200" cap="none" spc="0" normalizeH="0" baseline="0" noProof="0" dirty="0">
                <a:ln>
                  <a:noFill/>
                </a:ln>
                <a:solidFill>
                  <a:prstClr val="white"/>
                </a:solidFill>
                <a:effectLst/>
                <a:uLnTx/>
                <a:uFillTx/>
                <a:latin typeface="Calibri"/>
                <a:ea typeface="+mn-ea"/>
                <a:cs typeface="+mn-cs"/>
              </a:rPr>
              <a:t> = 268435456 Bloques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3000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3000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3000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30000" noProof="0" dirty="0">
              <a:ln>
                <a:noFill/>
              </a:ln>
              <a:solidFill>
                <a:prstClr val="white"/>
              </a:solidFill>
              <a:effectLst/>
              <a:uLnTx/>
              <a:uFillTx/>
              <a:latin typeface="Calibri"/>
              <a:ea typeface="+mn-ea"/>
              <a:cs typeface="+mn-cs"/>
            </a:endParaRPr>
          </a:p>
        </p:txBody>
      </p:sp>
      <p:sp>
        <p:nvSpPr>
          <p:cNvPr id="6" name="5 Rectángulo"/>
          <p:cNvSpPr/>
          <p:nvPr/>
        </p:nvSpPr>
        <p:spPr>
          <a:xfrm>
            <a:off x="1857356" y="3124612"/>
            <a:ext cx="2857520" cy="357190"/>
          </a:xfrm>
          <a:prstGeom prst="rect">
            <a:avLst/>
          </a:prstGeom>
          <a:solidFill>
            <a:srgbClr val="FFFF00"/>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800" b="1" i="0" u="none" strike="noStrike" kern="1200" cap="none" spc="0" normalizeH="0" baseline="0" noProof="0" dirty="0">
                <a:ln>
                  <a:noFill/>
                </a:ln>
                <a:solidFill>
                  <a:srgbClr val="008A3E"/>
                </a:solidFill>
                <a:effectLst/>
                <a:uLnTx/>
                <a:uFillTx/>
                <a:latin typeface="Calibri"/>
                <a:ea typeface="+mn-ea"/>
                <a:cs typeface="+mn-cs"/>
              </a:rPr>
              <a:t>20</a:t>
            </a:r>
          </a:p>
        </p:txBody>
      </p:sp>
      <p:sp>
        <p:nvSpPr>
          <p:cNvPr id="7" name="6 Rectángulo"/>
          <p:cNvSpPr/>
          <p:nvPr/>
        </p:nvSpPr>
        <p:spPr>
          <a:xfrm>
            <a:off x="4643438" y="3124612"/>
            <a:ext cx="1571636" cy="357190"/>
          </a:xfrm>
          <a:prstGeom prst="rect">
            <a:avLst/>
          </a:prstGeom>
          <a:solidFill>
            <a:srgbClr val="FFFF00"/>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800" b="1" i="0" u="none" strike="noStrike" kern="1200" cap="none" spc="0" normalizeH="0" baseline="0" noProof="0" dirty="0">
                <a:ln>
                  <a:noFill/>
                </a:ln>
                <a:solidFill>
                  <a:srgbClr val="008A3E"/>
                </a:solidFill>
                <a:effectLst/>
                <a:uLnTx/>
                <a:uFillTx/>
                <a:latin typeface="Calibri"/>
                <a:ea typeface="+mn-ea"/>
                <a:cs typeface="+mn-cs"/>
              </a:rPr>
              <a:t>8</a:t>
            </a:r>
          </a:p>
        </p:txBody>
      </p:sp>
      <p:sp>
        <p:nvSpPr>
          <p:cNvPr id="8" name="7 Rectángulo"/>
          <p:cNvSpPr/>
          <p:nvPr/>
        </p:nvSpPr>
        <p:spPr>
          <a:xfrm>
            <a:off x="6215074" y="3124612"/>
            <a:ext cx="1000132" cy="357190"/>
          </a:xfrm>
          <a:prstGeom prst="rect">
            <a:avLst/>
          </a:prstGeom>
          <a:solidFill>
            <a:srgbClr val="FFFF00"/>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800" b="1" i="0" u="none" strike="noStrike" kern="1200" cap="none" spc="0" normalizeH="0" baseline="0" noProof="0" dirty="0">
                <a:ln>
                  <a:noFill/>
                </a:ln>
                <a:solidFill>
                  <a:srgbClr val="008A3E"/>
                </a:solidFill>
                <a:effectLst/>
                <a:uLnTx/>
                <a:uFillTx/>
                <a:latin typeface="Calibri"/>
                <a:ea typeface="+mn-ea"/>
                <a:cs typeface="+mn-cs"/>
              </a:rPr>
              <a:t>4</a:t>
            </a:r>
          </a:p>
        </p:txBody>
      </p:sp>
      <p:cxnSp>
        <p:nvCxnSpPr>
          <p:cNvPr id="9" name="8 Conector recto"/>
          <p:cNvCxnSpPr/>
          <p:nvPr/>
        </p:nvCxnSpPr>
        <p:spPr>
          <a:xfrm rot="5400000">
            <a:off x="1750993" y="3712405"/>
            <a:ext cx="213520" cy="79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9 Conector recto"/>
          <p:cNvCxnSpPr/>
          <p:nvPr/>
        </p:nvCxnSpPr>
        <p:spPr>
          <a:xfrm rot="5400000">
            <a:off x="7108049" y="3713199"/>
            <a:ext cx="213520" cy="79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12" name="11 CuadroTexto"/>
          <p:cNvSpPr txBox="1"/>
          <p:nvPr/>
        </p:nvSpPr>
        <p:spPr>
          <a:xfrm>
            <a:off x="3571868" y="2786058"/>
            <a:ext cx="207229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1600" b="1" i="0" u="none" strike="noStrike" kern="1200" cap="none" spc="0" normalizeH="0" baseline="0" noProof="0" dirty="0">
                <a:ln>
                  <a:noFill/>
                </a:ln>
                <a:solidFill>
                  <a:prstClr val="white"/>
                </a:solidFill>
                <a:effectLst/>
                <a:uLnTx/>
                <a:uFillTx/>
                <a:latin typeface="Calibri"/>
                <a:ea typeface="+mn-ea"/>
                <a:cs typeface="+mn-cs"/>
              </a:rPr>
              <a:t>Dirección de Memoria</a:t>
            </a:r>
          </a:p>
        </p:txBody>
      </p:sp>
      <p:sp>
        <p:nvSpPr>
          <p:cNvPr id="13" name="12 CuadroTexto"/>
          <p:cNvSpPr txBox="1"/>
          <p:nvPr/>
        </p:nvSpPr>
        <p:spPr>
          <a:xfrm>
            <a:off x="4357686" y="3677480"/>
            <a:ext cx="39305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1600" b="1" i="0" u="none" strike="noStrike" kern="1200" cap="none" spc="0" normalizeH="0" baseline="0" noProof="0" dirty="0">
                <a:ln>
                  <a:noFill/>
                </a:ln>
                <a:solidFill>
                  <a:prstClr val="white"/>
                </a:solidFill>
                <a:effectLst/>
                <a:uLnTx/>
                <a:uFillTx/>
                <a:latin typeface="Calibri"/>
                <a:ea typeface="+mn-ea"/>
                <a:cs typeface="+mn-cs"/>
              </a:rPr>
              <a:t>32</a:t>
            </a:r>
          </a:p>
        </p:txBody>
      </p:sp>
      <p:cxnSp>
        <p:nvCxnSpPr>
          <p:cNvPr id="19" name="18 Conector recto de flecha"/>
          <p:cNvCxnSpPr/>
          <p:nvPr/>
        </p:nvCxnSpPr>
        <p:spPr>
          <a:xfrm>
            <a:off x="1857356" y="3730282"/>
            <a:ext cx="5357850" cy="1588"/>
          </a:xfrm>
          <a:prstGeom prst="straightConnector1">
            <a:avLst/>
          </a:prstGeom>
          <a:ln>
            <a:solidFill>
              <a:srgbClr val="FFFF00"/>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5 Rectángulo"/>
          <p:cNvSpPr/>
          <p:nvPr/>
        </p:nvSpPr>
        <p:spPr>
          <a:xfrm>
            <a:off x="285720" y="142852"/>
            <a:ext cx="8572560" cy="6215106"/>
          </a:xfrm>
          <a:prstGeom prst="rect">
            <a:avLst/>
          </a:prstGeom>
          <a:solidFill>
            <a:srgbClr val="003300"/>
          </a:solidFill>
          <a:ln w="762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¿Dónde se asigna, dentro de la cache, la palabra de la posición de memoria ABCDE8F8?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2000" b="0" i="0" u="none" strike="noStrike" kern="1200" cap="none" spc="0" normalizeH="0" baseline="0" noProof="0" dirty="0">
                <a:ln>
                  <a:noFill/>
                </a:ln>
                <a:solidFill>
                  <a:prstClr val="white"/>
                </a:solidFill>
                <a:effectLst/>
                <a:uLnTx/>
                <a:uFillTx/>
                <a:latin typeface="Calibri"/>
                <a:ea typeface="+mn-ea"/>
                <a:cs typeface="+mn-cs"/>
              </a:rPr>
              <a:t>El bloque se asigna en el conjunto 143, en cualquier línea de este ya que dentro del conjunto  la asignación es asociativa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000" b="0" i="0" u="none" strike="noStrike" kern="1200" cap="none" spc="0" normalizeH="0" baseline="0" noProof="0" dirty="0">
                <a:ln>
                  <a:noFill/>
                </a:ln>
                <a:solidFill>
                  <a:prstClr val="white"/>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3000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3000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3000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2000" b="0" i="0" u="none" strike="noStrike" kern="1200" cap="none" spc="0" normalizeH="0" baseline="30000" noProof="0" dirty="0">
              <a:ln>
                <a:noFill/>
              </a:ln>
              <a:solidFill>
                <a:prstClr val="white"/>
              </a:solidFill>
              <a:effectLst/>
              <a:uLnTx/>
              <a:uFillTx/>
              <a:latin typeface="Calibri"/>
              <a:ea typeface="+mn-ea"/>
              <a:cs typeface="+mn-cs"/>
            </a:endParaRPr>
          </a:p>
        </p:txBody>
      </p:sp>
      <p:sp>
        <p:nvSpPr>
          <p:cNvPr id="7" name="6 Rectángulo"/>
          <p:cNvSpPr/>
          <p:nvPr/>
        </p:nvSpPr>
        <p:spPr>
          <a:xfrm>
            <a:off x="1857356" y="2428868"/>
            <a:ext cx="2857520" cy="357190"/>
          </a:xfrm>
          <a:prstGeom prst="rect">
            <a:avLst/>
          </a:prstGeom>
          <a:solidFill>
            <a:srgbClr val="FFFF00"/>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800" b="1" i="0" u="none" strike="noStrike" kern="1200" cap="none" spc="0" normalizeH="0" baseline="0" noProof="0" dirty="0">
                <a:ln>
                  <a:noFill/>
                </a:ln>
                <a:solidFill>
                  <a:srgbClr val="008A3E"/>
                </a:solidFill>
                <a:effectLst/>
                <a:uLnTx/>
                <a:uFillTx/>
                <a:latin typeface="Calibri"/>
                <a:ea typeface="+mn-ea"/>
                <a:cs typeface="+mn-cs"/>
              </a:rPr>
              <a:t>A B C D E</a:t>
            </a:r>
          </a:p>
        </p:txBody>
      </p:sp>
      <p:sp>
        <p:nvSpPr>
          <p:cNvPr id="8" name="7 Rectángulo"/>
          <p:cNvSpPr/>
          <p:nvPr/>
        </p:nvSpPr>
        <p:spPr>
          <a:xfrm>
            <a:off x="4643438" y="2428868"/>
            <a:ext cx="1571636" cy="357190"/>
          </a:xfrm>
          <a:prstGeom prst="rect">
            <a:avLst/>
          </a:prstGeom>
          <a:solidFill>
            <a:srgbClr val="FFFF00"/>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800" b="1" i="0" u="none" strike="noStrike" kern="1200" cap="none" spc="0" normalizeH="0" baseline="0" noProof="0" dirty="0">
                <a:ln>
                  <a:noFill/>
                </a:ln>
                <a:solidFill>
                  <a:srgbClr val="008A3E"/>
                </a:solidFill>
                <a:effectLst/>
                <a:uLnTx/>
                <a:uFillTx/>
                <a:latin typeface="Calibri"/>
                <a:ea typeface="+mn-ea"/>
                <a:cs typeface="+mn-cs"/>
              </a:rPr>
              <a:t>8 F</a:t>
            </a:r>
          </a:p>
        </p:txBody>
      </p:sp>
      <p:sp>
        <p:nvSpPr>
          <p:cNvPr id="9" name="8 Rectángulo"/>
          <p:cNvSpPr/>
          <p:nvPr/>
        </p:nvSpPr>
        <p:spPr>
          <a:xfrm>
            <a:off x="6215074" y="2428868"/>
            <a:ext cx="1000132" cy="357190"/>
          </a:xfrm>
          <a:prstGeom prst="rect">
            <a:avLst/>
          </a:prstGeom>
          <a:solidFill>
            <a:srgbClr val="FFFF00"/>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800" b="1" i="0" u="none" strike="noStrike" kern="1200" cap="none" spc="0" normalizeH="0" baseline="0" noProof="0" dirty="0">
                <a:ln>
                  <a:noFill/>
                </a:ln>
                <a:solidFill>
                  <a:srgbClr val="008A3E"/>
                </a:solidFill>
                <a:effectLst/>
                <a:uLnTx/>
                <a:uFillTx/>
                <a:latin typeface="Calibri"/>
                <a:ea typeface="+mn-ea"/>
                <a:cs typeface="+mn-cs"/>
              </a:rPr>
              <a:t>8</a:t>
            </a:r>
          </a:p>
        </p:txBody>
      </p:sp>
      <p:sp>
        <p:nvSpPr>
          <p:cNvPr id="10" name="9 CuadroTexto"/>
          <p:cNvSpPr txBox="1"/>
          <p:nvPr/>
        </p:nvSpPr>
        <p:spPr>
          <a:xfrm>
            <a:off x="3571868" y="1285860"/>
            <a:ext cx="207229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1600" b="1" i="0" u="none" strike="noStrike" kern="1200" cap="none" spc="0" normalizeH="0" baseline="0" noProof="0" dirty="0">
                <a:ln>
                  <a:noFill/>
                </a:ln>
                <a:solidFill>
                  <a:prstClr val="white"/>
                </a:solidFill>
                <a:effectLst/>
                <a:uLnTx/>
                <a:uFillTx/>
                <a:latin typeface="Calibri"/>
                <a:ea typeface="+mn-ea"/>
                <a:cs typeface="+mn-cs"/>
              </a:rPr>
              <a:t>Dirección de Memoria</a:t>
            </a:r>
          </a:p>
        </p:txBody>
      </p:sp>
      <p:sp>
        <p:nvSpPr>
          <p:cNvPr id="11" name="10 Rectángulo"/>
          <p:cNvSpPr/>
          <p:nvPr/>
        </p:nvSpPr>
        <p:spPr>
          <a:xfrm>
            <a:off x="1857356" y="3196050"/>
            <a:ext cx="2857520" cy="357190"/>
          </a:xfrm>
          <a:prstGeom prst="rect">
            <a:avLst/>
          </a:prstGeom>
          <a:solidFill>
            <a:srgbClr val="FFFF00"/>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800" b="1" i="0" u="none" strike="noStrike" kern="1200" cap="none" spc="0" normalizeH="0" baseline="0" noProof="0" dirty="0">
                <a:ln>
                  <a:noFill/>
                </a:ln>
                <a:solidFill>
                  <a:srgbClr val="008A3E"/>
                </a:solidFill>
                <a:effectLst/>
                <a:uLnTx/>
                <a:uFillTx/>
                <a:latin typeface="Calibri"/>
                <a:ea typeface="+mn-ea"/>
                <a:cs typeface="+mn-cs"/>
              </a:rPr>
              <a:t>A B C D E</a:t>
            </a:r>
          </a:p>
        </p:txBody>
      </p:sp>
      <p:sp>
        <p:nvSpPr>
          <p:cNvPr id="12" name="11 Rectángulo"/>
          <p:cNvSpPr/>
          <p:nvPr/>
        </p:nvSpPr>
        <p:spPr>
          <a:xfrm>
            <a:off x="4643438" y="3196050"/>
            <a:ext cx="1571636" cy="357190"/>
          </a:xfrm>
          <a:prstGeom prst="rect">
            <a:avLst/>
          </a:prstGeom>
          <a:solidFill>
            <a:srgbClr val="FFFF00"/>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800" b="1" i="0" u="none" strike="noStrike" kern="1200" cap="none" spc="0" normalizeH="0" baseline="0" noProof="0" dirty="0">
                <a:ln>
                  <a:noFill/>
                </a:ln>
                <a:solidFill>
                  <a:srgbClr val="008A3E"/>
                </a:solidFill>
                <a:effectLst/>
                <a:uLnTx/>
                <a:uFillTx/>
                <a:latin typeface="Calibri"/>
                <a:ea typeface="+mn-ea"/>
                <a:cs typeface="+mn-cs"/>
              </a:rPr>
              <a:t>10001111</a:t>
            </a:r>
          </a:p>
        </p:txBody>
      </p:sp>
      <p:sp>
        <p:nvSpPr>
          <p:cNvPr id="13" name="12 Rectángulo"/>
          <p:cNvSpPr/>
          <p:nvPr/>
        </p:nvSpPr>
        <p:spPr>
          <a:xfrm>
            <a:off x="6215074" y="3196050"/>
            <a:ext cx="1000132" cy="357190"/>
          </a:xfrm>
          <a:prstGeom prst="rect">
            <a:avLst/>
          </a:prstGeom>
          <a:solidFill>
            <a:srgbClr val="FFFF00"/>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800" b="1" i="0" u="none" strike="noStrike" kern="1200" cap="none" spc="0" normalizeH="0" baseline="0" noProof="0" dirty="0">
                <a:ln>
                  <a:noFill/>
                </a:ln>
                <a:solidFill>
                  <a:srgbClr val="008A3E"/>
                </a:solidFill>
                <a:effectLst/>
                <a:uLnTx/>
                <a:uFillTx/>
                <a:latin typeface="Calibri"/>
                <a:ea typeface="+mn-ea"/>
                <a:cs typeface="+mn-cs"/>
              </a:rPr>
              <a:t>1000</a:t>
            </a:r>
          </a:p>
        </p:txBody>
      </p:sp>
      <p:sp>
        <p:nvSpPr>
          <p:cNvPr id="14" name="13 CuadroTexto"/>
          <p:cNvSpPr txBox="1"/>
          <p:nvPr/>
        </p:nvSpPr>
        <p:spPr>
          <a:xfrm>
            <a:off x="3571868" y="2857496"/>
            <a:ext cx="18473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14 Rectángulo"/>
          <p:cNvSpPr/>
          <p:nvPr/>
        </p:nvSpPr>
        <p:spPr>
          <a:xfrm>
            <a:off x="1857356" y="4000504"/>
            <a:ext cx="2857520" cy="357190"/>
          </a:xfrm>
          <a:prstGeom prst="rect">
            <a:avLst/>
          </a:prstGeom>
          <a:solidFill>
            <a:srgbClr val="FFFF00"/>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800" b="1" i="0" u="none" strike="noStrike" kern="1200" cap="none" spc="0" normalizeH="0" baseline="0" noProof="0" dirty="0">
                <a:ln>
                  <a:noFill/>
                </a:ln>
                <a:solidFill>
                  <a:srgbClr val="008A3E"/>
                </a:solidFill>
                <a:effectLst/>
                <a:uLnTx/>
                <a:uFillTx/>
                <a:latin typeface="Calibri"/>
                <a:ea typeface="+mn-ea"/>
                <a:cs typeface="+mn-cs"/>
              </a:rPr>
              <a:t>A B C D E</a:t>
            </a:r>
          </a:p>
        </p:txBody>
      </p:sp>
      <p:sp>
        <p:nvSpPr>
          <p:cNvPr id="16" name="15 Rectángulo"/>
          <p:cNvSpPr/>
          <p:nvPr/>
        </p:nvSpPr>
        <p:spPr>
          <a:xfrm>
            <a:off x="4643438" y="4000504"/>
            <a:ext cx="1571636" cy="357190"/>
          </a:xfrm>
          <a:prstGeom prst="rect">
            <a:avLst/>
          </a:prstGeom>
          <a:solidFill>
            <a:srgbClr val="FFFF00"/>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800" b="1" i="0" u="none" strike="noStrike" kern="1200" cap="none" spc="0" normalizeH="0" baseline="0" noProof="0" dirty="0">
                <a:ln>
                  <a:noFill/>
                </a:ln>
                <a:solidFill>
                  <a:srgbClr val="008A3E"/>
                </a:solidFill>
                <a:effectLst/>
                <a:uLnTx/>
                <a:uFillTx/>
                <a:latin typeface="Calibri"/>
                <a:ea typeface="+mn-ea"/>
                <a:cs typeface="+mn-cs"/>
              </a:rPr>
              <a:t>143</a:t>
            </a:r>
          </a:p>
        </p:txBody>
      </p:sp>
      <p:sp>
        <p:nvSpPr>
          <p:cNvPr id="17" name="16 Rectángulo"/>
          <p:cNvSpPr/>
          <p:nvPr/>
        </p:nvSpPr>
        <p:spPr>
          <a:xfrm>
            <a:off x="6215074" y="4000504"/>
            <a:ext cx="1000132" cy="357190"/>
          </a:xfrm>
          <a:prstGeom prst="rect">
            <a:avLst/>
          </a:prstGeom>
          <a:solidFill>
            <a:srgbClr val="FFFF00"/>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800" b="1" i="0" u="none" strike="noStrike" kern="1200" cap="none" spc="0" normalizeH="0" baseline="0" noProof="0" dirty="0">
                <a:ln>
                  <a:noFill/>
                </a:ln>
                <a:solidFill>
                  <a:srgbClr val="008A3E"/>
                </a:solidFill>
                <a:effectLst/>
                <a:uLnTx/>
                <a:uFillTx/>
                <a:latin typeface="Calibri"/>
                <a:ea typeface="+mn-ea"/>
                <a:cs typeface="+mn-cs"/>
              </a:rPr>
              <a:t>8</a:t>
            </a:r>
          </a:p>
        </p:txBody>
      </p:sp>
      <p:sp>
        <p:nvSpPr>
          <p:cNvPr id="18" name="17 Rectángulo"/>
          <p:cNvSpPr/>
          <p:nvPr/>
        </p:nvSpPr>
        <p:spPr>
          <a:xfrm>
            <a:off x="1857356" y="1714488"/>
            <a:ext cx="2857520" cy="357190"/>
          </a:xfrm>
          <a:prstGeom prst="rect">
            <a:avLst/>
          </a:prstGeom>
          <a:solidFill>
            <a:srgbClr val="FFFF00"/>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800" b="1" i="0" u="none" strike="noStrike" kern="1200" cap="none" spc="0" normalizeH="0" baseline="0" noProof="0" dirty="0">
                <a:ln>
                  <a:noFill/>
                </a:ln>
                <a:solidFill>
                  <a:srgbClr val="008A3E"/>
                </a:solidFill>
                <a:effectLst/>
                <a:uLnTx/>
                <a:uFillTx/>
                <a:latin typeface="Calibri"/>
                <a:ea typeface="+mn-ea"/>
                <a:cs typeface="+mn-cs"/>
              </a:rPr>
              <a:t>s-d</a:t>
            </a:r>
          </a:p>
        </p:txBody>
      </p:sp>
      <p:sp>
        <p:nvSpPr>
          <p:cNvPr id="19" name="18 Rectángulo"/>
          <p:cNvSpPr/>
          <p:nvPr/>
        </p:nvSpPr>
        <p:spPr>
          <a:xfrm>
            <a:off x="4643438" y="1714488"/>
            <a:ext cx="1571636" cy="357190"/>
          </a:xfrm>
          <a:prstGeom prst="rect">
            <a:avLst/>
          </a:prstGeom>
          <a:solidFill>
            <a:srgbClr val="FFFF00"/>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800" b="1" i="0" u="none" strike="noStrike" kern="1200" cap="none" spc="0" normalizeH="0" baseline="0" noProof="0" dirty="0">
                <a:ln>
                  <a:noFill/>
                </a:ln>
                <a:solidFill>
                  <a:srgbClr val="008A3E"/>
                </a:solidFill>
                <a:effectLst/>
                <a:uLnTx/>
                <a:uFillTx/>
                <a:latin typeface="Calibri"/>
                <a:ea typeface="+mn-ea"/>
                <a:cs typeface="+mn-cs"/>
              </a:rPr>
              <a:t>d</a:t>
            </a:r>
          </a:p>
        </p:txBody>
      </p:sp>
      <p:sp>
        <p:nvSpPr>
          <p:cNvPr id="20" name="19 Rectángulo"/>
          <p:cNvSpPr/>
          <p:nvPr/>
        </p:nvSpPr>
        <p:spPr>
          <a:xfrm>
            <a:off x="6215074" y="1714488"/>
            <a:ext cx="1000132" cy="357190"/>
          </a:xfrm>
          <a:prstGeom prst="rect">
            <a:avLst/>
          </a:prstGeom>
          <a:solidFill>
            <a:srgbClr val="FFFF00"/>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800" b="1" i="0" u="none" strike="noStrike" kern="1200" cap="none" spc="0" normalizeH="0" baseline="0" noProof="0" dirty="0">
                <a:ln>
                  <a:noFill/>
                </a:ln>
                <a:solidFill>
                  <a:srgbClr val="008A3E"/>
                </a:solidFill>
                <a:effectLst/>
                <a:uLnTx/>
                <a:uFillTx/>
                <a:latin typeface="Calibri"/>
                <a:ea typeface="+mn-ea"/>
                <a:cs typeface="+mn-cs"/>
              </a:rPr>
              <a:t>w</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357158" y="71414"/>
            <a:ext cx="8429684" cy="6311267"/>
          </a:xfrm>
          <a:prstGeom prst="rect">
            <a:avLst/>
          </a:prstGeom>
          <a:noFill/>
          <a:ln w="9525">
            <a:noFill/>
            <a:miter lim="800000"/>
            <a:headEnd/>
            <a:tailEnd/>
          </a:ln>
          <a:effectLst/>
        </p:spPr>
      </p:pic>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7" name="6 Diagrama"/>
          <p:cNvGraphicFramePr/>
          <p:nvPr>
            <p:extLst>
              <p:ext uri="{D42A27DB-BD31-4B8C-83A1-F6EECF244321}">
                <p14:modId xmlns:p14="http://schemas.microsoft.com/office/powerpoint/2010/main" val="719032798"/>
              </p:ext>
            </p:extLst>
          </p:nvPr>
        </p:nvGraphicFramePr>
        <p:xfrm>
          <a:off x="642910" y="1111248"/>
          <a:ext cx="7834346" cy="5175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7 Rectángulo redondeado"/>
          <p:cNvSpPr/>
          <p:nvPr/>
        </p:nvSpPr>
        <p:spPr>
          <a:xfrm>
            <a:off x="1500166" y="142852"/>
            <a:ext cx="6072230" cy="642942"/>
          </a:xfrm>
          <a:prstGeom prst="roundRect">
            <a:avLst/>
          </a:prstGeom>
          <a:noFill/>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800" b="1" i="0" u="none" strike="noStrike" kern="1200" cap="none" spc="0" normalizeH="0" baseline="0" noProof="0" dirty="0">
                <a:ln>
                  <a:noFill/>
                </a:ln>
                <a:solidFill>
                  <a:srgbClr val="0070C0"/>
                </a:solidFill>
                <a:effectLst/>
                <a:uLnTx/>
                <a:uFillTx/>
                <a:latin typeface="Calibri"/>
                <a:ea typeface="+mn-ea"/>
                <a:cs typeface="+mn-cs"/>
              </a:rPr>
              <a:t>TIEMPO DE ACCESO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4)">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58B129C-00F2-4DC5-BC42-05E0CE1660D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a:extLst>
              <a:ext uri="{FF2B5EF4-FFF2-40B4-BE49-F238E27FC236}">
                <a16:creationId xmlns:a16="http://schemas.microsoft.com/office/drawing/2014/main" id="{68A25CF1-E06D-41B9-80C9-20265D036A2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Marcador de número de diapositiva 3">
            <a:extLst>
              <a:ext uri="{FF2B5EF4-FFF2-40B4-BE49-F238E27FC236}">
                <a16:creationId xmlns:a16="http://schemas.microsoft.com/office/drawing/2014/main" id="{A7DA767C-55A9-4084-BDCF-283D13E179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ángulo 4">
            <a:extLst>
              <a:ext uri="{FF2B5EF4-FFF2-40B4-BE49-F238E27FC236}">
                <a16:creationId xmlns:a16="http://schemas.microsoft.com/office/drawing/2014/main" id="{148E904B-B8B0-489B-A809-595F6C917A83}"/>
              </a:ext>
            </a:extLst>
          </p:cNvPr>
          <p:cNvSpPr/>
          <p:nvPr/>
        </p:nvSpPr>
        <p:spPr>
          <a:xfrm>
            <a:off x="457200" y="260648"/>
            <a:ext cx="8291264" cy="208823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Calibri"/>
                <a:ea typeface="+mn-ea"/>
                <a:cs typeface="+mn-cs"/>
              </a:rPr>
              <a:t>PROBLEMA 4.6 Stallings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Calibri"/>
                <a:ea typeface="+mn-ea"/>
                <a:cs typeface="+mn-cs"/>
              </a:rPr>
              <a:t>Dadas las siguientes especificaciones para una memoria caché externa: asociativa por conjuntos de cuatro vías; tamaño de línea de dos palabras de 16 bits; capaz de albergar un total de 4K palabras de 32 bits de la memoria principal; utilizada con un  procesador de 16 bits que emite direcciones de 24 bits. Diseñe la estructura de caché con toda la información pertinente y muestre cómo interpreta las direcciones del procesador.</a:t>
            </a:r>
            <a:endParaRPr kumimoji="0" lang="es-HN" sz="1800" b="0" i="0" u="none" strike="noStrike" kern="1200" cap="none" spc="0" normalizeH="0" baseline="0" noProof="0" dirty="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61522E39-0BD9-4233-BD49-352A214B7819}"/>
                  </a:ext>
                </a:extLst>
              </p:cNvPr>
              <p:cNvSpPr txBox="1"/>
              <p:nvPr/>
            </p:nvSpPr>
            <p:spPr>
              <a:xfrm>
                <a:off x="457200" y="2780928"/>
                <a:ext cx="7715200" cy="2098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K=4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800" b="0" i="0" u="none" strike="noStrike" kern="1200" cap="none" spc="0" normalizeH="0" baseline="0" noProof="0" dirty="0">
                    <a:ln>
                      <a:noFill/>
                    </a:ln>
                    <a:solidFill>
                      <a:srgbClr val="0070C0"/>
                    </a:solidFill>
                    <a:effectLst/>
                    <a:uLnTx/>
                    <a:uFillTx/>
                    <a:latin typeface="Calibri"/>
                    <a:ea typeface="+mn-ea"/>
                    <a:cs typeface="+mn-cs"/>
                  </a:rPr>
                  <a:t>Tamaño de línea dos palabras de 16 bits = 4 Bytes = Tamaño de Bloque = </a:t>
                </a:r>
                <a14:m>
                  <m:oMath xmlns:m="http://schemas.openxmlformats.org/officeDocument/2006/math">
                    <m:sSup>
                      <m:sSupPr>
                        <m:ctrlP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pPr>
                      <m:e>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2</m:t>
                        </m:r>
                      </m:e>
                      <m:sup>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w</m:t>
                        </m:r>
                      </m:sup>
                    </m:sSup>
                  </m:oMath>
                </a14:m>
                <a:r>
                  <a:rPr kumimoji="0" lang="es-HN" sz="1800" b="0" i="0" u="none" strike="noStrike" kern="1200" cap="none" spc="0" normalizeH="0" baseline="0" noProof="0" dirty="0">
                    <a:ln>
                      <a:noFill/>
                    </a:ln>
                    <a:solidFill>
                      <a:srgbClr val="0070C0"/>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800" b="0" i="0" u="none" strike="noStrike" kern="1200" cap="none" spc="0" normalizeH="0" baseline="0" noProof="0" dirty="0">
                    <a:ln>
                      <a:noFill/>
                    </a:ln>
                    <a:solidFill>
                      <a:srgbClr val="0070C0"/>
                    </a:solidFill>
                    <a:effectLst/>
                    <a:uLnTx/>
                    <a:uFillTx/>
                    <a:latin typeface="Calibri"/>
                    <a:ea typeface="+mn-ea"/>
                    <a:cs typeface="+mn-cs"/>
                  </a:rPr>
                  <a:t>4K palabras de 32 bits = 4 (1024)(4 Bytes) = 4096 (4 bytes) = 16384 Bytes = 16 KB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800" b="0" i="0" u="none" strike="noStrike" kern="1200" cap="none" spc="0" normalizeH="0" baseline="0" noProof="0" dirty="0">
                    <a:ln>
                      <a:noFill/>
                    </a:ln>
                    <a:solidFill>
                      <a:srgbClr val="0070C0"/>
                    </a:solidFill>
                    <a:effectLst/>
                    <a:uLnTx/>
                    <a:uFillTx/>
                    <a:latin typeface="Calibri"/>
                    <a:ea typeface="+mn-ea"/>
                    <a:cs typeface="+mn-cs"/>
                  </a:rPr>
                  <a:t>Entonces Capacidad Caché = 16 KB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800" b="0" i="0" u="none" strike="noStrike" kern="1200" cap="none" spc="0" normalizeH="0" baseline="0" noProof="0" dirty="0">
                    <a:ln>
                      <a:noFill/>
                    </a:ln>
                    <a:solidFill>
                      <a:srgbClr val="0070C0"/>
                    </a:solidFill>
                    <a:effectLst/>
                    <a:uLnTx/>
                    <a:uFillTx/>
                    <a:latin typeface="Calibri"/>
                    <a:ea typeface="+mn-ea"/>
                    <a:cs typeface="+mn-cs"/>
                  </a:rPr>
                  <a:t>Procesador de 16 bits = Bus de Datos de 16 líneas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800" b="0" i="0" u="none" strike="noStrike" kern="1200" cap="none" spc="0" normalizeH="0" baseline="0" noProof="0" dirty="0">
                    <a:ln>
                      <a:noFill/>
                    </a:ln>
                    <a:solidFill>
                      <a:srgbClr val="0070C0"/>
                    </a:solidFill>
                    <a:effectLst/>
                    <a:uLnTx/>
                    <a:uFillTx/>
                    <a:latin typeface="Calibri"/>
                    <a:ea typeface="+mn-ea"/>
                    <a:cs typeface="+mn-cs"/>
                  </a:rPr>
                  <a:t>Dirección de Memoria = 24 bits entonces S+W = 24 bits </a:t>
                </a:r>
              </a:p>
            </p:txBody>
          </p:sp>
        </mc:Choice>
        <mc:Fallback xmlns="">
          <p:sp>
            <p:nvSpPr>
              <p:cNvPr id="6" name="CuadroTexto 5">
                <a:extLst>
                  <a:ext uri="{FF2B5EF4-FFF2-40B4-BE49-F238E27FC236}">
                    <a16:creationId xmlns:a16="http://schemas.microsoft.com/office/drawing/2014/main" id="{61522E39-0BD9-4233-BD49-352A214B7819}"/>
                  </a:ext>
                </a:extLst>
              </p:cNvPr>
              <p:cNvSpPr txBox="1">
                <a:spLocks noRot="1" noChangeAspect="1" noMove="1" noResize="1" noEditPoints="1" noAdjustHandles="1" noChangeArrowheads="1" noChangeShapeType="1" noTextEdit="1"/>
              </p:cNvSpPr>
              <p:nvPr/>
            </p:nvSpPr>
            <p:spPr>
              <a:xfrm>
                <a:off x="457200" y="2780928"/>
                <a:ext cx="7715200" cy="2098138"/>
              </a:xfrm>
              <a:prstGeom prst="rect">
                <a:avLst/>
              </a:prstGeom>
              <a:blipFill>
                <a:blip r:embed="rId2"/>
                <a:stretch>
                  <a:fillRect l="-632" t="-1453" b="-581"/>
                </a:stretch>
              </a:blipFill>
            </p:spPr>
            <p:txBody>
              <a:bodyPr/>
              <a:lstStyle/>
              <a:p>
                <a:r>
                  <a:rPr lang="es-HN">
                    <a:noFill/>
                  </a:rPr>
                  <a:t> </a:t>
                </a:r>
              </a:p>
            </p:txBody>
          </p:sp>
        </mc:Fallback>
      </mc:AlternateContent>
      <p:pic>
        <p:nvPicPr>
          <p:cNvPr id="10" name="Imagen 9">
            <a:extLst>
              <a:ext uri="{FF2B5EF4-FFF2-40B4-BE49-F238E27FC236}">
                <a16:creationId xmlns:a16="http://schemas.microsoft.com/office/drawing/2014/main" id="{D60AA9F9-BECA-4822-8C2B-D2B158D977D0}"/>
              </a:ext>
            </a:extLst>
          </p:cNvPr>
          <p:cNvPicPr>
            <a:picLocks noChangeAspect="1"/>
          </p:cNvPicPr>
          <p:nvPr/>
        </p:nvPicPr>
        <p:blipFill>
          <a:blip r:embed="rId3"/>
          <a:stretch>
            <a:fillRect/>
          </a:stretch>
        </p:blipFill>
        <p:spPr>
          <a:xfrm>
            <a:off x="827584" y="5261955"/>
            <a:ext cx="7468032" cy="759333"/>
          </a:xfrm>
          <a:prstGeom prst="rect">
            <a:avLst/>
          </a:prstGeom>
        </p:spPr>
      </p:pic>
    </p:spTree>
    <p:extLst>
      <p:ext uri="{BB962C8B-B14F-4D97-AF65-F5344CB8AC3E}">
        <p14:creationId xmlns:p14="http://schemas.microsoft.com/office/powerpoint/2010/main" val="3956864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AA03DF5-10B0-4D66-BD8F-A498941C99E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a:extLst>
              <a:ext uri="{FF2B5EF4-FFF2-40B4-BE49-F238E27FC236}">
                <a16:creationId xmlns:a16="http://schemas.microsoft.com/office/drawing/2014/main" id="{E596C919-83B5-4B85-9BF4-F7C3C00BD7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Marcador de número de diapositiva 3">
            <a:extLst>
              <a:ext uri="{FF2B5EF4-FFF2-40B4-BE49-F238E27FC236}">
                <a16:creationId xmlns:a16="http://schemas.microsoft.com/office/drawing/2014/main" id="{EA4F8E62-EBA5-4052-B8B6-A92349B0DA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793753D1-6EA7-4793-BFD7-51F204737D95}"/>
                  </a:ext>
                </a:extLst>
              </p:cNvPr>
              <p:cNvSpPr txBox="1"/>
              <p:nvPr/>
            </p:nvSpPr>
            <p:spPr>
              <a:xfrm>
                <a:off x="611560" y="476672"/>
                <a:ext cx="7715200" cy="48295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p>
                        <m:sSupPr>
                          <m:ctrlPr>
                            <a:rPr kumimoji="0" lang="es-ES" sz="1800" b="0"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ctrlPr>
                        </m:sSupPr>
                        <m:e>
                          <m:r>
                            <a:rPr kumimoji="0" lang="es-ES" sz="1800" b="0" i="0"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2</m:t>
                          </m:r>
                        </m:e>
                        <m:sup>
                          <m:r>
                            <m:rPr>
                              <m:sty m:val="p"/>
                            </m:rPr>
                            <a:rPr kumimoji="0" lang="es-ES" sz="1800" b="0" i="0"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m:t>w</m:t>
                          </m:r>
                        </m:sup>
                      </m:sSup>
                      <m:r>
                        <a:rPr kumimoji="0" lang="es-ES" sz="1800" b="0" i="0"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t>=4 </m:t>
                      </m:r>
                      <m:r>
                        <m:rPr>
                          <m:sty m:val="p"/>
                        </m:rPr>
                        <a:rPr kumimoji="0" lang="es-ES" sz="1800" b="0" i="0"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t>Bytes</m:t>
                      </m:r>
                    </m:oMath>
                  </m:oMathPara>
                </a14:m>
                <a:endParaRPr kumimoji="0" lang="es-ES" sz="1800" b="0" i="0" u="none" strike="noStrike" kern="1200" cap="none" spc="0" normalizeH="0" baseline="0" noProof="0" dirty="0">
                  <a:ln>
                    <a:noFill/>
                  </a:ln>
                  <a:solidFill>
                    <a:srgbClr val="0070C0"/>
                  </a:solidFill>
                  <a:effectLst/>
                  <a:uLnTx/>
                  <a:uFillTx/>
                  <a:latin typeface="Calibri"/>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Cambria Math" panose="02040503050406030204" pitchFamily="18" charset="0"/>
                    <a:cs typeface="+mn-cs"/>
                  </a:rPr>
                  <a:t>W</a:t>
                </a:r>
                <a14:m>
                  <m:oMath xmlns:m="http://schemas.openxmlformats.org/officeDocument/2006/math">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m:t>
                    </m:r>
                    <m:sSub>
                      <m:sSub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bPr>
                      <m:e>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Log</m:t>
                        </m:r>
                      </m:e>
                      <m:sub>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2 </m:t>
                        </m:r>
                      </m:sub>
                    </m:sSub>
                    <m:d>
                      <m:d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dPr>
                      <m:e>
                        <m: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4</m:t>
                        </m:r>
                      </m:e>
                    </m:d>
                  </m:oMath>
                </a14:m>
                <a:endParaRPr kumimoji="0" lang="es-ES" sz="1800" b="0" i="0" u="none" strike="noStrike" kern="1200" cap="none" spc="0" normalizeH="0" baseline="0" noProof="0" dirty="0">
                  <a:ln>
                    <a:noFill/>
                  </a:ln>
                  <a:solidFill>
                    <a:srgbClr val="0070C0"/>
                  </a:solidFill>
                  <a:effectLst/>
                  <a:uLnTx/>
                  <a:uFillTx/>
                  <a:latin typeface="Calibri"/>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Cambria Math" panose="02040503050406030204" pitchFamily="18" charset="0"/>
                    <a:cs typeface="+mn-cs"/>
                  </a:rPr>
                  <a:t>W = 2 bits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70C0"/>
                  </a:solidFill>
                  <a:effectLst/>
                  <a:uLnTx/>
                  <a:uFillTx/>
                  <a:latin typeface="Calibri"/>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S</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W</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=24</m:t>
                      </m:r>
                    </m:oMath>
                  </m:oMathPara>
                </a14:m>
                <a:endParaRPr kumimoji="0" lang="es-ES" sz="1800" b="0" i="0" u="none" strike="noStrike" kern="1200" cap="none" spc="0" normalizeH="0" baseline="0" noProof="0" dirty="0">
                  <a:ln>
                    <a:noFill/>
                  </a:ln>
                  <a:solidFill>
                    <a:srgbClr val="0070C0"/>
                  </a:solidFill>
                  <a:effectLst/>
                  <a:uLnTx/>
                  <a:uFillTx/>
                  <a:latin typeface="Calibri"/>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S</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=24−2=22 </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bits</m:t>
                      </m:r>
                    </m:oMath>
                  </m:oMathPara>
                </a14:m>
                <a:endParaRPr kumimoji="0" lang="es-ES" sz="1800" b="0" i="0" u="none" strike="noStrike" kern="1200" cap="none" spc="0" normalizeH="0" baseline="0" noProof="0" dirty="0">
                  <a:ln>
                    <a:noFill/>
                  </a:ln>
                  <a:solidFill>
                    <a:srgbClr val="0070C0"/>
                  </a:solidFill>
                  <a:effectLst/>
                  <a:uLnTx/>
                  <a:uFillTx/>
                  <a:latin typeface="Calibri"/>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70C0"/>
                  </a:solidFill>
                  <a:effectLst/>
                  <a:uLnTx/>
                  <a:uFillTx/>
                  <a:latin typeface="Calibri"/>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Cambria Math" panose="02040503050406030204" pitchFamily="18" charset="0"/>
                    <a:cs typeface="+mn-cs"/>
                  </a:rPr>
                  <a:t>Número líneas caché = </a:t>
                </a:r>
                <a14:m>
                  <m:oMath xmlns:m="http://schemas.openxmlformats.org/officeDocument/2006/math">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k</m:t>
                    </m:r>
                    <m:sSup>
                      <m:sSup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pPr>
                      <m:e>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2</m:t>
                        </m:r>
                      </m:e>
                      <m:sup>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d</m:t>
                        </m:r>
                      </m:sup>
                    </m:sSup>
                  </m:oMath>
                </a14:m>
                <a:endParaRPr kumimoji="0" lang="es-ES" sz="1800" b="0" i="0" u="none" strike="noStrike" kern="1200" cap="none" spc="0" normalizeH="0" baseline="0" noProof="0" dirty="0">
                  <a:ln>
                    <a:noFill/>
                  </a:ln>
                  <a:solidFill>
                    <a:srgbClr val="0070C0"/>
                  </a:solidFill>
                  <a:effectLst/>
                  <a:uLnTx/>
                  <a:uFillTx/>
                  <a:latin typeface="Calibri"/>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70C0"/>
                  </a:solidFill>
                  <a:effectLst/>
                  <a:uLnTx/>
                  <a:uFillTx/>
                  <a:latin typeface="Calibri"/>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Cambria Math" panose="02040503050406030204" pitchFamily="18" charset="0"/>
                    <a:cs typeface="+mn-cs"/>
                  </a:rPr>
                  <a:t>Numero líneas caché </a:t>
                </a:r>
                <a14:m>
                  <m:oMath xmlns:m="http://schemas.openxmlformats.org/officeDocument/2006/math">
                    <m: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m:t>
                    </m:r>
                    <m:f>
                      <m:f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fPr>
                      <m:num>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Capacidad</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 </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Cach</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é </m:t>
                        </m:r>
                      </m:num>
                      <m:den>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Tama</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ñ</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o</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 </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de</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 </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L</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í</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nea</m:t>
                        </m:r>
                      </m:den>
                    </m:f>
                    <m: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m:t>
                    </m:r>
                    <m:f>
                      <m:f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fPr>
                      <m:num>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16</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KB</m:t>
                        </m:r>
                      </m:num>
                      <m:den>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4 </m:t>
                        </m:r>
                        <m:f>
                          <m:f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fPr>
                          <m:num>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Bytes</m:t>
                            </m:r>
                          </m:num>
                          <m:den>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L</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í</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nea</m:t>
                            </m:r>
                          </m:den>
                        </m:f>
                      </m:den>
                    </m:f>
                    <m: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m:t>
                    </m:r>
                    <m:f>
                      <m:f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fPr>
                      <m:num>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16384 </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Bytes</m:t>
                        </m:r>
                      </m:num>
                      <m:den>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4 </m:t>
                        </m:r>
                        <m:f>
                          <m:f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fPr>
                          <m:num>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Bytes</m:t>
                            </m:r>
                          </m:num>
                          <m:den>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L</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í</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nea</m:t>
                            </m:r>
                          </m:den>
                        </m:f>
                      </m:den>
                    </m:f>
                    <m: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4096 </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L</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í</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neas</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 </m:t>
                    </m:r>
                  </m:oMath>
                </a14:m>
                <a:endParaRPr kumimoji="0" lang="es-ES" sz="1800" b="0" i="0" u="none" strike="noStrike" kern="1200" cap="none" spc="0" normalizeH="0" baseline="0" noProof="0" dirty="0">
                  <a:ln>
                    <a:noFill/>
                  </a:ln>
                  <a:solidFill>
                    <a:srgbClr val="0070C0"/>
                  </a:solidFill>
                  <a:effectLst/>
                  <a:uLnTx/>
                  <a:uFillTx/>
                  <a:latin typeface="Calibri"/>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4096=4</m:t>
                    </m:r>
                    <m:d>
                      <m:d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dPr>
                      <m:e>
                        <m:sSup>
                          <m:sSup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pPr>
                          <m:e>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2</m:t>
                            </m:r>
                          </m:e>
                          <m:sup>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d</m:t>
                            </m:r>
                          </m:sup>
                        </m:sSup>
                      </m:e>
                    </m:d>
                  </m:oMath>
                </a14:m>
                <a:r>
                  <a:rPr kumimoji="0" lang="es-ES" sz="1800" b="0" i="0" u="none" strike="noStrike" kern="1200" cap="none" spc="0" normalizeH="0" baseline="0" noProof="0" dirty="0">
                    <a:ln>
                      <a:noFill/>
                    </a:ln>
                    <a:solidFill>
                      <a:srgbClr val="0070C0"/>
                    </a:solidFill>
                    <a:effectLst/>
                    <a:uLnTx/>
                    <a:uFillTx/>
                    <a:latin typeface="Calibri"/>
                    <a:ea typeface="Cambria Math" panose="02040503050406030204" pitchFamily="18"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p>
                        <m:sSup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pPr>
                        <m:e>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2</m:t>
                          </m:r>
                        </m:e>
                        <m:sup>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d</m:t>
                          </m:r>
                        </m:sup>
                      </m:sSup>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=1024</m:t>
                      </m:r>
                    </m:oMath>
                  </m:oMathPara>
                </a14:m>
                <a:endParaRPr kumimoji="0" lang="es-ES" sz="1800" b="0" i="0" u="none" strike="noStrike" kern="1200" cap="none" spc="0" normalizeH="0" baseline="0" noProof="0" dirty="0">
                  <a:ln>
                    <a:noFill/>
                  </a:ln>
                  <a:solidFill>
                    <a:srgbClr val="0070C0"/>
                  </a:solidFill>
                  <a:effectLst/>
                  <a:uLnTx/>
                  <a:uFillTx/>
                  <a:latin typeface="Calibri"/>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d</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m:t>
                      </m:r>
                      <m:sSub>
                        <m:sSub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bPr>
                        <m:e>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Log</m:t>
                          </m:r>
                        </m:e>
                        <m:sub>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2</m:t>
                          </m:r>
                        </m:sub>
                      </m:sSub>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1024</m:t>
                      </m:r>
                    </m:oMath>
                  </m:oMathPara>
                </a14:m>
                <a:endParaRPr kumimoji="0" lang="es-ES" sz="1800" b="0" i="0" u="none" strike="noStrike" kern="1200" cap="none" spc="0" normalizeH="0" baseline="0" noProof="0" dirty="0">
                  <a:ln>
                    <a:noFill/>
                  </a:ln>
                  <a:solidFill>
                    <a:srgbClr val="0070C0"/>
                  </a:solidFill>
                  <a:effectLst/>
                  <a:uLnTx/>
                  <a:uFillTx/>
                  <a:latin typeface="Calibri"/>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d</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=10 </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bits</m:t>
                      </m:r>
                    </m:oMath>
                  </m:oMathPara>
                </a14:m>
                <a:endParaRPr kumimoji="0" lang="es-ES" sz="1800" b="0" i="0" u="none" strike="noStrike" kern="1200" cap="none" spc="0" normalizeH="0" baseline="0" noProof="0" dirty="0">
                  <a:ln>
                    <a:noFill/>
                  </a:ln>
                  <a:solidFill>
                    <a:srgbClr val="0070C0"/>
                  </a:solidFill>
                  <a:effectLst/>
                  <a:uLnTx/>
                  <a:uFillTx/>
                  <a:latin typeface="Calibri"/>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70C0"/>
                  </a:solidFill>
                  <a:effectLst/>
                  <a:uLnTx/>
                  <a:uFillTx/>
                  <a:latin typeface="Calibri"/>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s</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d</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=22−10=12 </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bits</m:t>
                      </m:r>
                    </m:oMath>
                  </m:oMathPara>
                </a14:m>
                <a:endParaRPr kumimoji="0" lang="es-ES" sz="1800" b="0" i="0" u="none" strike="noStrike" kern="1200" cap="none" spc="0" normalizeH="0" baseline="0" noProof="0" dirty="0">
                  <a:ln>
                    <a:noFill/>
                  </a:ln>
                  <a:solidFill>
                    <a:srgbClr val="0070C0"/>
                  </a:solidFill>
                  <a:effectLst/>
                  <a:uLnTx/>
                  <a:uFillTx/>
                  <a:latin typeface="Calibri"/>
                  <a:ea typeface="Cambria Math" panose="02040503050406030204" pitchFamily="18" charset="0"/>
                  <a:cs typeface="+mn-cs"/>
                </a:endParaRPr>
              </a:p>
            </p:txBody>
          </p:sp>
        </mc:Choice>
        <mc:Fallback xmlns="">
          <p:sp>
            <p:nvSpPr>
              <p:cNvPr id="5" name="CuadroTexto 4">
                <a:extLst>
                  <a:ext uri="{FF2B5EF4-FFF2-40B4-BE49-F238E27FC236}">
                    <a16:creationId xmlns:a16="http://schemas.microsoft.com/office/drawing/2014/main" id="{793753D1-6EA7-4793-BFD7-51F204737D95}"/>
                  </a:ext>
                </a:extLst>
              </p:cNvPr>
              <p:cNvSpPr txBox="1">
                <a:spLocks noRot="1" noChangeAspect="1" noMove="1" noResize="1" noEditPoints="1" noAdjustHandles="1" noChangeArrowheads="1" noChangeShapeType="1" noTextEdit="1"/>
              </p:cNvSpPr>
              <p:nvPr/>
            </p:nvSpPr>
            <p:spPr>
              <a:xfrm>
                <a:off x="611560" y="476672"/>
                <a:ext cx="7715200" cy="4829592"/>
              </a:xfrm>
              <a:prstGeom prst="rect">
                <a:avLst/>
              </a:prstGeom>
              <a:blipFill>
                <a:blip r:embed="rId2"/>
                <a:stretch>
                  <a:fillRect l="-632"/>
                </a:stretch>
              </a:blipFill>
            </p:spPr>
            <p:txBody>
              <a:bodyPr/>
              <a:lstStyle/>
              <a:p>
                <a:r>
                  <a:rPr lang="es-HN">
                    <a:noFill/>
                  </a:rPr>
                  <a:t> </a:t>
                </a:r>
              </a:p>
            </p:txBody>
          </p:sp>
        </mc:Fallback>
      </mc:AlternateContent>
      <p:pic>
        <p:nvPicPr>
          <p:cNvPr id="6" name="Imagen 5">
            <a:extLst>
              <a:ext uri="{FF2B5EF4-FFF2-40B4-BE49-F238E27FC236}">
                <a16:creationId xmlns:a16="http://schemas.microsoft.com/office/drawing/2014/main" id="{31A72CC8-258A-48E2-9963-9742CDB60F0F}"/>
              </a:ext>
            </a:extLst>
          </p:cNvPr>
          <p:cNvPicPr>
            <a:picLocks noChangeAspect="1"/>
          </p:cNvPicPr>
          <p:nvPr/>
        </p:nvPicPr>
        <p:blipFill>
          <a:blip r:embed="rId3"/>
          <a:stretch>
            <a:fillRect/>
          </a:stretch>
        </p:blipFill>
        <p:spPr>
          <a:xfrm>
            <a:off x="2339752" y="5478440"/>
            <a:ext cx="4105182" cy="705733"/>
          </a:xfrm>
          <a:prstGeom prst="rect">
            <a:avLst/>
          </a:prstGeom>
        </p:spPr>
      </p:pic>
    </p:spTree>
    <p:extLst>
      <p:ext uri="{BB962C8B-B14F-4D97-AF65-F5344CB8AC3E}">
        <p14:creationId xmlns:p14="http://schemas.microsoft.com/office/powerpoint/2010/main" val="200408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18CEA6B-1CCC-4257-AB38-8EC7AEA47E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a:extLst>
              <a:ext uri="{FF2B5EF4-FFF2-40B4-BE49-F238E27FC236}">
                <a16:creationId xmlns:a16="http://schemas.microsoft.com/office/drawing/2014/main" id="{F9EC66AC-E0D0-4CB5-ADAF-7F759A48D0A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Marcador de número de diapositiva 3">
            <a:extLst>
              <a:ext uri="{FF2B5EF4-FFF2-40B4-BE49-F238E27FC236}">
                <a16:creationId xmlns:a16="http://schemas.microsoft.com/office/drawing/2014/main" id="{8B6A62D8-09D3-4C52-B735-131457247F6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F506A0B4-8850-4C1B-A6D0-D2CACD76C499}"/>
                  </a:ext>
                </a:extLst>
              </p:cNvPr>
              <p:cNvSpPr txBox="1"/>
              <p:nvPr/>
            </p:nvSpPr>
            <p:spPr>
              <a:xfrm>
                <a:off x="611560" y="476672"/>
                <a:ext cx="7715200" cy="32092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N</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ú</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mero</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 </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de</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 </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bloques</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 </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Memoria</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 </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Principal</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m:t>
                      </m:r>
                      <m:sSup>
                        <m:sSup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pPr>
                        <m:e>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2</m:t>
                          </m:r>
                        </m:e>
                        <m:sup>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s</m:t>
                          </m:r>
                        </m:sup>
                      </m:sSup>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m:t>
                      </m:r>
                      <m:sSup>
                        <m:sSup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pPr>
                        <m:e>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2</m:t>
                          </m:r>
                        </m:e>
                        <m:sup>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22</m:t>
                          </m:r>
                        </m:sup>
                      </m:sSup>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=4194304 </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Bloques</m:t>
                      </m:r>
                    </m:oMath>
                  </m:oMathPara>
                </a14:m>
                <a:endParaRPr kumimoji="0" lang="es-ES" sz="1800" b="0" i="0" u="none" strike="noStrike" kern="1200" cap="none" spc="0" normalizeH="0" baseline="0" noProof="0" dirty="0">
                  <a:ln>
                    <a:noFill/>
                  </a:ln>
                  <a:solidFill>
                    <a:srgbClr val="0070C0"/>
                  </a:solidFill>
                  <a:effectLst/>
                  <a:uLnTx/>
                  <a:uFillTx/>
                  <a:latin typeface="Calibri"/>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70C0"/>
                  </a:solidFill>
                  <a:effectLst/>
                  <a:uLnTx/>
                  <a:uFillTx/>
                  <a:latin typeface="Calibri"/>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kumimoji="0" lang="es-ES" sz="18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ctrlPr>
                        </m:fPr>
                        <m:num>
                          <m:r>
                            <m:rPr>
                              <m:sty m:val="p"/>
                            </m:rPr>
                            <a:rPr kumimoji="0" lang="es-ES" sz="1800" b="0" i="0"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Bloques</m:t>
                          </m:r>
                        </m:num>
                        <m:den>
                          <m:r>
                            <m:rPr>
                              <m:sty m:val="p"/>
                            </m:rPr>
                            <a:rPr kumimoji="0" lang="es-ES" sz="1800" b="0" i="0"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Conjunto</m:t>
                          </m:r>
                        </m:den>
                      </m:f>
                      <m:r>
                        <a:rPr kumimoji="0" lang="es-ES" sz="1800" b="0" i="0"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m:t>
                      </m:r>
                      <m:sSup>
                        <m:sSupPr>
                          <m:ctrlPr>
                            <a:rPr kumimoji="0" lang="es-ES" sz="18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ctrlPr>
                        </m:sSupPr>
                        <m:e>
                          <m:r>
                            <a:rPr kumimoji="0" lang="es-ES" sz="1800" b="0" i="0"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2</m:t>
                          </m:r>
                        </m:e>
                        <m:sup>
                          <m:r>
                            <a:rPr kumimoji="0" lang="es-ES" sz="1800" b="0" i="0"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12</m:t>
                          </m:r>
                        </m:sup>
                      </m:sSup>
                      <m:r>
                        <a:rPr kumimoji="0" lang="es-ES" sz="1800" b="0" i="0"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4096</m:t>
                      </m:r>
                    </m:oMath>
                  </m:oMathPara>
                </a14:m>
                <a:endParaRPr kumimoji="0" lang="es-ES" sz="1800" b="0" i="0" u="none" strike="noStrike" kern="1200" cap="none" spc="0" normalizeH="0" baseline="0" noProof="0" dirty="0">
                  <a:ln>
                    <a:noFill/>
                  </a:ln>
                  <a:solidFill>
                    <a:srgbClr val="0070C0"/>
                  </a:solidFill>
                  <a:effectLst/>
                  <a:uLnTx/>
                  <a:uFillTx/>
                  <a:latin typeface="Calibri"/>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70C0"/>
                  </a:solidFill>
                  <a:effectLst/>
                  <a:uLnTx/>
                  <a:uFillTx/>
                  <a:latin typeface="Calibri"/>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kumimoji="0" lang="es-ES" sz="18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ctrlPr>
                        </m:fPr>
                        <m:num>
                          <m:r>
                            <m:rPr>
                              <m:sty m:val="p"/>
                            </m:rPr>
                            <a:rPr kumimoji="0" lang="es-ES" sz="1800" b="0" i="0"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Bloques</m:t>
                          </m:r>
                        </m:num>
                        <m:den>
                          <m:r>
                            <m:rPr>
                              <m:sty m:val="p"/>
                            </m:rPr>
                            <a:rPr kumimoji="0" lang="es-ES" sz="1800" b="0" i="0"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Conjunto</m:t>
                          </m:r>
                        </m:den>
                      </m:f>
                      <m:r>
                        <a:rPr kumimoji="0" lang="es-ES" sz="1800" b="0" i="0"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m:t>
                      </m:r>
                      <m:f>
                        <m:f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fPr>
                        <m:num>
                          <m:sSup>
                            <m:sSup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pPr>
                            <m:e>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2</m:t>
                              </m:r>
                            </m:e>
                            <m:sup>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22</m:t>
                              </m:r>
                            </m:sup>
                          </m:sSup>
                        </m:num>
                        <m:den>
                          <m:sSup>
                            <m:sSup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pPr>
                            <m:e>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2</m:t>
                              </m:r>
                            </m:e>
                            <m:sup>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10</m:t>
                              </m:r>
                            </m:sup>
                          </m:sSup>
                        </m:den>
                      </m:f>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m:t>
                      </m:r>
                      <m:sSup>
                        <m:sSup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pPr>
                        <m:e>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2</m:t>
                          </m:r>
                        </m:e>
                        <m:sup>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12</m:t>
                          </m:r>
                        </m:sup>
                      </m:sSup>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=4096</m:t>
                      </m:r>
                    </m:oMath>
                  </m:oMathPara>
                </a14:m>
                <a:endParaRPr kumimoji="0" lang="es-ES" sz="1800" b="0" i="0" u="none" strike="noStrike" kern="1200" cap="none" spc="0" normalizeH="0" baseline="0" noProof="0" dirty="0">
                  <a:ln>
                    <a:noFill/>
                  </a:ln>
                  <a:solidFill>
                    <a:srgbClr val="0070C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70C0"/>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Capacidad</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 </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Memoria</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 </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Principal</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m:t>
                      </m:r>
                      <m:sSup>
                        <m:sSup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pPr>
                        <m:e>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2</m:t>
                          </m:r>
                        </m:e>
                        <m:sup>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s</m:t>
                          </m:r>
                        </m:sup>
                      </m:sSup>
                      <m:sSup>
                        <m:sSup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pPr>
                        <m:e>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2</m:t>
                          </m:r>
                        </m:e>
                        <m:sup>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w</m:t>
                          </m:r>
                        </m:sup>
                      </m:sSup>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m:t>
                      </m:r>
                      <m:sSup>
                        <m:sSup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pPr>
                        <m:e>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2</m:t>
                          </m:r>
                        </m:e>
                        <m:sup>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22</m:t>
                          </m:r>
                        </m:sup>
                      </m:sSup>
                      <m:sSup>
                        <m:sSup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pPr>
                        <m:e>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2</m:t>
                          </m:r>
                        </m:e>
                        <m:sup>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2</m:t>
                          </m:r>
                        </m:sup>
                      </m:sSup>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=4</m:t>
                      </m:r>
                      <m:d>
                        <m:d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dPr>
                        <m:e>
                          <m:sSup>
                            <m:sSup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pPr>
                            <m:e>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2</m:t>
                              </m:r>
                            </m:e>
                            <m:sup>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20</m:t>
                              </m:r>
                            </m:sup>
                          </m:sSup>
                        </m:e>
                      </m:d>
                      <m:d>
                        <m:d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dPr>
                        <m:e>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4</m:t>
                          </m:r>
                        </m:e>
                      </m:d>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=16</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MB</m:t>
                      </m:r>
                    </m:oMath>
                  </m:oMathPara>
                </a14:m>
                <a:endParaRPr kumimoji="0" lang="es-ES" sz="1800" b="0" i="0" u="none" strike="noStrike" kern="1200" cap="none" spc="0" normalizeH="0" baseline="0" noProof="0" dirty="0">
                  <a:ln>
                    <a:noFill/>
                  </a:ln>
                  <a:solidFill>
                    <a:srgbClr val="0070C0"/>
                  </a:solidFill>
                  <a:effectLst/>
                  <a:uLnTx/>
                  <a:uFillTx/>
                  <a:latin typeface="Calibri"/>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70C0"/>
                  </a:solidFill>
                  <a:effectLst/>
                  <a:uLnTx/>
                  <a:uFillTx/>
                  <a:latin typeface="Calibri"/>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N</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ú</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mero</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 </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Palabras</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 </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o</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 </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Bytes</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 </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de</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 </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Memoria</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m:t>
                    </m:r>
                    <m:sSup>
                      <m:sSup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pPr>
                      <m:e>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2</m:t>
                        </m:r>
                      </m:e>
                      <m:sup>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s</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w</m:t>
                        </m:r>
                      </m:sup>
                    </m:sSup>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m:t>
                    </m:r>
                    <m:sSup>
                      <m:sSup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pPr>
                      <m:e>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2</m:t>
                        </m:r>
                      </m:e>
                      <m:sup>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24</m:t>
                        </m:r>
                      </m:sup>
                    </m:sSup>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=16</m:t>
                    </m:r>
                  </m:oMath>
                </a14:m>
                <a:r>
                  <a:rPr kumimoji="0" lang="es-ES" sz="1800" b="0" i="0" u="none" strike="noStrike" kern="1200" cap="none" spc="0" normalizeH="0" baseline="0" noProof="0" dirty="0">
                    <a:ln>
                      <a:noFill/>
                    </a:ln>
                    <a:solidFill>
                      <a:srgbClr val="0070C0"/>
                    </a:solidFill>
                    <a:effectLst/>
                    <a:uLnTx/>
                    <a:uFillTx/>
                    <a:latin typeface="Calibri"/>
                    <a:ea typeface="Cambria Math" panose="02040503050406030204" pitchFamily="18" charset="0"/>
                    <a:cs typeface="+mn-cs"/>
                  </a:rPr>
                  <a:t>777216 Bytes</a:t>
                </a:r>
              </a:p>
            </p:txBody>
          </p:sp>
        </mc:Choice>
        <mc:Fallback xmlns="">
          <p:sp>
            <p:nvSpPr>
              <p:cNvPr id="7" name="CuadroTexto 6">
                <a:extLst>
                  <a:ext uri="{FF2B5EF4-FFF2-40B4-BE49-F238E27FC236}">
                    <a16:creationId xmlns:a16="http://schemas.microsoft.com/office/drawing/2014/main" id="{F506A0B4-8850-4C1B-A6D0-D2CACD76C499}"/>
                  </a:ext>
                </a:extLst>
              </p:cNvPr>
              <p:cNvSpPr txBox="1">
                <a:spLocks noRot="1" noChangeAspect="1" noMove="1" noResize="1" noEditPoints="1" noAdjustHandles="1" noChangeArrowheads="1" noChangeShapeType="1" noTextEdit="1"/>
              </p:cNvSpPr>
              <p:nvPr/>
            </p:nvSpPr>
            <p:spPr>
              <a:xfrm>
                <a:off x="611560" y="476672"/>
                <a:ext cx="7715200" cy="3209276"/>
              </a:xfrm>
              <a:prstGeom prst="rect">
                <a:avLst/>
              </a:prstGeom>
              <a:blipFill>
                <a:blip r:embed="rId2"/>
                <a:stretch>
                  <a:fillRect l="-237" b="-2087"/>
                </a:stretch>
              </a:blipFill>
            </p:spPr>
            <p:txBody>
              <a:bodyPr/>
              <a:lstStyle/>
              <a:p>
                <a:r>
                  <a:rPr lang="es-HN">
                    <a:noFill/>
                  </a:rPr>
                  <a:t> </a:t>
                </a:r>
              </a:p>
            </p:txBody>
          </p:sp>
        </mc:Fallback>
      </mc:AlternateContent>
    </p:spTree>
    <p:extLst>
      <p:ext uri="{BB962C8B-B14F-4D97-AF65-F5344CB8AC3E}">
        <p14:creationId xmlns:p14="http://schemas.microsoft.com/office/powerpoint/2010/main" val="7854816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18B8E26-86A0-40F4-A53D-B573AD02657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a:extLst>
              <a:ext uri="{FF2B5EF4-FFF2-40B4-BE49-F238E27FC236}">
                <a16:creationId xmlns:a16="http://schemas.microsoft.com/office/drawing/2014/main" id="{62F687F9-4AC8-4A39-98B9-4ED6285792F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Marcador de número de diapositiva 3">
            <a:extLst>
              <a:ext uri="{FF2B5EF4-FFF2-40B4-BE49-F238E27FC236}">
                <a16:creationId xmlns:a16="http://schemas.microsoft.com/office/drawing/2014/main" id="{D6C0FF63-BC4A-409B-B683-FE79161453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Imagen 4">
            <a:extLst>
              <a:ext uri="{FF2B5EF4-FFF2-40B4-BE49-F238E27FC236}">
                <a16:creationId xmlns:a16="http://schemas.microsoft.com/office/drawing/2014/main" id="{E15335B4-BBAF-422D-B621-244ECB3D117B}"/>
              </a:ext>
            </a:extLst>
          </p:cNvPr>
          <p:cNvPicPr>
            <a:picLocks noChangeAspect="1"/>
          </p:cNvPicPr>
          <p:nvPr/>
        </p:nvPicPr>
        <p:blipFill>
          <a:blip r:embed="rId2"/>
          <a:stretch>
            <a:fillRect/>
          </a:stretch>
        </p:blipFill>
        <p:spPr>
          <a:xfrm>
            <a:off x="72008" y="332656"/>
            <a:ext cx="8964488" cy="5996586"/>
          </a:xfrm>
          <a:prstGeom prst="rect">
            <a:avLst/>
          </a:prstGeom>
        </p:spPr>
      </p:pic>
    </p:spTree>
    <p:extLst>
      <p:ext uri="{BB962C8B-B14F-4D97-AF65-F5344CB8AC3E}">
        <p14:creationId xmlns:p14="http://schemas.microsoft.com/office/powerpoint/2010/main" val="395150946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1E874E7-9C26-4F2A-9828-3CA679965D5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a:extLst>
              <a:ext uri="{FF2B5EF4-FFF2-40B4-BE49-F238E27FC236}">
                <a16:creationId xmlns:a16="http://schemas.microsoft.com/office/drawing/2014/main" id="{D0D3309C-E79C-4C50-9EAE-DDFC207EBA6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Marcador de número de diapositiva 3">
            <a:extLst>
              <a:ext uri="{FF2B5EF4-FFF2-40B4-BE49-F238E27FC236}">
                <a16:creationId xmlns:a16="http://schemas.microsoft.com/office/drawing/2014/main" id="{87B65EB9-B816-4708-A0AA-F95DD6C5A9E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ángulo 4">
            <a:extLst>
              <a:ext uri="{FF2B5EF4-FFF2-40B4-BE49-F238E27FC236}">
                <a16:creationId xmlns:a16="http://schemas.microsoft.com/office/drawing/2014/main" id="{E0899659-7F42-4D75-BDAB-BF639A7A4B74}"/>
              </a:ext>
            </a:extLst>
          </p:cNvPr>
          <p:cNvSpPr/>
          <p:nvPr/>
        </p:nvSpPr>
        <p:spPr>
          <a:xfrm>
            <a:off x="318356" y="188640"/>
            <a:ext cx="8507288" cy="460851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700" b="0" i="0" u="none" strike="noStrike" kern="1200" cap="none" spc="0" normalizeH="0" baseline="0" noProof="0" dirty="0">
                <a:ln>
                  <a:noFill/>
                </a:ln>
                <a:solidFill>
                  <a:prstClr val="white"/>
                </a:solidFill>
                <a:effectLst/>
                <a:uLnTx/>
                <a:uFillTx/>
                <a:latin typeface="Calibri"/>
                <a:ea typeface="+mn-ea"/>
                <a:cs typeface="+mn-cs"/>
              </a:rPr>
              <a:t>PROBLEMA 4.8 Stallings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7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700" b="0" i="0" u="none" strike="noStrike" kern="1200" cap="none" spc="0" normalizeH="0" baseline="0" noProof="0" dirty="0">
                <a:ln>
                  <a:noFill/>
                </a:ln>
                <a:solidFill>
                  <a:prstClr val="white"/>
                </a:solidFill>
                <a:effectLst/>
                <a:uLnTx/>
                <a:uFillTx/>
                <a:latin typeface="Calibri"/>
                <a:ea typeface="+mn-ea"/>
                <a:cs typeface="+mn-cs"/>
              </a:rPr>
              <a:t>Considere un computador con una memoria principal de 2</a:t>
            </a:r>
            <a:r>
              <a:rPr kumimoji="0" lang="es-ES" sz="1700" b="0" i="0" u="none" strike="noStrike" kern="1200" cap="none" spc="0" normalizeH="0" baseline="30000" noProof="0" dirty="0">
                <a:ln>
                  <a:noFill/>
                </a:ln>
                <a:solidFill>
                  <a:prstClr val="white"/>
                </a:solidFill>
                <a:effectLst/>
                <a:uLnTx/>
                <a:uFillTx/>
                <a:latin typeface="Calibri"/>
                <a:ea typeface="+mn-ea"/>
                <a:cs typeface="+mn-cs"/>
              </a:rPr>
              <a:t>16 </a:t>
            </a:r>
            <a:r>
              <a:rPr kumimoji="0" lang="es-ES" sz="1700" b="0" i="0" u="none" strike="noStrike" kern="1200" cap="none" spc="0" normalizeH="0" baseline="0" noProof="0" dirty="0">
                <a:ln>
                  <a:noFill/>
                </a:ln>
                <a:solidFill>
                  <a:prstClr val="white"/>
                </a:solidFill>
                <a:effectLst/>
                <a:uLnTx/>
                <a:uFillTx/>
                <a:latin typeface="Calibri"/>
                <a:ea typeface="+mn-ea"/>
                <a:cs typeface="+mn-cs"/>
              </a:rPr>
              <a:t>bytes, direccionable por byte, y un tamaño de bloque de 8 bytes. Suponga que con este computador se utiliza una caché de 32 líneas y correspondencia </a:t>
            </a:r>
            <a:r>
              <a:rPr kumimoji="0" lang="es-HN" sz="1700" b="0" i="0" u="none" strike="noStrike" kern="1200" cap="none" spc="0" normalizeH="0" baseline="0" noProof="0" dirty="0">
                <a:ln>
                  <a:noFill/>
                </a:ln>
                <a:solidFill>
                  <a:prstClr val="white"/>
                </a:solidFill>
                <a:effectLst/>
                <a:uLnTx/>
                <a:uFillTx/>
                <a:latin typeface="Calibri"/>
                <a:ea typeface="+mn-ea"/>
                <a:cs typeface="+mn-cs"/>
              </a:rPr>
              <a:t>directa.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700" b="0" i="0" u="none" strike="noStrike" kern="1200" cap="none" spc="0" normalizeH="0" baseline="30000" noProof="0" dirty="0">
              <a:ln>
                <a:noFill/>
              </a:ln>
              <a:solidFill>
                <a:prstClr val="white"/>
              </a:solidFill>
              <a:effectLst/>
              <a:uLnTx/>
              <a:uFillTx/>
              <a:latin typeface="Calibri"/>
              <a:ea typeface="+mn-ea"/>
              <a:cs typeface="+mn-cs"/>
            </a:endParaRPr>
          </a:p>
          <a:p>
            <a:pPr marL="457200" marR="1170" lvl="0" indent="-457200" algn="l" defTabSz="914400" rtl="0" eaLnBrk="1" fontAlgn="auto" latinLnBrk="0" hangingPunct="1">
              <a:lnSpc>
                <a:spcPct val="100000"/>
              </a:lnSpc>
              <a:spcBef>
                <a:spcPts val="0"/>
              </a:spcBef>
              <a:spcAft>
                <a:spcPts val="0"/>
              </a:spcAft>
              <a:buClrTx/>
              <a:buSzTx/>
              <a:buFont typeface="+mj-lt"/>
              <a:buAutoNum type="alphaLcParenR"/>
              <a:tabLst/>
              <a:defRPr/>
            </a:pPr>
            <a:r>
              <a:rPr kumimoji="0" lang="es-ES" sz="1700" b="0" i="0" u="none" strike="noStrike" kern="1200" cap="none" spc="0" normalizeH="0" baseline="0" noProof="0" dirty="0">
                <a:ln>
                  <a:noFill/>
                </a:ln>
                <a:solidFill>
                  <a:prstClr val="white"/>
                </a:solidFill>
                <a:effectLst/>
                <a:uLnTx/>
                <a:uFillTx/>
                <a:latin typeface="Calibri"/>
                <a:ea typeface="+mn-ea"/>
                <a:cs typeface="+mn-cs"/>
              </a:rPr>
              <a:t>¿Cómo se divide la dirección de memoria de 16 bits entre etiqueta, número de línea y número de byte?</a:t>
            </a:r>
          </a:p>
          <a:p>
            <a:pPr marL="457200" marR="7300" lvl="0" indent="-457200" algn="l" defTabSz="914400" rtl="0" eaLnBrk="1" fontAlgn="auto" latinLnBrk="0" hangingPunct="1">
              <a:lnSpc>
                <a:spcPct val="100000"/>
              </a:lnSpc>
              <a:spcBef>
                <a:spcPts val="0"/>
              </a:spcBef>
              <a:spcAft>
                <a:spcPts val="0"/>
              </a:spcAft>
              <a:buClrTx/>
              <a:buSzTx/>
              <a:buFont typeface="+mj-lt"/>
              <a:buAutoNum type="alphaLcParenR"/>
              <a:tabLst/>
              <a:defRPr/>
            </a:pPr>
            <a:r>
              <a:rPr kumimoji="0" lang="es-ES" sz="1700" b="0" i="0" u="none" strike="noStrike" kern="1200" cap="none" spc="0" normalizeH="0" baseline="0" noProof="0" dirty="0">
                <a:ln>
                  <a:noFill/>
                </a:ln>
                <a:solidFill>
                  <a:prstClr val="white"/>
                </a:solidFill>
                <a:effectLst/>
                <a:uLnTx/>
                <a:uFillTx/>
                <a:latin typeface="Calibri"/>
                <a:ea typeface="+mn-ea"/>
                <a:cs typeface="+mn-cs"/>
              </a:rPr>
              <a:t>¿En qué líneas se almacenarían los bytes que se encuentran en las siguientes direcciones?</a:t>
            </a:r>
          </a:p>
          <a:p>
            <a:pPr marL="0" marR="7300" lvl="0" indent="0" algn="l" defTabSz="914400" rtl="0" eaLnBrk="1" fontAlgn="auto" latinLnBrk="0" hangingPunct="1">
              <a:lnSpc>
                <a:spcPct val="100000"/>
              </a:lnSpc>
              <a:spcBef>
                <a:spcPts val="0"/>
              </a:spcBef>
              <a:spcAft>
                <a:spcPts val="0"/>
              </a:spcAft>
              <a:buClrTx/>
              <a:buSzTx/>
              <a:buFontTx/>
              <a:buNone/>
              <a:tabLst/>
              <a:defRPr/>
            </a:pPr>
            <a:r>
              <a:rPr kumimoji="0" lang="es-ES" sz="1700" b="0" i="0" u="none" strike="noStrike" kern="1200" cap="none" spc="0" normalizeH="0" baseline="0" noProof="0" dirty="0">
                <a:ln>
                  <a:noFill/>
                </a:ln>
                <a:solidFill>
                  <a:prstClr val="white"/>
                </a:solidFill>
                <a:effectLst/>
                <a:uLnTx/>
                <a:uFillTx/>
                <a:latin typeface="Calibri"/>
                <a:ea typeface="+mn-ea"/>
                <a:cs typeface="+mn-cs"/>
              </a:rPr>
              <a:t>         0001 0001 0001 1011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700" b="0" i="0" u="none" strike="noStrike" kern="1200" cap="none" spc="0" normalizeH="0" baseline="0" noProof="0" dirty="0">
                <a:ln>
                  <a:noFill/>
                </a:ln>
                <a:solidFill>
                  <a:prstClr val="white"/>
                </a:solidFill>
                <a:effectLst/>
                <a:uLnTx/>
                <a:uFillTx/>
                <a:latin typeface="Calibri"/>
                <a:ea typeface="+mn-ea"/>
                <a:cs typeface="+mn-cs"/>
              </a:rPr>
              <a:t>         1100 0011 0011 0100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700" b="0" i="0" u="none" strike="noStrike" kern="1200" cap="none" spc="0" normalizeH="0" baseline="0" noProof="0" dirty="0">
                <a:ln>
                  <a:noFill/>
                </a:ln>
                <a:solidFill>
                  <a:prstClr val="white"/>
                </a:solidFill>
                <a:effectLst/>
                <a:uLnTx/>
                <a:uFillTx/>
                <a:latin typeface="Calibri"/>
                <a:ea typeface="+mn-ea"/>
                <a:cs typeface="+mn-cs"/>
              </a:rPr>
              <a:t>         1101 0000 0001 1101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700" b="0" i="0" u="none" strike="noStrike" kern="1200" cap="none" spc="0" normalizeH="0" baseline="0" noProof="0" dirty="0">
                <a:ln>
                  <a:noFill/>
                </a:ln>
                <a:solidFill>
                  <a:prstClr val="white"/>
                </a:solidFill>
                <a:effectLst/>
                <a:uLnTx/>
                <a:uFillTx/>
                <a:latin typeface="Calibri"/>
                <a:ea typeface="+mn-ea"/>
                <a:cs typeface="+mn-cs"/>
              </a:rPr>
              <a:t>         1010 1010 1010 1010</a:t>
            </a:r>
          </a:p>
          <a:p>
            <a:pPr marL="457200" marR="0" lvl="0" indent="-457200" algn="l" defTabSz="914400" rtl="0" eaLnBrk="1" fontAlgn="auto" latinLnBrk="0" hangingPunct="1">
              <a:lnSpc>
                <a:spcPct val="100000"/>
              </a:lnSpc>
              <a:spcBef>
                <a:spcPts val="0"/>
              </a:spcBef>
              <a:spcAft>
                <a:spcPts val="0"/>
              </a:spcAft>
              <a:buClrTx/>
              <a:buSzTx/>
              <a:buFont typeface="+mj-lt"/>
              <a:buAutoNum type="alphaLcParenR" startAt="3"/>
              <a:tabLst/>
              <a:defRPr/>
            </a:pPr>
            <a:r>
              <a:rPr kumimoji="0" lang="es-ES" sz="1700" b="0" i="0" u="none" strike="noStrike" kern="1200" cap="none" spc="0" normalizeH="0" baseline="0" noProof="0" dirty="0">
                <a:ln>
                  <a:noFill/>
                </a:ln>
                <a:solidFill>
                  <a:prstClr val="white"/>
                </a:solidFill>
                <a:effectLst/>
                <a:uLnTx/>
                <a:uFillTx/>
                <a:latin typeface="Calibri"/>
                <a:ea typeface="+mn-ea"/>
                <a:cs typeface="+mn-cs"/>
              </a:rPr>
              <a:t>Suponga que se almacena en la caché el byte de dirección 0001 1010 0001 1010. ¿Cuáles son las direcciones de los bytes que se almacenan junto con él?</a:t>
            </a:r>
          </a:p>
          <a:p>
            <a:pPr marL="457200" marR="0" lvl="0" indent="-457200" algn="l" defTabSz="914400" rtl="0" eaLnBrk="1" fontAlgn="auto" latinLnBrk="0" hangingPunct="1">
              <a:lnSpc>
                <a:spcPct val="100000"/>
              </a:lnSpc>
              <a:spcBef>
                <a:spcPts val="0"/>
              </a:spcBef>
              <a:spcAft>
                <a:spcPts val="0"/>
              </a:spcAft>
              <a:buClrTx/>
              <a:buSzTx/>
              <a:buFont typeface="+mj-lt"/>
              <a:buAutoNum type="alphaLcParenR" startAt="3"/>
              <a:tabLst/>
              <a:defRPr/>
            </a:pPr>
            <a:r>
              <a:rPr kumimoji="0" lang="es-ES" sz="1700" b="0" i="0" u="none" strike="noStrike" kern="1200" cap="none" spc="0" normalizeH="0" baseline="0" noProof="0" dirty="0">
                <a:ln>
                  <a:noFill/>
                </a:ln>
                <a:solidFill>
                  <a:prstClr val="white"/>
                </a:solidFill>
                <a:effectLst/>
                <a:uLnTx/>
                <a:uFillTx/>
                <a:latin typeface="Calibri"/>
                <a:ea typeface="+mn-ea"/>
                <a:cs typeface="+mn-cs"/>
              </a:rPr>
              <a:t>¿Cuántos bytes de memoria pueden almacenarse en total en la caché?</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700" b="0" i="0" u="none" strike="noStrike" kern="1200" cap="none" spc="0" normalizeH="0" baseline="0" noProof="0" dirty="0">
                <a:ln>
                  <a:noFill/>
                </a:ln>
                <a:solidFill>
                  <a:prstClr val="white"/>
                </a:solidFill>
                <a:effectLst/>
                <a:uLnTx/>
                <a:uFillTx/>
                <a:latin typeface="Calibri"/>
                <a:ea typeface="+mn-ea"/>
                <a:cs typeface="+mn-cs"/>
              </a:rPr>
              <a:t>e)     ¿Por qué se almacenan también las etiquetas en la caché?</a:t>
            </a:r>
          </a:p>
        </p:txBody>
      </p:sp>
      <p:pic>
        <p:nvPicPr>
          <p:cNvPr id="7" name="Imagen 6">
            <a:extLst>
              <a:ext uri="{FF2B5EF4-FFF2-40B4-BE49-F238E27FC236}">
                <a16:creationId xmlns:a16="http://schemas.microsoft.com/office/drawing/2014/main" id="{03E57F05-CF8B-4947-BCCC-972054B5EA8B}"/>
              </a:ext>
            </a:extLst>
          </p:cNvPr>
          <p:cNvPicPr>
            <a:picLocks noChangeAspect="1"/>
          </p:cNvPicPr>
          <p:nvPr/>
        </p:nvPicPr>
        <p:blipFill>
          <a:blip r:embed="rId2"/>
          <a:stretch>
            <a:fillRect/>
          </a:stretch>
        </p:blipFill>
        <p:spPr>
          <a:xfrm>
            <a:off x="1763688" y="4996084"/>
            <a:ext cx="5464632" cy="1161333"/>
          </a:xfrm>
          <a:prstGeom prst="rect">
            <a:avLst/>
          </a:prstGeom>
        </p:spPr>
      </p:pic>
      <p:sp>
        <p:nvSpPr>
          <p:cNvPr id="8" name="CuadroTexto 7">
            <a:extLst>
              <a:ext uri="{FF2B5EF4-FFF2-40B4-BE49-F238E27FC236}">
                <a16:creationId xmlns:a16="http://schemas.microsoft.com/office/drawing/2014/main" id="{867BCF1C-9CB3-401A-A7F9-979346D0541A}"/>
              </a:ext>
            </a:extLst>
          </p:cNvPr>
          <p:cNvSpPr txBox="1"/>
          <p:nvPr/>
        </p:nvSpPr>
        <p:spPr>
          <a:xfrm>
            <a:off x="611560" y="5229200"/>
            <a:ext cx="3658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a)</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13388027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E6D0CC2-185B-4C3A-9C11-5021BBF2207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a:extLst>
              <a:ext uri="{FF2B5EF4-FFF2-40B4-BE49-F238E27FC236}">
                <a16:creationId xmlns:a16="http://schemas.microsoft.com/office/drawing/2014/main" id="{13F60E0A-EB85-4EF3-B68F-79788D1300D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Marcador de número de diapositiva 3">
            <a:extLst>
              <a:ext uri="{FF2B5EF4-FFF2-40B4-BE49-F238E27FC236}">
                <a16:creationId xmlns:a16="http://schemas.microsoft.com/office/drawing/2014/main" id="{8DC2DD03-328B-4289-85A4-A3301C884E3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76056921-1F68-4BD6-9CCA-DDFDD1803741}"/>
                  </a:ext>
                </a:extLst>
              </p:cNvPr>
              <p:cNvSpPr txBox="1"/>
              <p:nvPr/>
            </p:nvSpPr>
            <p:spPr>
              <a:xfrm>
                <a:off x="683568" y="332656"/>
                <a:ext cx="3135474"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Direcci</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ó</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n</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de</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Memoria</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 </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s</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w</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=16</m:t>
                      </m:r>
                    </m:oMath>
                  </m:oMathPara>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mc:Choice>
        <mc:Fallback xmlns="">
          <p:sp>
            <p:nvSpPr>
              <p:cNvPr id="5" name="CuadroTexto 4">
                <a:extLst>
                  <a:ext uri="{FF2B5EF4-FFF2-40B4-BE49-F238E27FC236}">
                    <a16:creationId xmlns:a16="http://schemas.microsoft.com/office/drawing/2014/main" id="{76056921-1F68-4BD6-9CCA-DDFDD1803741}"/>
                  </a:ext>
                </a:extLst>
              </p:cNvPr>
              <p:cNvSpPr txBox="1">
                <a:spLocks noRot="1" noChangeAspect="1" noMove="1" noResize="1" noEditPoints="1" noAdjustHandles="1" noChangeArrowheads="1" noChangeShapeType="1" noTextEdit="1"/>
              </p:cNvSpPr>
              <p:nvPr/>
            </p:nvSpPr>
            <p:spPr>
              <a:xfrm>
                <a:off x="683568" y="332656"/>
                <a:ext cx="3135474" cy="276999"/>
              </a:xfrm>
              <a:prstGeom prst="rect">
                <a:avLst/>
              </a:prstGeom>
              <a:blipFill>
                <a:blip r:embed="rId2"/>
                <a:stretch>
                  <a:fillRect l="-1362" r="-1751" b="-11111"/>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E0B3315B-3718-480F-8B02-BAF04D46B5DA}"/>
                  </a:ext>
                </a:extLst>
              </p:cNvPr>
              <p:cNvSpPr txBox="1"/>
              <p:nvPr/>
            </p:nvSpPr>
            <p:spPr>
              <a:xfrm>
                <a:off x="683568" y="754619"/>
                <a:ext cx="3231589" cy="27732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Tama</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ñ</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o</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de</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Bloque</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 8 </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Bytes</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 </m:t>
                      </m:r>
                      <m:sSup>
                        <m:sSup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pPr>
                        <m:e>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2</m:t>
                          </m:r>
                        </m:e>
                        <m:sup>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w</m:t>
                          </m:r>
                        </m:sup>
                      </m:sSup>
                    </m:oMath>
                  </m:oMathPara>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mc:Choice>
        <mc:Fallback xmlns="">
          <p:sp>
            <p:nvSpPr>
              <p:cNvPr id="6" name="CuadroTexto 5">
                <a:extLst>
                  <a:ext uri="{FF2B5EF4-FFF2-40B4-BE49-F238E27FC236}">
                    <a16:creationId xmlns:a16="http://schemas.microsoft.com/office/drawing/2014/main" id="{E0B3315B-3718-480F-8B02-BAF04D46B5DA}"/>
                  </a:ext>
                </a:extLst>
              </p:cNvPr>
              <p:cNvSpPr txBox="1">
                <a:spLocks noRot="1" noChangeAspect="1" noMove="1" noResize="1" noEditPoints="1" noAdjustHandles="1" noChangeArrowheads="1" noChangeShapeType="1" noTextEdit="1"/>
              </p:cNvSpPr>
              <p:nvPr/>
            </p:nvSpPr>
            <p:spPr>
              <a:xfrm>
                <a:off x="683568" y="754619"/>
                <a:ext cx="3231589" cy="277320"/>
              </a:xfrm>
              <a:prstGeom prst="rect">
                <a:avLst/>
              </a:prstGeom>
              <a:blipFill>
                <a:blip r:embed="rId3"/>
                <a:stretch>
                  <a:fillRect l="-1321" t="-4444" r="-566" b="-31111"/>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731A8326-2C6E-432B-88F0-0ECF29114217}"/>
                  </a:ext>
                </a:extLst>
              </p:cNvPr>
              <p:cNvSpPr txBox="1"/>
              <p:nvPr/>
            </p:nvSpPr>
            <p:spPr>
              <a:xfrm>
                <a:off x="683568" y="1199997"/>
                <a:ext cx="629916" cy="27732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pPr>
                        <m:e>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2</m:t>
                          </m:r>
                        </m:e>
                        <m:sup>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w</m:t>
                          </m:r>
                        </m:sup>
                      </m:sSup>
                      <m:r>
                        <m:rPr>
                          <m:nor/>
                        </m:rPr>
                        <a:rPr kumimoji="0" lang="es-HN"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8</m:t>
                      </m:r>
                    </m:oMath>
                  </m:oMathPara>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mc:Choice>
        <mc:Fallback xmlns="">
          <p:sp>
            <p:nvSpPr>
              <p:cNvPr id="7" name="CuadroTexto 6">
                <a:extLst>
                  <a:ext uri="{FF2B5EF4-FFF2-40B4-BE49-F238E27FC236}">
                    <a16:creationId xmlns:a16="http://schemas.microsoft.com/office/drawing/2014/main" id="{731A8326-2C6E-432B-88F0-0ECF29114217}"/>
                  </a:ext>
                </a:extLst>
              </p:cNvPr>
              <p:cNvSpPr txBox="1">
                <a:spLocks noRot="1" noChangeAspect="1" noMove="1" noResize="1" noEditPoints="1" noAdjustHandles="1" noChangeArrowheads="1" noChangeShapeType="1" noTextEdit="1"/>
              </p:cNvSpPr>
              <p:nvPr/>
            </p:nvSpPr>
            <p:spPr>
              <a:xfrm>
                <a:off x="683568" y="1199997"/>
                <a:ext cx="629916" cy="277320"/>
              </a:xfrm>
              <a:prstGeom prst="rect">
                <a:avLst/>
              </a:prstGeom>
              <a:blipFill>
                <a:blip r:embed="rId4"/>
                <a:stretch>
                  <a:fillRect l="-7767" t="-4444" r="-9709" b="-8889"/>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2AD52EBD-46EF-4A01-9AC6-79C553E5EDD0}"/>
                  </a:ext>
                </a:extLst>
              </p:cNvPr>
              <p:cNvSpPr txBox="1"/>
              <p:nvPr/>
            </p:nvSpPr>
            <p:spPr>
              <a:xfrm>
                <a:off x="683568" y="1585095"/>
                <a:ext cx="1613006"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bPr>
                        <m:e>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w</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Log</m:t>
                          </m:r>
                        </m:e>
                        <m:sub>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2 </m:t>
                          </m:r>
                        </m:sub>
                      </m:sSub>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8</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=3</m:t>
                      </m:r>
                    </m:oMath>
                  </m:oMathPara>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mc:Choice>
        <mc:Fallback xmlns="">
          <p:sp>
            <p:nvSpPr>
              <p:cNvPr id="9" name="CuadroTexto 8">
                <a:extLst>
                  <a:ext uri="{FF2B5EF4-FFF2-40B4-BE49-F238E27FC236}">
                    <a16:creationId xmlns:a16="http://schemas.microsoft.com/office/drawing/2014/main" id="{2AD52EBD-46EF-4A01-9AC6-79C553E5EDD0}"/>
                  </a:ext>
                </a:extLst>
              </p:cNvPr>
              <p:cNvSpPr txBox="1">
                <a:spLocks noRot="1" noChangeAspect="1" noMove="1" noResize="1" noEditPoints="1" noAdjustHandles="1" noChangeArrowheads="1" noChangeShapeType="1" noTextEdit="1"/>
              </p:cNvSpPr>
              <p:nvPr/>
            </p:nvSpPr>
            <p:spPr>
              <a:xfrm>
                <a:off x="683568" y="1585095"/>
                <a:ext cx="1613006" cy="276999"/>
              </a:xfrm>
              <a:prstGeom prst="rect">
                <a:avLst/>
              </a:prstGeom>
              <a:blipFill>
                <a:blip r:embed="rId5"/>
                <a:stretch>
                  <a:fillRect l="-1509" r="-2642" b="-35556"/>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4C941C27-4790-4A10-90E8-B3147C2A2E2C}"/>
                  </a:ext>
                </a:extLst>
              </p:cNvPr>
              <p:cNvSpPr txBox="1"/>
              <p:nvPr/>
            </p:nvSpPr>
            <p:spPr>
              <a:xfrm>
                <a:off x="683568" y="2053543"/>
                <a:ext cx="2971904" cy="27892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N</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ú</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mero</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L</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í</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neas</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Cach</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é = 32 =</m:t>
                      </m:r>
                      <m:sSup>
                        <m:sSup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pPr>
                        <m:e>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2</m:t>
                          </m:r>
                        </m:e>
                        <m:sup>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r</m:t>
                          </m:r>
                        </m:sup>
                      </m:sSup>
                    </m:oMath>
                  </m:oMathPara>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mc:Choice>
        <mc:Fallback xmlns="">
          <p:sp>
            <p:nvSpPr>
              <p:cNvPr id="10" name="CuadroTexto 9">
                <a:extLst>
                  <a:ext uri="{FF2B5EF4-FFF2-40B4-BE49-F238E27FC236}">
                    <a16:creationId xmlns:a16="http://schemas.microsoft.com/office/drawing/2014/main" id="{4C941C27-4790-4A10-90E8-B3147C2A2E2C}"/>
                  </a:ext>
                </a:extLst>
              </p:cNvPr>
              <p:cNvSpPr txBox="1">
                <a:spLocks noRot="1" noChangeAspect="1" noMove="1" noResize="1" noEditPoints="1" noAdjustHandles="1" noChangeArrowheads="1" noChangeShapeType="1" noTextEdit="1"/>
              </p:cNvSpPr>
              <p:nvPr/>
            </p:nvSpPr>
            <p:spPr>
              <a:xfrm>
                <a:off x="683568" y="2053543"/>
                <a:ext cx="2971904" cy="278923"/>
              </a:xfrm>
              <a:prstGeom prst="rect">
                <a:avLst/>
              </a:prstGeom>
              <a:blipFill>
                <a:blip r:embed="rId6"/>
                <a:stretch>
                  <a:fillRect l="-1434" t="-2174" r="-410" b="-10870"/>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22A94981-50B7-44BF-8188-1F83C76DBB86}"/>
                  </a:ext>
                </a:extLst>
              </p:cNvPr>
              <p:cNvSpPr txBox="1"/>
              <p:nvPr/>
            </p:nvSpPr>
            <p:spPr>
              <a:xfrm>
                <a:off x="692362" y="2529376"/>
                <a:ext cx="1663276"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r</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m:t>
                      </m:r>
                      <m:sSub>
                        <m:sSub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bPr>
                        <m:e>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Log</m:t>
                          </m:r>
                        </m:e>
                        <m:sub>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2</m:t>
                          </m:r>
                        </m:sub>
                      </m:sSub>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 32=5</m:t>
                      </m:r>
                    </m:oMath>
                  </m:oMathPara>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mc:Choice>
        <mc:Fallback xmlns="">
          <p:sp>
            <p:nvSpPr>
              <p:cNvPr id="11" name="CuadroTexto 10">
                <a:extLst>
                  <a:ext uri="{FF2B5EF4-FFF2-40B4-BE49-F238E27FC236}">
                    <a16:creationId xmlns:a16="http://schemas.microsoft.com/office/drawing/2014/main" id="{22A94981-50B7-44BF-8188-1F83C76DBB86}"/>
                  </a:ext>
                </a:extLst>
              </p:cNvPr>
              <p:cNvSpPr txBox="1">
                <a:spLocks noRot="1" noChangeAspect="1" noMove="1" noResize="1" noEditPoints="1" noAdjustHandles="1" noChangeArrowheads="1" noChangeShapeType="1" noTextEdit="1"/>
              </p:cNvSpPr>
              <p:nvPr/>
            </p:nvSpPr>
            <p:spPr>
              <a:xfrm>
                <a:off x="692362" y="2529376"/>
                <a:ext cx="1663276" cy="276999"/>
              </a:xfrm>
              <a:prstGeom prst="rect">
                <a:avLst/>
              </a:prstGeom>
              <a:blipFill>
                <a:blip r:embed="rId7"/>
                <a:stretch>
                  <a:fillRect l="-1471" r="-3309" b="-33333"/>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8A8ED3CD-37A0-4EA3-BD49-E1CE39B136AF}"/>
                  </a:ext>
                </a:extLst>
              </p:cNvPr>
              <p:cNvSpPr txBox="1"/>
              <p:nvPr/>
            </p:nvSpPr>
            <p:spPr>
              <a:xfrm>
                <a:off x="692362" y="2966298"/>
                <a:ext cx="1303241"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Etiqueta</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 </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s</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r</m:t>
                      </m:r>
                    </m:oMath>
                  </m:oMathPara>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mc:Choice>
        <mc:Fallback xmlns="">
          <p:sp>
            <p:nvSpPr>
              <p:cNvPr id="12" name="CuadroTexto 11">
                <a:extLst>
                  <a:ext uri="{FF2B5EF4-FFF2-40B4-BE49-F238E27FC236}">
                    <a16:creationId xmlns:a16="http://schemas.microsoft.com/office/drawing/2014/main" id="{8A8ED3CD-37A0-4EA3-BD49-E1CE39B136AF}"/>
                  </a:ext>
                </a:extLst>
              </p:cNvPr>
              <p:cNvSpPr txBox="1">
                <a:spLocks noRot="1" noChangeAspect="1" noMove="1" noResize="1" noEditPoints="1" noAdjustHandles="1" noChangeArrowheads="1" noChangeShapeType="1" noTextEdit="1"/>
              </p:cNvSpPr>
              <p:nvPr/>
            </p:nvSpPr>
            <p:spPr>
              <a:xfrm>
                <a:off x="692362" y="2966298"/>
                <a:ext cx="1303241" cy="276999"/>
              </a:xfrm>
              <a:prstGeom prst="rect">
                <a:avLst/>
              </a:prstGeom>
              <a:blipFill>
                <a:blip r:embed="rId8"/>
                <a:stretch>
                  <a:fillRect l="-5634" r="-2347" b="-28889"/>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9B15D74E-B89E-4597-8DE5-2ACD6ED6B1B4}"/>
                  </a:ext>
                </a:extLst>
              </p:cNvPr>
              <p:cNvSpPr txBox="1"/>
              <p:nvPr/>
            </p:nvSpPr>
            <p:spPr>
              <a:xfrm>
                <a:off x="692362" y="3429000"/>
                <a:ext cx="2067874"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s</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 </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s</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w</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w</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 16−3 = 13</m:t>
                      </m:r>
                    </m:oMath>
                  </m:oMathPara>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mc:Choice>
        <mc:Fallback xmlns="">
          <p:sp>
            <p:nvSpPr>
              <p:cNvPr id="13" name="CuadroTexto 12">
                <a:extLst>
                  <a:ext uri="{FF2B5EF4-FFF2-40B4-BE49-F238E27FC236}">
                    <a16:creationId xmlns:a16="http://schemas.microsoft.com/office/drawing/2014/main" id="{9B15D74E-B89E-4597-8DE5-2ACD6ED6B1B4}"/>
                  </a:ext>
                </a:extLst>
              </p:cNvPr>
              <p:cNvSpPr txBox="1">
                <a:spLocks noRot="1" noChangeAspect="1" noMove="1" noResize="1" noEditPoints="1" noAdjustHandles="1" noChangeArrowheads="1" noChangeShapeType="1" noTextEdit="1"/>
              </p:cNvSpPr>
              <p:nvPr/>
            </p:nvSpPr>
            <p:spPr>
              <a:xfrm>
                <a:off x="692362" y="3429000"/>
                <a:ext cx="2067874" cy="276999"/>
              </a:xfrm>
              <a:prstGeom prst="rect">
                <a:avLst/>
              </a:prstGeom>
              <a:blipFill>
                <a:blip r:embed="rId9"/>
                <a:stretch>
                  <a:fillRect l="-1180" r="-2360" b="-8889"/>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73956E72-B3AB-4EB8-9DBF-92CBF80B09A1}"/>
                  </a:ext>
                </a:extLst>
              </p:cNvPr>
              <p:cNvSpPr txBox="1"/>
              <p:nvPr/>
            </p:nvSpPr>
            <p:spPr>
              <a:xfrm>
                <a:off x="683568" y="3867993"/>
                <a:ext cx="2284279"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Etiqueta</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 </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s</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r</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 13−5 = 8</m:t>
                      </m:r>
                    </m:oMath>
                  </m:oMathPara>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mc:Choice>
        <mc:Fallback xmlns="">
          <p:sp>
            <p:nvSpPr>
              <p:cNvPr id="14" name="CuadroTexto 13">
                <a:extLst>
                  <a:ext uri="{FF2B5EF4-FFF2-40B4-BE49-F238E27FC236}">
                    <a16:creationId xmlns:a16="http://schemas.microsoft.com/office/drawing/2014/main" id="{73956E72-B3AB-4EB8-9DBF-92CBF80B09A1}"/>
                  </a:ext>
                </a:extLst>
              </p:cNvPr>
              <p:cNvSpPr txBox="1">
                <a:spLocks noRot="1" noChangeAspect="1" noMove="1" noResize="1" noEditPoints="1" noAdjustHandles="1" noChangeArrowheads="1" noChangeShapeType="1" noTextEdit="1"/>
              </p:cNvSpPr>
              <p:nvPr/>
            </p:nvSpPr>
            <p:spPr>
              <a:xfrm>
                <a:off x="683568" y="3867993"/>
                <a:ext cx="2284279" cy="276999"/>
              </a:xfrm>
              <a:prstGeom prst="rect">
                <a:avLst/>
              </a:prstGeom>
              <a:blipFill>
                <a:blip r:embed="rId10"/>
                <a:stretch>
                  <a:fillRect l="-2667" r="-2133" b="-28889"/>
                </a:stretch>
              </a:blipFill>
            </p:spPr>
            <p:txBody>
              <a:bodyPr/>
              <a:lstStyle/>
              <a:p>
                <a:r>
                  <a:rPr lang="es-HN">
                    <a:noFill/>
                  </a:rPr>
                  <a:t> </a:t>
                </a:r>
              </a:p>
            </p:txBody>
          </p:sp>
        </mc:Fallback>
      </mc:AlternateContent>
      <p:pic>
        <p:nvPicPr>
          <p:cNvPr id="15" name="Imagen 14">
            <a:extLst>
              <a:ext uri="{FF2B5EF4-FFF2-40B4-BE49-F238E27FC236}">
                <a16:creationId xmlns:a16="http://schemas.microsoft.com/office/drawing/2014/main" id="{B3AF957C-1C4E-4F64-BC4A-BAE40F732CB3}"/>
              </a:ext>
            </a:extLst>
          </p:cNvPr>
          <p:cNvPicPr>
            <a:picLocks noChangeAspect="1"/>
          </p:cNvPicPr>
          <p:nvPr/>
        </p:nvPicPr>
        <p:blipFill>
          <a:blip r:embed="rId11"/>
          <a:stretch>
            <a:fillRect/>
          </a:stretch>
        </p:blipFill>
        <p:spPr>
          <a:xfrm>
            <a:off x="5038583" y="326675"/>
            <a:ext cx="3814413" cy="807958"/>
          </a:xfrm>
          <a:prstGeom prst="rect">
            <a:avLst/>
          </a:prstGeom>
        </p:spPr>
      </p:pic>
      <p:pic>
        <p:nvPicPr>
          <p:cNvPr id="16" name="Imagen 15">
            <a:extLst>
              <a:ext uri="{FF2B5EF4-FFF2-40B4-BE49-F238E27FC236}">
                <a16:creationId xmlns:a16="http://schemas.microsoft.com/office/drawing/2014/main" id="{241098D6-894E-40A3-88DD-1D5157F87AC9}"/>
              </a:ext>
            </a:extLst>
          </p:cNvPr>
          <p:cNvPicPr>
            <a:picLocks noChangeAspect="1"/>
          </p:cNvPicPr>
          <p:nvPr/>
        </p:nvPicPr>
        <p:blipFill>
          <a:blip r:embed="rId12"/>
          <a:stretch>
            <a:fillRect/>
          </a:stretch>
        </p:blipFill>
        <p:spPr>
          <a:xfrm>
            <a:off x="1825707" y="4692238"/>
            <a:ext cx="5464632" cy="1161333"/>
          </a:xfrm>
          <a:prstGeom prst="rect">
            <a:avLst/>
          </a:prstGeom>
        </p:spPr>
      </p:pic>
    </p:spTree>
    <p:extLst>
      <p:ext uri="{BB962C8B-B14F-4D97-AF65-F5344CB8AC3E}">
        <p14:creationId xmlns:p14="http://schemas.microsoft.com/office/powerpoint/2010/main" val="4671944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124EF08-BBAC-41DD-930A-F2E1B082A23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a:extLst>
              <a:ext uri="{FF2B5EF4-FFF2-40B4-BE49-F238E27FC236}">
                <a16:creationId xmlns:a16="http://schemas.microsoft.com/office/drawing/2014/main" id="{429F6798-3B66-4D7B-A033-755724032C3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Marcador de número de diapositiva 3">
            <a:extLst>
              <a:ext uri="{FF2B5EF4-FFF2-40B4-BE49-F238E27FC236}">
                <a16:creationId xmlns:a16="http://schemas.microsoft.com/office/drawing/2014/main" id="{E41F7114-72E2-4743-8499-150AB02B3D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Imagen 4">
            <a:extLst>
              <a:ext uri="{FF2B5EF4-FFF2-40B4-BE49-F238E27FC236}">
                <a16:creationId xmlns:a16="http://schemas.microsoft.com/office/drawing/2014/main" id="{8E5D4ADE-3F75-4B06-BA02-940AC17D0563}"/>
              </a:ext>
            </a:extLst>
          </p:cNvPr>
          <p:cNvPicPr>
            <a:picLocks noChangeAspect="1"/>
          </p:cNvPicPr>
          <p:nvPr/>
        </p:nvPicPr>
        <p:blipFill>
          <a:blip r:embed="rId2"/>
          <a:stretch>
            <a:fillRect/>
          </a:stretch>
        </p:blipFill>
        <p:spPr>
          <a:xfrm>
            <a:off x="1338834" y="3429000"/>
            <a:ext cx="6466332" cy="1920667"/>
          </a:xfrm>
          <a:prstGeom prst="rect">
            <a:avLst/>
          </a:prstGeom>
        </p:spPr>
      </p:pic>
      <p:sp>
        <p:nvSpPr>
          <p:cNvPr id="6" name="Rectángulo 5">
            <a:extLst>
              <a:ext uri="{FF2B5EF4-FFF2-40B4-BE49-F238E27FC236}">
                <a16:creationId xmlns:a16="http://schemas.microsoft.com/office/drawing/2014/main" id="{A669EC86-DBB6-40E6-9F1E-E957E5880A71}"/>
              </a:ext>
            </a:extLst>
          </p:cNvPr>
          <p:cNvSpPr/>
          <p:nvPr/>
        </p:nvSpPr>
        <p:spPr>
          <a:xfrm>
            <a:off x="621669" y="317596"/>
            <a:ext cx="2895600"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600" b="0" i="0" u="none" strike="noStrike" kern="1200" cap="none" spc="0" normalizeH="0" baseline="0" noProof="0" dirty="0">
                <a:ln>
                  <a:noFill/>
                </a:ln>
                <a:solidFill>
                  <a:srgbClr val="0070C0"/>
                </a:solidFill>
                <a:effectLst/>
                <a:uLnTx/>
                <a:uFillTx/>
                <a:latin typeface="Calibri"/>
                <a:ea typeface="+mn-ea"/>
                <a:cs typeface="+mn-cs"/>
              </a:rPr>
              <a:t>0001 0001 0001 1011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600" b="0" i="0" u="none" strike="noStrike" kern="1200" cap="none" spc="0" normalizeH="0" baseline="0" noProof="0" dirty="0">
                <a:ln>
                  <a:noFill/>
                </a:ln>
                <a:solidFill>
                  <a:srgbClr val="0070C0"/>
                </a:solidFill>
                <a:effectLst/>
                <a:uLnTx/>
                <a:uFillTx/>
                <a:latin typeface="Calibri"/>
                <a:ea typeface="+mn-ea"/>
                <a:cs typeface="+mn-cs"/>
              </a:rPr>
              <a:t>1100 0011 0011 0100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600" b="0" i="0" u="none" strike="noStrike" kern="1200" cap="none" spc="0" normalizeH="0" baseline="0" noProof="0" dirty="0">
                <a:ln>
                  <a:noFill/>
                </a:ln>
                <a:solidFill>
                  <a:srgbClr val="0070C0"/>
                </a:solidFill>
                <a:effectLst/>
                <a:uLnTx/>
                <a:uFillTx/>
                <a:latin typeface="Calibri"/>
                <a:ea typeface="+mn-ea"/>
                <a:cs typeface="+mn-cs"/>
              </a:rPr>
              <a:t>1101 0000 0001 1101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600" b="0" i="0" u="none" strike="noStrike" kern="1200" cap="none" spc="0" normalizeH="0" baseline="0" noProof="0" dirty="0">
                <a:ln>
                  <a:noFill/>
                </a:ln>
                <a:solidFill>
                  <a:srgbClr val="0070C0"/>
                </a:solidFill>
                <a:effectLst/>
                <a:uLnTx/>
                <a:uFillTx/>
                <a:latin typeface="Calibri"/>
                <a:ea typeface="+mn-ea"/>
                <a:cs typeface="+mn-cs"/>
              </a:rPr>
              <a:t>1010 1010 1010 1010</a:t>
            </a:r>
          </a:p>
        </p:txBody>
      </p:sp>
      <p:sp>
        <p:nvSpPr>
          <p:cNvPr id="7" name="CuadroTexto 6">
            <a:extLst>
              <a:ext uri="{FF2B5EF4-FFF2-40B4-BE49-F238E27FC236}">
                <a16:creationId xmlns:a16="http://schemas.microsoft.com/office/drawing/2014/main" id="{BB1FCD4E-0BEB-436E-8B9C-ADD776352F7D}"/>
              </a:ext>
            </a:extLst>
          </p:cNvPr>
          <p:cNvSpPr txBox="1"/>
          <p:nvPr/>
        </p:nvSpPr>
        <p:spPr>
          <a:xfrm>
            <a:off x="268687" y="260648"/>
            <a:ext cx="3770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b)</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pic>
        <p:nvPicPr>
          <p:cNvPr id="8" name="Imagen 7">
            <a:extLst>
              <a:ext uri="{FF2B5EF4-FFF2-40B4-BE49-F238E27FC236}">
                <a16:creationId xmlns:a16="http://schemas.microsoft.com/office/drawing/2014/main" id="{85D22A3A-87F3-4F2E-B25E-468EC71E1CFF}"/>
              </a:ext>
            </a:extLst>
          </p:cNvPr>
          <p:cNvPicPr>
            <a:picLocks noChangeAspect="1"/>
          </p:cNvPicPr>
          <p:nvPr/>
        </p:nvPicPr>
        <p:blipFill>
          <a:blip r:embed="rId3"/>
          <a:stretch>
            <a:fillRect/>
          </a:stretch>
        </p:blipFill>
        <p:spPr>
          <a:xfrm>
            <a:off x="1338834" y="1820726"/>
            <a:ext cx="5468586" cy="1158340"/>
          </a:xfrm>
          <a:prstGeom prst="rect">
            <a:avLst/>
          </a:prstGeom>
        </p:spPr>
      </p:pic>
    </p:spTree>
    <p:extLst>
      <p:ext uri="{BB962C8B-B14F-4D97-AF65-F5344CB8AC3E}">
        <p14:creationId xmlns:p14="http://schemas.microsoft.com/office/powerpoint/2010/main" val="39723924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76D5A2E-467C-43C8-B0FB-B552B1F8F37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a:extLst>
              <a:ext uri="{FF2B5EF4-FFF2-40B4-BE49-F238E27FC236}">
                <a16:creationId xmlns:a16="http://schemas.microsoft.com/office/drawing/2014/main" id="{46A29F3B-BE9B-4C6C-81C4-30419BC3B59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Marcador de número de diapositiva 3">
            <a:extLst>
              <a:ext uri="{FF2B5EF4-FFF2-40B4-BE49-F238E27FC236}">
                <a16:creationId xmlns:a16="http://schemas.microsoft.com/office/drawing/2014/main" id="{71261406-371E-48DF-AF7F-8BDDEFAD10D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Imagen 4">
            <a:extLst>
              <a:ext uri="{FF2B5EF4-FFF2-40B4-BE49-F238E27FC236}">
                <a16:creationId xmlns:a16="http://schemas.microsoft.com/office/drawing/2014/main" id="{5B1770E2-0DB7-4E22-86AA-D81F4AE0A22A}"/>
              </a:ext>
            </a:extLst>
          </p:cNvPr>
          <p:cNvPicPr>
            <a:picLocks noChangeAspect="1"/>
          </p:cNvPicPr>
          <p:nvPr/>
        </p:nvPicPr>
        <p:blipFill>
          <a:blip r:embed="rId2"/>
          <a:stretch>
            <a:fillRect/>
          </a:stretch>
        </p:blipFill>
        <p:spPr>
          <a:xfrm>
            <a:off x="586945" y="836712"/>
            <a:ext cx="5464632" cy="839733"/>
          </a:xfrm>
          <a:prstGeom prst="rect">
            <a:avLst/>
          </a:prstGeom>
        </p:spPr>
      </p:pic>
      <p:sp>
        <p:nvSpPr>
          <p:cNvPr id="6" name="Rectángulo 5">
            <a:extLst>
              <a:ext uri="{FF2B5EF4-FFF2-40B4-BE49-F238E27FC236}">
                <a16:creationId xmlns:a16="http://schemas.microsoft.com/office/drawing/2014/main" id="{05A7515E-F7D8-497E-8332-81BDB1210AE9}"/>
              </a:ext>
            </a:extLst>
          </p:cNvPr>
          <p:cNvSpPr/>
          <p:nvPr/>
        </p:nvSpPr>
        <p:spPr>
          <a:xfrm>
            <a:off x="683568" y="136525"/>
            <a:ext cx="221567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800" b="0" i="0" u="none" strike="noStrike" kern="1200" cap="none" spc="0" normalizeH="0" baseline="0" noProof="0" dirty="0">
                <a:ln>
                  <a:noFill/>
                </a:ln>
                <a:solidFill>
                  <a:srgbClr val="0070C0"/>
                </a:solidFill>
                <a:effectLst/>
                <a:uLnTx/>
                <a:uFillTx/>
                <a:latin typeface="Calibri"/>
                <a:ea typeface="+mn-ea"/>
                <a:cs typeface="+mn-cs"/>
              </a:rPr>
              <a:t>0001 1010 0001 1010</a:t>
            </a:r>
          </a:p>
        </p:txBody>
      </p:sp>
      <p:sp>
        <p:nvSpPr>
          <p:cNvPr id="7" name="CuadroTexto 6">
            <a:extLst>
              <a:ext uri="{FF2B5EF4-FFF2-40B4-BE49-F238E27FC236}">
                <a16:creationId xmlns:a16="http://schemas.microsoft.com/office/drawing/2014/main" id="{8D78197E-FFFA-4601-887B-C61391FF3DE9}"/>
              </a:ext>
            </a:extLst>
          </p:cNvPr>
          <p:cNvSpPr txBox="1"/>
          <p:nvPr/>
        </p:nvSpPr>
        <p:spPr>
          <a:xfrm>
            <a:off x="306542" y="136525"/>
            <a:ext cx="3529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c)</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pic>
        <p:nvPicPr>
          <p:cNvPr id="8" name="Imagen 7">
            <a:extLst>
              <a:ext uri="{FF2B5EF4-FFF2-40B4-BE49-F238E27FC236}">
                <a16:creationId xmlns:a16="http://schemas.microsoft.com/office/drawing/2014/main" id="{24F80F9D-9F1C-4880-843D-631055CD1C0E}"/>
              </a:ext>
            </a:extLst>
          </p:cNvPr>
          <p:cNvPicPr>
            <a:picLocks noChangeAspect="1"/>
          </p:cNvPicPr>
          <p:nvPr/>
        </p:nvPicPr>
        <p:blipFill>
          <a:blip r:embed="rId3"/>
          <a:stretch>
            <a:fillRect/>
          </a:stretch>
        </p:blipFill>
        <p:spPr>
          <a:xfrm>
            <a:off x="6068468" y="116632"/>
            <a:ext cx="2968028" cy="6229821"/>
          </a:xfrm>
          <a:prstGeom prst="rect">
            <a:avLst/>
          </a:prstGeom>
        </p:spPr>
      </p:pic>
      <p:sp>
        <p:nvSpPr>
          <p:cNvPr id="9" name="Rectángulo 8">
            <a:extLst>
              <a:ext uri="{FF2B5EF4-FFF2-40B4-BE49-F238E27FC236}">
                <a16:creationId xmlns:a16="http://schemas.microsoft.com/office/drawing/2014/main" id="{C250449A-9442-4796-BC07-EC0302B9F4C8}"/>
              </a:ext>
            </a:extLst>
          </p:cNvPr>
          <p:cNvSpPr/>
          <p:nvPr/>
        </p:nvSpPr>
        <p:spPr>
          <a:xfrm>
            <a:off x="271109" y="2276872"/>
            <a:ext cx="5470091"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800" b="0" i="0" u="none" strike="noStrike" kern="1200" cap="none" spc="0" normalizeH="0" baseline="0" noProof="0" dirty="0">
                <a:ln>
                  <a:noFill/>
                </a:ln>
                <a:solidFill>
                  <a:srgbClr val="0070C0"/>
                </a:solidFill>
                <a:effectLst/>
                <a:uLnTx/>
                <a:uFillTx/>
                <a:latin typeface="Calibri"/>
                <a:ea typeface="+mn-ea"/>
                <a:cs typeface="+mn-cs"/>
              </a:rPr>
              <a:t>Los bytes con direcciones 0001 1010 0001 1000 hasta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800" b="0" i="0" u="none" strike="noStrike" kern="1200" cap="none" spc="0" normalizeH="0" baseline="0" noProof="0" dirty="0">
                <a:ln>
                  <a:noFill/>
                </a:ln>
                <a:solidFill>
                  <a:srgbClr val="0070C0"/>
                </a:solidFill>
                <a:effectLst/>
                <a:uLnTx/>
                <a:uFillTx/>
                <a:latin typeface="Calibri"/>
                <a:ea typeface="+mn-ea"/>
                <a:cs typeface="+mn-cs"/>
              </a:rPr>
              <a:t>0001 1010 0001 1111 son almacenados en caché.</a:t>
            </a: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B084BD6B-01FD-4E6B-83CF-9F0B3694672D}"/>
                  </a:ext>
                </a:extLst>
              </p:cNvPr>
              <p:cNvSpPr txBox="1"/>
              <p:nvPr/>
            </p:nvSpPr>
            <p:spPr>
              <a:xfrm>
                <a:off x="306542" y="4435257"/>
                <a:ext cx="5025414"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Capacidad</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Cach</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é = </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N</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ú</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mero</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L</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í</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neas</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Tama</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ñ</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o</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Bloque</m:t>
                      </m:r>
                    </m:oMath>
                  </m:oMathPara>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mc:Choice>
        <mc:Fallback xmlns="">
          <p:sp>
            <p:nvSpPr>
              <p:cNvPr id="10" name="CuadroTexto 9">
                <a:extLst>
                  <a:ext uri="{FF2B5EF4-FFF2-40B4-BE49-F238E27FC236}">
                    <a16:creationId xmlns:a16="http://schemas.microsoft.com/office/drawing/2014/main" id="{B084BD6B-01FD-4E6B-83CF-9F0B3694672D}"/>
                  </a:ext>
                </a:extLst>
              </p:cNvPr>
              <p:cNvSpPr txBox="1">
                <a:spLocks noRot="1" noChangeAspect="1" noMove="1" noResize="1" noEditPoints="1" noAdjustHandles="1" noChangeArrowheads="1" noChangeShapeType="1" noTextEdit="1"/>
              </p:cNvSpPr>
              <p:nvPr/>
            </p:nvSpPr>
            <p:spPr>
              <a:xfrm>
                <a:off x="306542" y="4435257"/>
                <a:ext cx="5025414" cy="276999"/>
              </a:xfrm>
              <a:prstGeom prst="rect">
                <a:avLst/>
              </a:prstGeom>
              <a:blipFill>
                <a:blip r:embed="rId4"/>
                <a:stretch>
                  <a:fillRect l="-1091" r="-1091" b="-31111"/>
                </a:stretch>
              </a:blipFill>
            </p:spPr>
            <p:txBody>
              <a:bodyPr/>
              <a:lstStyle/>
              <a:p>
                <a:r>
                  <a:rPr lang="es-HN">
                    <a:noFill/>
                  </a:rPr>
                  <a:t> </a:t>
                </a:r>
              </a:p>
            </p:txBody>
          </p:sp>
        </mc:Fallback>
      </mc:AlternateContent>
      <p:sp>
        <p:nvSpPr>
          <p:cNvPr id="11" name="Rectángulo 10">
            <a:extLst>
              <a:ext uri="{FF2B5EF4-FFF2-40B4-BE49-F238E27FC236}">
                <a16:creationId xmlns:a16="http://schemas.microsoft.com/office/drawing/2014/main" id="{CBC59323-08A9-4E83-B8EB-ECE0544104A0}"/>
              </a:ext>
            </a:extLst>
          </p:cNvPr>
          <p:cNvSpPr/>
          <p:nvPr/>
        </p:nvSpPr>
        <p:spPr>
          <a:xfrm>
            <a:off x="683568" y="3525406"/>
            <a:ext cx="5568544"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¿Cuántos bytes de memoria pueden almacenarse en total en la caché?</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8E548694-79BA-41DF-8A27-1497FCCBA43F}"/>
                  </a:ext>
                </a:extLst>
              </p:cNvPr>
              <p:cNvSpPr txBox="1"/>
              <p:nvPr/>
            </p:nvSpPr>
            <p:spPr>
              <a:xfrm>
                <a:off x="1939839" y="5014440"/>
                <a:ext cx="2365904" cy="27892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Capacidad</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Cach</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é =</m:t>
                      </m:r>
                      <m:sSup>
                        <m:sSup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pPr>
                        <m:e>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2</m:t>
                          </m:r>
                        </m:e>
                        <m:sup>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r</m:t>
                          </m:r>
                        </m:sup>
                      </m:sSup>
                      <m:sSup>
                        <m:sSup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pPr>
                        <m:e>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2</m:t>
                          </m:r>
                        </m:e>
                        <m:sup>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w</m:t>
                          </m:r>
                        </m:sup>
                      </m:sSup>
                    </m:oMath>
                  </m:oMathPara>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mc:Choice>
        <mc:Fallback xmlns="">
          <p:sp>
            <p:nvSpPr>
              <p:cNvPr id="12" name="CuadroTexto 11">
                <a:extLst>
                  <a:ext uri="{FF2B5EF4-FFF2-40B4-BE49-F238E27FC236}">
                    <a16:creationId xmlns:a16="http://schemas.microsoft.com/office/drawing/2014/main" id="{8E548694-79BA-41DF-8A27-1497FCCBA43F}"/>
                  </a:ext>
                </a:extLst>
              </p:cNvPr>
              <p:cNvSpPr txBox="1">
                <a:spLocks noRot="1" noChangeAspect="1" noMove="1" noResize="1" noEditPoints="1" noAdjustHandles="1" noChangeArrowheads="1" noChangeShapeType="1" noTextEdit="1"/>
              </p:cNvSpPr>
              <p:nvPr/>
            </p:nvSpPr>
            <p:spPr>
              <a:xfrm>
                <a:off x="1939839" y="5014440"/>
                <a:ext cx="2365904" cy="278923"/>
              </a:xfrm>
              <a:prstGeom prst="rect">
                <a:avLst/>
              </a:prstGeom>
              <a:blipFill>
                <a:blip r:embed="rId5"/>
                <a:stretch>
                  <a:fillRect l="-2835" t="-2222" r="-773" b="-33333"/>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D47CF9BF-C115-4DB3-8929-3A97AFCB26DB}"/>
                  </a:ext>
                </a:extLst>
              </p:cNvPr>
              <p:cNvSpPr txBox="1"/>
              <p:nvPr/>
            </p:nvSpPr>
            <p:spPr>
              <a:xfrm>
                <a:off x="1446275" y="5414992"/>
                <a:ext cx="3954416" cy="3175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Capacidad</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Cach</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é = </m:t>
                      </m:r>
                      <m:sSup>
                        <m:sSup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pPr>
                        <m:e>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2</m:t>
                          </m:r>
                        </m:e>
                        <m:sup>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5</m:t>
                          </m:r>
                        </m:sup>
                      </m:sSup>
                      <m:sSup>
                        <m:sSup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pPr>
                        <m:e>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2</m:t>
                          </m:r>
                        </m:e>
                        <m:sup>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3</m:t>
                          </m:r>
                        </m:sup>
                      </m:sSup>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m:t>
                      </m:r>
                      <m: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 </m:t>
                      </m:r>
                      <m:sSup>
                        <m:sSup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pPr>
                        <m:e>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2</m:t>
                          </m:r>
                        </m:e>
                        <m:sup>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8 </m:t>
                          </m:r>
                        </m:sup>
                      </m:sSup>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256 </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Bytes</m:t>
                      </m:r>
                    </m:oMath>
                  </m:oMathPara>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mc:Choice>
        <mc:Fallback xmlns="">
          <p:sp>
            <p:nvSpPr>
              <p:cNvPr id="13" name="CuadroTexto 12">
                <a:extLst>
                  <a:ext uri="{FF2B5EF4-FFF2-40B4-BE49-F238E27FC236}">
                    <a16:creationId xmlns:a16="http://schemas.microsoft.com/office/drawing/2014/main" id="{D47CF9BF-C115-4DB3-8929-3A97AFCB26DB}"/>
                  </a:ext>
                </a:extLst>
              </p:cNvPr>
              <p:cNvSpPr txBox="1">
                <a:spLocks noRot="1" noChangeAspect="1" noMove="1" noResize="1" noEditPoints="1" noAdjustHandles="1" noChangeArrowheads="1" noChangeShapeType="1" noTextEdit="1"/>
              </p:cNvSpPr>
              <p:nvPr/>
            </p:nvSpPr>
            <p:spPr>
              <a:xfrm>
                <a:off x="1446275" y="5414992"/>
                <a:ext cx="3954416" cy="317587"/>
              </a:xfrm>
              <a:prstGeom prst="rect">
                <a:avLst/>
              </a:prstGeom>
              <a:blipFill>
                <a:blip r:embed="rId6"/>
                <a:stretch>
                  <a:fillRect l="-1541" t="-7692" r="-1387" b="-26923"/>
                </a:stretch>
              </a:blipFill>
            </p:spPr>
            <p:txBody>
              <a:bodyPr/>
              <a:lstStyle/>
              <a:p>
                <a:r>
                  <a:rPr lang="es-HN">
                    <a:noFill/>
                  </a:rPr>
                  <a:t> </a:t>
                </a:r>
              </a:p>
            </p:txBody>
          </p:sp>
        </mc:Fallback>
      </mc:AlternateContent>
      <p:sp>
        <p:nvSpPr>
          <p:cNvPr id="14" name="CuadroTexto 13">
            <a:extLst>
              <a:ext uri="{FF2B5EF4-FFF2-40B4-BE49-F238E27FC236}">
                <a16:creationId xmlns:a16="http://schemas.microsoft.com/office/drawing/2014/main" id="{9EC5207A-8257-403A-B003-5518CE3A451D}"/>
              </a:ext>
            </a:extLst>
          </p:cNvPr>
          <p:cNvSpPr txBox="1"/>
          <p:nvPr/>
        </p:nvSpPr>
        <p:spPr>
          <a:xfrm>
            <a:off x="299075" y="3496284"/>
            <a:ext cx="3770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d)</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15" name="CuadroTexto 14">
            <a:extLst>
              <a:ext uri="{FF2B5EF4-FFF2-40B4-BE49-F238E27FC236}">
                <a16:creationId xmlns:a16="http://schemas.microsoft.com/office/drawing/2014/main" id="{8AF48E3A-340C-4D82-8ECB-DF16CA7D4DD7}"/>
              </a:ext>
            </a:extLst>
          </p:cNvPr>
          <p:cNvSpPr txBox="1"/>
          <p:nvPr/>
        </p:nvSpPr>
        <p:spPr>
          <a:xfrm>
            <a:off x="271109" y="5836622"/>
            <a:ext cx="3706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e)</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16" name="Rectángulo 15">
            <a:extLst>
              <a:ext uri="{FF2B5EF4-FFF2-40B4-BE49-F238E27FC236}">
                <a16:creationId xmlns:a16="http://schemas.microsoft.com/office/drawing/2014/main" id="{246D0E7B-F403-4407-A215-EFDE6D5C5951}"/>
              </a:ext>
            </a:extLst>
          </p:cNvPr>
          <p:cNvSpPr/>
          <p:nvPr/>
        </p:nvSpPr>
        <p:spPr>
          <a:xfrm>
            <a:off x="453715" y="5882788"/>
            <a:ext cx="6505336"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Calibri"/>
                <a:ea typeface="+mn-ea"/>
                <a:cs typeface="+mn-cs"/>
              </a:rPr>
              <a:t>En la caché de asignación directa, varios bloques pueden asignarse a la misma línea. La etiqueta es utilizada para distinguirlos.</a:t>
            </a:r>
            <a:endParaRPr kumimoji="0" lang="es-HN" sz="1600" b="0"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33735718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8E03182-9D72-414F-8F1A-90A0F42148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a:extLst>
              <a:ext uri="{FF2B5EF4-FFF2-40B4-BE49-F238E27FC236}">
                <a16:creationId xmlns:a16="http://schemas.microsoft.com/office/drawing/2014/main" id="{473FC409-8C3A-4AF5-B7CB-162528F17C0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Marcador de número de diapositiva 3">
            <a:extLst>
              <a:ext uri="{FF2B5EF4-FFF2-40B4-BE49-F238E27FC236}">
                <a16:creationId xmlns:a16="http://schemas.microsoft.com/office/drawing/2014/main" id="{9394C1D2-CDE1-4216-B3AC-E54225CF58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ángulo 4">
            <a:extLst>
              <a:ext uri="{FF2B5EF4-FFF2-40B4-BE49-F238E27FC236}">
                <a16:creationId xmlns:a16="http://schemas.microsoft.com/office/drawing/2014/main" id="{1BC63842-3A3B-4B11-9BB5-2AE913A74BDF}"/>
              </a:ext>
            </a:extLst>
          </p:cNvPr>
          <p:cNvSpPr/>
          <p:nvPr/>
        </p:nvSpPr>
        <p:spPr>
          <a:xfrm>
            <a:off x="457200" y="260648"/>
            <a:ext cx="8291264" cy="208823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Calibri"/>
                <a:ea typeface="+mn-ea"/>
                <a:cs typeface="+mn-cs"/>
              </a:rPr>
              <a:t>PROBLEMA 4.10 Stallings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800" b="1" i="0" u="none" strike="noStrike" kern="1200" cap="none" spc="0" normalizeH="0" baseline="0" noProof="0" dirty="0">
              <a:ln>
                <a:noFill/>
              </a:ln>
              <a:solidFill>
                <a:prstClr val="white"/>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Calibri"/>
                <a:ea typeface="+mn-ea"/>
                <a:cs typeface="+mn-cs"/>
              </a:rPr>
              <a:t>Una caché asociativa por conjuntos tiene un tamaño de bloque de cuatro palabras de 16 bits y un tamaño de conjunto de 2. La caché puede albergar un total de 4096 palabras. El tamaño de memoria principal que es transferible a caché es de 64K X 32 bits. Diseñe la estructura de caché y muestre cómo son interpretadas las direcciones del procesador.</a:t>
            </a:r>
          </a:p>
        </p:txBody>
      </p:sp>
      <p:pic>
        <p:nvPicPr>
          <p:cNvPr id="6" name="Imagen 5">
            <a:extLst>
              <a:ext uri="{FF2B5EF4-FFF2-40B4-BE49-F238E27FC236}">
                <a16:creationId xmlns:a16="http://schemas.microsoft.com/office/drawing/2014/main" id="{A426C95F-9348-4C55-B60A-C05C849EA54E}"/>
              </a:ext>
            </a:extLst>
          </p:cNvPr>
          <p:cNvPicPr>
            <a:picLocks noChangeAspect="1"/>
          </p:cNvPicPr>
          <p:nvPr/>
        </p:nvPicPr>
        <p:blipFill>
          <a:blip r:embed="rId2"/>
          <a:stretch>
            <a:fillRect/>
          </a:stretch>
        </p:blipFill>
        <p:spPr>
          <a:xfrm>
            <a:off x="868816" y="2672169"/>
            <a:ext cx="7468032" cy="759333"/>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29EB03A0-9DE4-40BD-834C-07B572F59FAF}"/>
                  </a:ext>
                </a:extLst>
              </p:cNvPr>
              <p:cNvSpPr txBox="1"/>
              <p:nvPr/>
            </p:nvSpPr>
            <p:spPr>
              <a:xfrm>
                <a:off x="1252982" y="3487747"/>
                <a:ext cx="663803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Tama</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ñ</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o</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de</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Bloque</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Cuatro</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palabras</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de</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16 </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bits</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 4</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2 </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Bytes</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 8 </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Bytes</m:t>
                      </m:r>
                    </m:oMath>
                  </m:oMathPara>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mc:Choice>
        <mc:Fallback xmlns="">
          <p:sp>
            <p:nvSpPr>
              <p:cNvPr id="7" name="CuadroTexto 6">
                <a:extLst>
                  <a:ext uri="{FF2B5EF4-FFF2-40B4-BE49-F238E27FC236}">
                    <a16:creationId xmlns:a16="http://schemas.microsoft.com/office/drawing/2014/main" id="{29EB03A0-9DE4-40BD-834C-07B572F59FAF}"/>
                  </a:ext>
                </a:extLst>
              </p:cNvPr>
              <p:cNvSpPr txBox="1">
                <a:spLocks noRot="1" noChangeAspect="1" noMove="1" noResize="1" noEditPoints="1" noAdjustHandles="1" noChangeArrowheads="1" noChangeShapeType="1" noTextEdit="1"/>
              </p:cNvSpPr>
              <p:nvPr/>
            </p:nvSpPr>
            <p:spPr>
              <a:xfrm>
                <a:off x="1252982" y="3487747"/>
                <a:ext cx="6638035" cy="276999"/>
              </a:xfrm>
              <a:prstGeom prst="rect">
                <a:avLst/>
              </a:prstGeom>
              <a:blipFill>
                <a:blip r:embed="rId3"/>
                <a:stretch>
                  <a:fillRect l="-368" r="-735" b="-28261"/>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42FC117C-B679-44BE-AD38-760F29093985}"/>
                  </a:ext>
                </a:extLst>
              </p:cNvPr>
              <p:cNvSpPr txBox="1"/>
              <p:nvPr/>
            </p:nvSpPr>
            <p:spPr>
              <a:xfrm>
                <a:off x="3903922" y="4039628"/>
                <a:ext cx="1397819" cy="56201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k</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 2</m:t>
                      </m:r>
                      <m:f>
                        <m:f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fPr>
                        <m:num>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L</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í</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neas</m:t>
                          </m:r>
                        </m:num>
                        <m:den>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Conjunto</m:t>
                          </m:r>
                        </m:den>
                      </m:f>
                    </m:oMath>
                  </m:oMathPara>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mc:Choice>
        <mc:Fallback xmlns="">
          <p:sp>
            <p:nvSpPr>
              <p:cNvPr id="8" name="CuadroTexto 7">
                <a:extLst>
                  <a:ext uri="{FF2B5EF4-FFF2-40B4-BE49-F238E27FC236}">
                    <a16:creationId xmlns:a16="http://schemas.microsoft.com/office/drawing/2014/main" id="{42FC117C-B679-44BE-AD38-760F29093985}"/>
                  </a:ext>
                </a:extLst>
              </p:cNvPr>
              <p:cNvSpPr txBox="1">
                <a:spLocks noRot="1" noChangeAspect="1" noMove="1" noResize="1" noEditPoints="1" noAdjustHandles="1" noChangeArrowheads="1" noChangeShapeType="1" noTextEdit="1"/>
              </p:cNvSpPr>
              <p:nvPr/>
            </p:nvSpPr>
            <p:spPr>
              <a:xfrm>
                <a:off x="3903922" y="4039628"/>
                <a:ext cx="1397819" cy="562013"/>
              </a:xfrm>
              <a:prstGeom prst="rect">
                <a:avLst/>
              </a:prstGeom>
              <a:blipFill>
                <a:blip r:embed="rId4"/>
                <a:stretch>
                  <a:fillRect/>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10" name="Rectángulo 9">
                <a:extLst>
                  <a:ext uri="{FF2B5EF4-FFF2-40B4-BE49-F238E27FC236}">
                    <a16:creationId xmlns:a16="http://schemas.microsoft.com/office/drawing/2014/main" id="{C1C13C3A-C009-44DD-BAF0-0FAA28AE81A7}"/>
                  </a:ext>
                </a:extLst>
              </p:cNvPr>
              <p:cNvSpPr/>
              <p:nvPr/>
            </p:nvSpPr>
            <p:spPr>
              <a:xfrm>
                <a:off x="1447554" y="4709260"/>
                <a:ext cx="664643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Capacidad</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Memoria</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Principal</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 64</m:t>
                      </m:r>
                      <m:d>
                        <m:d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dPr>
                        <m:e>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1024</m:t>
                          </m:r>
                        </m:e>
                      </m:d>
                      <m:d>
                        <m:d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dPr>
                        <m:e>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32 </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Bits</m:t>
                          </m:r>
                        </m:e>
                      </m:d>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 262144 </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Bytes</m:t>
                      </m:r>
                    </m:oMath>
                  </m:oMathPara>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mc:Choice>
        <mc:Fallback xmlns="">
          <p:sp>
            <p:nvSpPr>
              <p:cNvPr id="10" name="Rectángulo 9">
                <a:extLst>
                  <a:ext uri="{FF2B5EF4-FFF2-40B4-BE49-F238E27FC236}">
                    <a16:creationId xmlns:a16="http://schemas.microsoft.com/office/drawing/2014/main" id="{C1C13C3A-C009-44DD-BAF0-0FAA28AE81A7}"/>
                  </a:ext>
                </a:extLst>
              </p:cNvPr>
              <p:cNvSpPr>
                <a:spLocks noRot="1" noChangeAspect="1" noMove="1" noResize="1" noEditPoints="1" noAdjustHandles="1" noChangeArrowheads="1" noChangeShapeType="1" noTextEdit="1"/>
              </p:cNvSpPr>
              <p:nvPr/>
            </p:nvSpPr>
            <p:spPr>
              <a:xfrm>
                <a:off x="1447554" y="4709260"/>
                <a:ext cx="6646435" cy="369332"/>
              </a:xfrm>
              <a:prstGeom prst="rect">
                <a:avLst/>
              </a:prstGeom>
              <a:blipFill>
                <a:blip r:embed="rId5"/>
                <a:stretch>
                  <a:fillRect b="-10000"/>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955417E3-A3AC-49FD-8B5A-4F171256B80D}"/>
                  </a:ext>
                </a:extLst>
              </p:cNvPr>
              <p:cNvSpPr txBox="1"/>
              <p:nvPr/>
            </p:nvSpPr>
            <p:spPr>
              <a:xfrm>
                <a:off x="2616902" y="5247641"/>
                <a:ext cx="3520130" cy="28751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Capacidad</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Memoria</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Principal</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 </m:t>
                      </m:r>
                      <m:sSup>
                        <m:sSup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pPr>
                        <m:e>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2</m:t>
                          </m:r>
                        </m:e>
                        <m:sup>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s</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w</m:t>
                          </m:r>
                        </m:sup>
                      </m:sSup>
                    </m:oMath>
                  </m:oMathPara>
                </a14:m>
                <a:endParaRPr kumimoji="0" lang="es-HN"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1" name="CuadroTexto 10">
                <a:extLst>
                  <a:ext uri="{FF2B5EF4-FFF2-40B4-BE49-F238E27FC236}">
                    <a16:creationId xmlns:a16="http://schemas.microsoft.com/office/drawing/2014/main" id="{955417E3-A3AC-49FD-8B5A-4F171256B80D}"/>
                  </a:ext>
                </a:extLst>
              </p:cNvPr>
              <p:cNvSpPr txBox="1">
                <a:spLocks noRot="1" noChangeAspect="1" noMove="1" noResize="1" noEditPoints="1" noAdjustHandles="1" noChangeArrowheads="1" noChangeShapeType="1" noTextEdit="1"/>
              </p:cNvSpPr>
              <p:nvPr/>
            </p:nvSpPr>
            <p:spPr>
              <a:xfrm>
                <a:off x="2616902" y="5247641"/>
                <a:ext cx="3520130" cy="287515"/>
              </a:xfrm>
              <a:prstGeom prst="rect">
                <a:avLst/>
              </a:prstGeom>
              <a:blipFill>
                <a:blip r:embed="rId6"/>
                <a:stretch>
                  <a:fillRect l="-1730" t="-6383" r="-519" b="-29787"/>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7096CC7A-3F60-41A0-9254-3B18BA651697}"/>
                  </a:ext>
                </a:extLst>
              </p:cNvPr>
              <p:cNvSpPr txBox="1"/>
              <p:nvPr/>
            </p:nvSpPr>
            <p:spPr>
              <a:xfrm>
                <a:off x="3579772" y="5623406"/>
                <a:ext cx="1984453" cy="28751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pPr>
                        <m:e>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2</m:t>
                          </m:r>
                        </m:e>
                        <m:sup>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s</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w</m:t>
                          </m:r>
                        </m:sup>
                      </m:sSup>
                      <m:r>
                        <m:rPr>
                          <m:nor/>
                        </m:rPr>
                        <a:rPr kumimoji="0" lang="es-HN"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262144 </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Bytes</m:t>
                      </m:r>
                    </m:oMath>
                  </m:oMathPara>
                </a14:m>
                <a:endParaRPr kumimoji="0" lang="es-HN"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2" name="CuadroTexto 11">
                <a:extLst>
                  <a:ext uri="{FF2B5EF4-FFF2-40B4-BE49-F238E27FC236}">
                    <a16:creationId xmlns:a16="http://schemas.microsoft.com/office/drawing/2014/main" id="{7096CC7A-3F60-41A0-9254-3B18BA651697}"/>
                  </a:ext>
                </a:extLst>
              </p:cNvPr>
              <p:cNvSpPr txBox="1">
                <a:spLocks noRot="1" noChangeAspect="1" noMove="1" noResize="1" noEditPoints="1" noAdjustHandles="1" noChangeArrowheads="1" noChangeShapeType="1" noTextEdit="1"/>
              </p:cNvSpPr>
              <p:nvPr/>
            </p:nvSpPr>
            <p:spPr>
              <a:xfrm>
                <a:off x="3579772" y="5623406"/>
                <a:ext cx="1984453" cy="287515"/>
              </a:xfrm>
              <a:prstGeom prst="rect">
                <a:avLst/>
              </a:prstGeom>
              <a:blipFill>
                <a:blip r:embed="rId7"/>
                <a:stretch>
                  <a:fillRect l="-2147" t="-4167" r="-3374" b="-25000"/>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66F699BF-C46A-4F9E-A875-DA612C235666}"/>
                  </a:ext>
                </a:extLst>
              </p:cNvPr>
              <p:cNvSpPr txBox="1"/>
              <p:nvPr/>
            </p:nvSpPr>
            <p:spPr>
              <a:xfrm>
                <a:off x="3496416" y="6010211"/>
                <a:ext cx="2450927" cy="28168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s</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w</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 </m:t>
                      </m:r>
                      <m:sSub>
                        <m:sSub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bPr>
                        <m:e>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Log</m:t>
                          </m:r>
                        </m:e>
                        <m:sub>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2</m:t>
                          </m:r>
                        </m:sub>
                      </m:sSub>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(262144) = 18</m:t>
                      </m:r>
                    </m:oMath>
                  </m:oMathPara>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mc:Choice>
        <mc:Fallback xmlns="">
          <p:sp>
            <p:nvSpPr>
              <p:cNvPr id="14" name="CuadroTexto 13">
                <a:extLst>
                  <a:ext uri="{FF2B5EF4-FFF2-40B4-BE49-F238E27FC236}">
                    <a16:creationId xmlns:a16="http://schemas.microsoft.com/office/drawing/2014/main" id="{66F699BF-C46A-4F9E-A875-DA612C235666}"/>
                  </a:ext>
                </a:extLst>
              </p:cNvPr>
              <p:cNvSpPr txBox="1">
                <a:spLocks noRot="1" noChangeAspect="1" noMove="1" noResize="1" noEditPoints="1" noAdjustHandles="1" noChangeArrowheads="1" noChangeShapeType="1" noTextEdit="1"/>
              </p:cNvSpPr>
              <p:nvPr/>
            </p:nvSpPr>
            <p:spPr>
              <a:xfrm>
                <a:off x="3496416" y="6010211"/>
                <a:ext cx="2450927" cy="281680"/>
              </a:xfrm>
              <a:prstGeom prst="rect">
                <a:avLst/>
              </a:prstGeom>
              <a:blipFill>
                <a:blip r:embed="rId8"/>
                <a:stretch>
                  <a:fillRect l="-995" r="-1990" b="-30435"/>
                </a:stretch>
              </a:blipFill>
            </p:spPr>
            <p:txBody>
              <a:bodyPr/>
              <a:lstStyle/>
              <a:p>
                <a:r>
                  <a:rPr lang="es-HN">
                    <a:noFill/>
                  </a:rPr>
                  <a:t> </a:t>
                </a:r>
              </a:p>
            </p:txBody>
          </p:sp>
        </mc:Fallback>
      </mc:AlternateContent>
    </p:spTree>
    <p:extLst>
      <p:ext uri="{BB962C8B-B14F-4D97-AF65-F5344CB8AC3E}">
        <p14:creationId xmlns:p14="http://schemas.microsoft.com/office/powerpoint/2010/main" val="84508011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1C737FF-6136-4F7B-A4EF-E5396DED1CA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a:extLst>
              <a:ext uri="{FF2B5EF4-FFF2-40B4-BE49-F238E27FC236}">
                <a16:creationId xmlns:a16="http://schemas.microsoft.com/office/drawing/2014/main" id="{5A39CA9F-F539-407D-B7F0-E734D392AE4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Marcador de número de diapositiva 3">
            <a:extLst>
              <a:ext uri="{FF2B5EF4-FFF2-40B4-BE49-F238E27FC236}">
                <a16:creationId xmlns:a16="http://schemas.microsoft.com/office/drawing/2014/main" id="{CF3DD1AD-F7B8-4B2F-B0CC-AF10292710D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E9DB6FEF-4CF1-4DCC-89BA-8BC145980CB9}"/>
                  </a:ext>
                </a:extLst>
              </p:cNvPr>
              <p:cNvSpPr txBox="1"/>
              <p:nvPr/>
            </p:nvSpPr>
            <p:spPr>
              <a:xfrm>
                <a:off x="3078354" y="44624"/>
                <a:ext cx="327333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Capacidad</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Cach</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é = 4096 </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Palabras</m:t>
                    </m:r>
                  </m:oMath>
                </a14:m>
                <a:r>
                  <a:rPr kumimoji="0" lang="es-HN" sz="1800" b="0" i="0" u="none" strike="noStrike" kern="1200" cap="none" spc="0" normalizeH="0" baseline="0" noProof="0" dirty="0">
                    <a:ln>
                      <a:noFill/>
                    </a:ln>
                    <a:solidFill>
                      <a:srgbClr val="0070C0"/>
                    </a:solidFill>
                    <a:effectLst/>
                    <a:uLnTx/>
                    <a:uFillTx/>
                    <a:latin typeface="Calibri"/>
                    <a:ea typeface="+mn-ea"/>
                    <a:cs typeface="+mn-cs"/>
                  </a:rPr>
                  <a:t> </a:t>
                </a:r>
              </a:p>
            </p:txBody>
          </p:sp>
        </mc:Choice>
        <mc:Fallback xmlns="">
          <p:sp>
            <p:nvSpPr>
              <p:cNvPr id="7" name="CuadroTexto 6">
                <a:extLst>
                  <a:ext uri="{FF2B5EF4-FFF2-40B4-BE49-F238E27FC236}">
                    <a16:creationId xmlns:a16="http://schemas.microsoft.com/office/drawing/2014/main" id="{E9DB6FEF-4CF1-4DCC-89BA-8BC145980CB9}"/>
                  </a:ext>
                </a:extLst>
              </p:cNvPr>
              <p:cNvSpPr txBox="1">
                <a:spLocks noRot="1" noChangeAspect="1" noMove="1" noResize="1" noEditPoints="1" noAdjustHandles="1" noChangeArrowheads="1" noChangeShapeType="1" noTextEdit="1"/>
              </p:cNvSpPr>
              <p:nvPr/>
            </p:nvSpPr>
            <p:spPr>
              <a:xfrm>
                <a:off x="3078354" y="44624"/>
                <a:ext cx="3273332" cy="276999"/>
              </a:xfrm>
              <a:prstGeom prst="rect">
                <a:avLst/>
              </a:prstGeom>
              <a:blipFill>
                <a:blip r:embed="rId2"/>
                <a:stretch>
                  <a:fillRect l="-3166" b="-28261"/>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4D9D4444-74A8-446B-ABC4-E9352459705B}"/>
                  </a:ext>
                </a:extLst>
              </p:cNvPr>
              <p:cNvSpPr txBox="1"/>
              <p:nvPr/>
            </p:nvSpPr>
            <p:spPr>
              <a:xfrm>
                <a:off x="1396001" y="539091"/>
                <a:ext cx="663803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Tama</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ñ</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o</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de</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Bloque</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Cuatro</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palabras</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de</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16 </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bits</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 4</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2 </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Bytes</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 8 </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Bytes</m:t>
                      </m:r>
                    </m:oMath>
                  </m:oMathPara>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mc:Choice>
        <mc:Fallback xmlns="">
          <p:sp>
            <p:nvSpPr>
              <p:cNvPr id="9" name="CuadroTexto 8">
                <a:extLst>
                  <a:ext uri="{FF2B5EF4-FFF2-40B4-BE49-F238E27FC236}">
                    <a16:creationId xmlns:a16="http://schemas.microsoft.com/office/drawing/2014/main" id="{4D9D4444-74A8-446B-ABC4-E9352459705B}"/>
                  </a:ext>
                </a:extLst>
              </p:cNvPr>
              <p:cNvSpPr txBox="1">
                <a:spLocks noRot="1" noChangeAspect="1" noMove="1" noResize="1" noEditPoints="1" noAdjustHandles="1" noChangeArrowheads="1" noChangeShapeType="1" noTextEdit="1"/>
              </p:cNvSpPr>
              <p:nvPr/>
            </p:nvSpPr>
            <p:spPr>
              <a:xfrm>
                <a:off x="1396001" y="539091"/>
                <a:ext cx="6638035" cy="276999"/>
              </a:xfrm>
              <a:prstGeom prst="rect">
                <a:avLst/>
              </a:prstGeom>
              <a:blipFill>
                <a:blip r:embed="rId3"/>
                <a:stretch>
                  <a:fillRect l="-367" r="-643" b="-28261"/>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67583F4A-2514-4088-8FF9-C2A260B19958}"/>
                  </a:ext>
                </a:extLst>
              </p:cNvPr>
              <p:cNvSpPr txBox="1"/>
              <p:nvPr/>
            </p:nvSpPr>
            <p:spPr>
              <a:xfrm>
                <a:off x="2347769" y="1052735"/>
                <a:ext cx="4734501" cy="66659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N</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ú</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mero</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L</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í</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neas</m:t>
                    </m:r>
                    <m:d>
                      <m:d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dPr>
                      <m:e>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m</m:t>
                        </m:r>
                      </m:e>
                    </m:d>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m:t>
                    </m:r>
                    <m:f>
                      <m:f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fPr>
                      <m:num>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4096 </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Palabras</m:t>
                        </m:r>
                      </m:num>
                      <m:den>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4 </m:t>
                        </m:r>
                        <m:f>
                          <m:f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fPr>
                          <m:num>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Palabras</m:t>
                            </m:r>
                          </m:num>
                          <m:den>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L</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í</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nea</m:t>
                            </m:r>
                          </m:den>
                        </m:f>
                      </m:den>
                    </m:f>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 1024 </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L</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í</m:t>
                    </m:r>
                  </m:oMath>
                </a14:m>
                <a:r>
                  <a:rPr kumimoji="0" lang="es-HN" sz="1800" b="0" i="0" u="none" strike="noStrike" kern="1200" cap="none" spc="0" normalizeH="0" baseline="0" noProof="0" dirty="0">
                    <a:ln>
                      <a:noFill/>
                    </a:ln>
                    <a:solidFill>
                      <a:srgbClr val="0070C0"/>
                    </a:solidFill>
                    <a:effectLst/>
                    <a:uLnTx/>
                    <a:uFillTx/>
                    <a:latin typeface="Calibri"/>
                    <a:ea typeface="+mn-ea"/>
                    <a:cs typeface="+mn-cs"/>
                  </a:rPr>
                  <a:t>neas</a:t>
                </a:r>
              </a:p>
            </p:txBody>
          </p:sp>
        </mc:Choice>
        <mc:Fallback xmlns="">
          <p:sp>
            <p:nvSpPr>
              <p:cNvPr id="11" name="CuadroTexto 10">
                <a:extLst>
                  <a:ext uri="{FF2B5EF4-FFF2-40B4-BE49-F238E27FC236}">
                    <a16:creationId xmlns:a16="http://schemas.microsoft.com/office/drawing/2014/main" id="{67583F4A-2514-4088-8FF9-C2A260B19958}"/>
                  </a:ext>
                </a:extLst>
              </p:cNvPr>
              <p:cNvSpPr txBox="1">
                <a:spLocks noRot="1" noChangeAspect="1" noMove="1" noResize="1" noEditPoints="1" noAdjustHandles="1" noChangeArrowheads="1" noChangeShapeType="1" noTextEdit="1"/>
              </p:cNvSpPr>
              <p:nvPr/>
            </p:nvSpPr>
            <p:spPr>
              <a:xfrm>
                <a:off x="2347769" y="1052735"/>
                <a:ext cx="4734501" cy="666593"/>
              </a:xfrm>
              <a:prstGeom prst="rect">
                <a:avLst/>
              </a:prstGeom>
              <a:blipFill>
                <a:blip r:embed="rId4"/>
                <a:stretch>
                  <a:fillRect r="-2188" b="-917"/>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E3813F63-B99C-42D7-B628-88F6682E9514}"/>
                  </a:ext>
                </a:extLst>
              </p:cNvPr>
              <p:cNvSpPr txBox="1"/>
              <p:nvPr/>
            </p:nvSpPr>
            <p:spPr>
              <a:xfrm>
                <a:off x="3923928" y="2006114"/>
                <a:ext cx="197650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N</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ú</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mero</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L</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í</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neas</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 </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kV</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m:t>
                      </m:r>
                    </m:oMath>
                  </m:oMathPara>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mc:Choice>
        <mc:Fallback xmlns="">
          <p:sp>
            <p:nvSpPr>
              <p:cNvPr id="12" name="CuadroTexto 11">
                <a:extLst>
                  <a:ext uri="{FF2B5EF4-FFF2-40B4-BE49-F238E27FC236}">
                    <a16:creationId xmlns:a16="http://schemas.microsoft.com/office/drawing/2014/main" id="{E3813F63-B99C-42D7-B628-88F6682E9514}"/>
                  </a:ext>
                </a:extLst>
              </p:cNvPr>
              <p:cNvSpPr txBox="1">
                <a:spLocks noRot="1" noChangeAspect="1" noMove="1" noResize="1" noEditPoints="1" noAdjustHandles="1" noChangeArrowheads="1" noChangeShapeType="1" noTextEdit="1"/>
              </p:cNvSpPr>
              <p:nvPr/>
            </p:nvSpPr>
            <p:spPr>
              <a:xfrm>
                <a:off x="3923928" y="2006114"/>
                <a:ext cx="1976502" cy="276999"/>
              </a:xfrm>
              <a:prstGeom prst="rect">
                <a:avLst/>
              </a:prstGeom>
              <a:blipFill>
                <a:blip r:embed="rId5"/>
                <a:stretch>
                  <a:fillRect l="-2469" b="-8696"/>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6F0B0DFD-E87D-42A8-A534-211F9A1B509F}"/>
                  </a:ext>
                </a:extLst>
              </p:cNvPr>
              <p:cNvSpPr txBox="1"/>
              <p:nvPr/>
            </p:nvSpPr>
            <p:spPr>
              <a:xfrm>
                <a:off x="3398016" y="2569899"/>
                <a:ext cx="3172342" cy="7878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V</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 </m:t>
                      </m:r>
                      <m:f>
                        <m:f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fPr>
                        <m:num>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1024</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L</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í</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neas</m:t>
                          </m:r>
                        </m:num>
                        <m:den>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2</m:t>
                          </m:r>
                          <m:f>
                            <m:f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fPr>
                            <m:num>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L</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í</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neas</m:t>
                              </m:r>
                            </m:num>
                            <m:den>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Conjunto</m:t>
                              </m:r>
                            </m:den>
                          </m:f>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m:t>
                          </m:r>
                        </m:den>
                      </m:f>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 512 </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Conjuntos</m:t>
                      </m:r>
                    </m:oMath>
                  </m:oMathPara>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mc:Choice>
        <mc:Fallback xmlns="">
          <p:sp>
            <p:nvSpPr>
              <p:cNvPr id="14" name="CuadroTexto 13">
                <a:extLst>
                  <a:ext uri="{FF2B5EF4-FFF2-40B4-BE49-F238E27FC236}">
                    <a16:creationId xmlns:a16="http://schemas.microsoft.com/office/drawing/2014/main" id="{6F0B0DFD-E87D-42A8-A534-211F9A1B509F}"/>
                  </a:ext>
                </a:extLst>
              </p:cNvPr>
              <p:cNvSpPr txBox="1">
                <a:spLocks noRot="1" noChangeAspect="1" noMove="1" noResize="1" noEditPoints="1" noAdjustHandles="1" noChangeArrowheads="1" noChangeShapeType="1" noTextEdit="1"/>
              </p:cNvSpPr>
              <p:nvPr/>
            </p:nvSpPr>
            <p:spPr>
              <a:xfrm>
                <a:off x="3398016" y="2569899"/>
                <a:ext cx="3172342" cy="787844"/>
              </a:xfrm>
              <a:prstGeom prst="rect">
                <a:avLst/>
              </a:prstGeom>
              <a:blipFill>
                <a:blip r:embed="rId6"/>
                <a:stretch>
                  <a:fillRect/>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94B11E18-E104-4430-A275-BEB5E5818846}"/>
                  </a:ext>
                </a:extLst>
              </p:cNvPr>
              <p:cNvSpPr txBox="1"/>
              <p:nvPr/>
            </p:nvSpPr>
            <p:spPr>
              <a:xfrm>
                <a:off x="3850777" y="3644529"/>
                <a:ext cx="1226233" cy="32618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V</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 </m:t>
                      </m:r>
                      <m:sSup>
                        <m:sSup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pPr>
                        <m:e>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2</m:t>
                          </m:r>
                        </m:e>
                        <m:sup>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d</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m:t>
                          </m:r>
                        </m:sup>
                      </m:sSup>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512</m:t>
                      </m:r>
                    </m:oMath>
                  </m:oMathPara>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mc:Choice>
        <mc:Fallback xmlns="">
          <p:sp>
            <p:nvSpPr>
              <p:cNvPr id="15" name="CuadroTexto 14">
                <a:extLst>
                  <a:ext uri="{FF2B5EF4-FFF2-40B4-BE49-F238E27FC236}">
                    <a16:creationId xmlns:a16="http://schemas.microsoft.com/office/drawing/2014/main" id="{94B11E18-E104-4430-A275-BEB5E5818846}"/>
                  </a:ext>
                </a:extLst>
              </p:cNvPr>
              <p:cNvSpPr txBox="1">
                <a:spLocks noRot="1" noChangeAspect="1" noMove="1" noResize="1" noEditPoints="1" noAdjustHandles="1" noChangeArrowheads="1" noChangeShapeType="1" noTextEdit="1"/>
              </p:cNvSpPr>
              <p:nvPr/>
            </p:nvSpPr>
            <p:spPr>
              <a:xfrm>
                <a:off x="3850777" y="3644529"/>
                <a:ext cx="1226233" cy="326180"/>
              </a:xfrm>
              <a:prstGeom prst="rect">
                <a:avLst/>
              </a:prstGeom>
              <a:blipFill>
                <a:blip r:embed="rId7"/>
                <a:stretch>
                  <a:fillRect l="-3980" t="-7547" r="-4478" b="-7547"/>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21F1A83A-BE13-4424-BFC5-121CC4F2D901}"/>
                  </a:ext>
                </a:extLst>
              </p:cNvPr>
              <p:cNvSpPr txBox="1"/>
              <p:nvPr/>
            </p:nvSpPr>
            <p:spPr>
              <a:xfrm>
                <a:off x="3623150" y="4193699"/>
                <a:ext cx="1681486" cy="28168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d</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 </m:t>
                      </m:r>
                      <m:sSub>
                        <m:sSub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bPr>
                        <m:e>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Log</m:t>
                          </m:r>
                        </m:e>
                        <m:sub>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2</m:t>
                          </m:r>
                        </m:sub>
                      </m:sSub>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(512) = 9</m:t>
                      </m:r>
                    </m:oMath>
                  </m:oMathPara>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mc:Choice>
        <mc:Fallback xmlns="">
          <p:sp>
            <p:nvSpPr>
              <p:cNvPr id="16" name="CuadroTexto 15">
                <a:extLst>
                  <a:ext uri="{FF2B5EF4-FFF2-40B4-BE49-F238E27FC236}">
                    <a16:creationId xmlns:a16="http://schemas.microsoft.com/office/drawing/2014/main" id="{21F1A83A-BE13-4424-BFC5-121CC4F2D901}"/>
                  </a:ext>
                </a:extLst>
              </p:cNvPr>
              <p:cNvSpPr txBox="1">
                <a:spLocks noRot="1" noChangeAspect="1" noMove="1" noResize="1" noEditPoints="1" noAdjustHandles="1" noChangeArrowheads="1" noChangeShapeType="1" noTextEdit="1"/>
              </p:cNvSpPr>
              <p:nvPr/>
            </p:nvSpPr>
            <p:spPr>
              <a:xfrm>
                <a:off x="3623150" y="4193699"/>
                <a:ext cx="1681486" cy="281680"/>
              </a:xfrm>
              <a:prstGeom prst="rect">
                <a:avLst/>
              </a:prstGeom>
              <a:blipFill>
                <a:blip r:embed="rId8"/>
                <a:stretch>
                  <a:fillRect l="-2899" r="-3261" b="-30435"/>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C2DFF207-03EE-40DE-979C-AB5E9A74AFC5}"/>
                  </a:ext>
                </a:extLst>
              </p:cNvPr>
              <p:cNvSpPr txBox="1"/>
              <p:nvPr/>
            </p:nvSpPr>
            <p:spPr>
              <a:xfrm>
                <a:off x="3693265" y="4698369"/>
                <a:ext cx="1541256" cy="28168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w</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 </m:t>
                      </m:r>
                      <m:sSub>
                        <m:sSub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bPr>
                        <m:e>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Log</m:t>
                          </m:r>
                        </m:e>
                        <m:sub>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2</m:t>
                          </m:r>
                        </m:sub>
                      </m:sSub>
                      <m:d>
                        <m:d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dPr>
                        <m:e>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8</m:t>
                          </m:r>
                        </m:e>
                      </m:d>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 3</m:t>
                      </m:r>
                    </m:oMath>
                  </m:oMathPara>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mc:Choice>
        <mc:Fallback xmlns="">
          <p:sp>
            <p:nvSpPr>
              <p:cNvPr id="19" name="CuadroTexto 18">
                <a:extLst>
                  <a:ext uri="{FF2B5EF4-FFF2-40B4-BE49-F238E27FC236}">
                    <a16:creationId xmlns:a16="http://schemas.microsoft.com/office/drawing/2014/main" id="{C2DFF207-03EE-40DE-979C-AB5E9A74AFC5}"/>
                  </a:ext>
                </a:extLst>
              </p:cNvPr>
              <p:cNvSpPr txBox="1">
                <a:spLocks noRot="1" noChangeAspect="1" noMove="1" noResize="1" noEditPoints="1" noAdjustHandles="1" noChangeArrowheads="1" noChangeShapeType="1" noTextEdit="1"/>
              </p:cNvSpPr>
              <p:nvPr/>
            </p:nvSpPr>
            <p:spPr>
              <a:xfrm>
                <a:off x="3693265" y="4698369"/>
                <a:ext cx="1541256" cy="281680"/>
              </a:xfrm>
              <a:prstGeom prst="rect">
                <a:avLst/>
              </a:prstGeom>
              <a:blipFill>
                <a:blip r:embed="rId9"/>
                <a:stretch>
                  <a:fillRect l="-1976" r="-3162" b="-28261"/>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2ADF98CE-73E8-46E5-9073-571E00B6B99E}"/>
                  </a:ext>
                </a:extLst>
              </p:cNvPr>
              <p:cNvSpPr txBox="1"/>
              <p:nvPr/>
            </p:nvSpPr>
            <p:spPr>
              <a:xfrm>
                <a:off x="2896156" y="5142633"/>
                <a:ext cx="3135474"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Etiqueta</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 </m:t>
                      </m:r>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s</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w</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d</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w</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 18−9−3 = 6 </m:t>
                      </m:r>
                    </m:oMath>
                  </m:oMathPara>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mc:Choice>
        <mc:Fallback xmlns="">
          <p:sp>
            <p:nvSpPr>
              <p:cNvPr id="20" name="CuadroTexto 19">
                <a:extLst>
                  <a:ext uri="{FF2B5EF4-FFF2-40B4-BE49-F238E27FC236}">
                    <a16:creationId xmlns:a16="http://schemas.microsoft.com/office/drawing/2014/main" id="{2ADF98CE-73E8-46E5-9073-571E00B6B99E}"/>
                  </a:ext>
                </a:extLst>
              </p:cNvPr>
              <p:cNvSpPr txBox="1">
                <a:spLocks noRot="1" noChangeAspect="1" noMove="1" noResize="1" noEditPoints="1" noAdjustHandles="1" noChangeArrowheads="1" noChangeShapeType="1" noTextEdit="1"/>
              </p:cNvSpPr>
              <p:nvPr/>
            </p:nvSpPr>
            <p:spPr>
              <a:xfrm>
                <a:off x="2896156" y="5142633"/>
                <a:ext cx="3135474" cy="276999"/>
              </a:xfrm>
              <a:prstGeom prst="rect">
                <a:avLst/>
              </a:prstGeom>
              <a:blipFill>
                <a:blip r:embed="rId10"/>
                <a:stretch>
                  <a:fillRect l="-1751" b="-28889"/>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6EF02DCD-9337-48C3-A13E-F38871089913}"/>
                  </a:ext>
                </a:extLst>
              </p:cNvPr>
              <p:cNvSpPr txBox="1"/>
              <p:nvPr/>
            </p:nvSpPr>
            <p:spPr>
              <a:xfrm>
                <a:off x="2736976" y="5624839"/>
                <a:ext cx="4294316" cy="63536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fPr>
                        <m:num>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Bloques</m:t>
                          </m:r>
                          <m: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num>
                        <m:den>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Conjunto</m:t>
                          </m:r>
                        </m:den>
                      </m:f>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HN"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m:t>
                      </m:r>
                      <m:f>
                        <m:fPr>
                          <m:ctrlP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fPr>
                        <m:num>
                          <m:sSup>
                            <m:sSupPr>
                              <m:ctrlP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pPr>
                            <m:e>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2</m:t>
                              </m:r>
                            </m:e>
                            <m:sup>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15</m:t>
                              </m:r>
                            </m:sup>
                          </m:sSup>
                        </m:num>
                        <m:den>
                          <m:sSup>
                            <m:sSupPr>
                              <m:ctrlP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pPr>
                            <m:e>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2</m:t>
                              </m:r>
                            </m:e>
                            <m:sup>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9</m:t>
                              </m:r>
                            </m:sup>
                          </m:sSup>
                        </m:den>
                      </m:f>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m:t>
                      </m:r>
                      <m:r>
                        <m:rPr>
                          <m:nor/>
                        </m:rPr>
                        <a:rPr kumimoji="0" lang="es-HN"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m:t>
                      </m:r>
                      <m:sSup>
                        <m:sSupPr>
                          <m:ctrlP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pPr>
                        <m:e>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2</m:t>
                          </m:r>
                        </m:e>
                        <m:sup>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6</m:t>
                          </m:r>
                        </m:sup>
                      </m:sSup>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m:t>
                      </m:r>
                      <m:r>
                        <m:rPr>
                          <m:nor/>
                        </m:rPr>
                        <a:rPr kumimoji="0" lang="es-HN"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N</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ú</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mero</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de</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 </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Etiquetas</m:t>
                      </m:r>
                    </m:oMath>
                  </m:oMathPara>
                </a14:m>
                <a:endParaRPr kumimoji="0" lang="es-HN"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1" name="CuadroTexto 20">
                <a:extLst>
                  <a:ext uri="{FF2B5EF4-FFF2-40B4-BE49-F238E27FC236}">
                    <a16:creationId xmlns:a16="http://schemas.microsoft.com/office/drawing/2014/main" id="{6EF02DCD-9337-48C3-A13E-F38871089913}"/>
                  </a:ext>
                </a:extLst>
              </p:cNvPr>
              <p:cNvSpPr txBox="1">
                <a:spLocks noRot="1" noChangeAspect="1" noMove="1" noResize="1" noEditPoints="1" noAdjustHandles="1" noChangeArrowheads="1" noChangeShapeType="1" noTextEdit="1"/>
              </p:cNvSpPr>
              <p:nvPr/>
            </p:nvSpPr>
            <p:spPr>
              <a:xfrm>
                <a:off x="2736976" y="5624839"/>
                <a:ext cx="4294316" cy="635367"/>
              </a:xfrm>
              <a:prstGeom prst="rect">
                <a:avLst/>
              </a:prstGeom>
              <a:blipFill>
                <a:blip r:embed="rId11"/>
                <a:stretch>
                  <a:fillRect/>
                </a:stretch>
              </a:blipFill>
            </p:spPr>
            <p:txBody>
              <a:bodyPr/>
              <a:lstStyle/>
              <a:p>
                <a:r>
                  <a:rPr lang="es-HN">
                    <a:noFill/>
                  </a:rPr>
                  <a:t> </a:t>
                </a:r>
              </a:p>
            </p:txBody>
          </p:sp>
        </mc:Fallback>
      </mc:AlternateContent>
    </p:spTree>
    <p:extLst>
      <p:ext uri="{BB962C8B-B14F-4D97-AF65-F5344CB8AC3E}">
        <p14:creationId xmlns:p14="http://schemas.microsoft.com/office/powerpoint/2010/main" val="2947017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BEF08AE-7E6A-41F6-ABD5-8BFE319B1148}"/>
              </a:ext>
            </a:extLst>
          </p:cNvPr>
          <p:cNvSpPr>
            <a:spLocks noGrp="1"/>
          </p:cNvSpPr>
          <p:nvPr>
            <p:ph type="dt" sz="half" idx="10"/>
          </p:nvPr>
        </p:nvSpPr>
        <p:spPr/>
        <p:txBody>
          <a:bodyPr/>
          <a:lstStyle/>
          <a:p>
            <a:r>
              <a:rPr lang="es-HN"/>
              <a:t>Ing. Miguel Aguilar</a:t>
            </a:r>
            <a:endParaRPr lang="es-MX"/>
          </a:p>
        </p:txBody>
      </p:sp>
      <p:sp>
        <p:nvSpPr>
          <p:cNvPr id="3" name="Marcador de pie de página 2">
            <a:extLst>
              <a:ext uri="{FF2B5EF4-FFF2-40B4-BE49-F238E27FC236}">
                <a16:creationId xmlns:a16="http://schemas.microsoft.com/office/drawing/2014/main" id="{C3C42CFB-249C-4360-8F88-7C8DCEFD51AE}"/>
              </a:ext>
            </a:extLst>
          </p:cNvPr>
          <p:cNvSpPr>
            <a:spLocks noGrp="1"/>
          </p:cNvSpPr>
          <p:nvPr>
            <p:ph type="ftr" sz="quarter" idx="11"/>
          </p:nvPr>
        </p:nvSpPr>
        <p:spPr/>
        <p:txBody>
          <a:bodyPr/>
          <a:lstStyle/>
          <a:p>
            <a:r>
              <a:rPr lang="es-MX"/>
              <a:t>Arquitectura de Computadoras</a:t>
            </a:r>
          </a:p>
        </p:txBody>
      </p:sp>
      <p:sp>
        <p:nvSpPr>
          <p:cNvPr id="4" name="Marcador de número de diapositiva 3">
            <a:extLst>
              <a:ext uri="{FF2B5EF4-FFF2-40B4-BE49-F238E27FC236}">
                <a16:creationId xmlns:a16="http://schemas.microsoft.com/office/drawing/2014/main" id="{C41CCBCC-4BE0-47AB-A2FA-D8E494BA791C}"/>
              </a:ext>
            </a:extLst>
          </p:cNvPr>
          <p:cNvSpPr>
            <a:spLocks noGrp="1"/>
          </p:cNvSpPr>
          <p:nvPr>
            <p:ph type="sldNum" sz="quarter" idx="12"/>
          </p:nvPr>
        </p:nvSpPr>
        <p:spPr/>
        <p:txBody>
          <a:bodyPr/>
          <a:lstStyle/>
          <a:p>
            <a:fld id="{5B3FB27E-8011-4B47-ACF1-F2A542C1FF6D}" type="slidenum">
              <a:rPr lang="es-MX" smtClean="0"/>
              <a:pPr/>
              <a:t>16</a:t>
            </a:fld>
            <a:endParaRPr lang="es-MX"/>
          </a:p>
        </p:txBody>
      </p:sp>
      <p:graphicFrame>
        <p:nvGraphicFramePr>
          <p:cNvPr id="5" name="Diagrama 4">
            <a:extLst>
              <a:ext uri="{FF2B5EF4-FFF2-40B4-BE49-F238E27FC236}">
                <a16:creationId xmlns:a16="http://schemas.microsoft.com/office/drawing/2014/main" id="{0F38696D-B251-401C-810A-61170183AA96}"/>
              </a:ext>
            </a:extLst>
          </p:cNvPr>
          <p:cNvGraphicFramePr/>
          <p:nvPr>
            <p:extLst>
              <p:ext uri="{D42A27DB-BD31-4B8C-83A1-F6EECF244321}">
                <p14:modId xmlns:p14="http://schemas.microsoft.com/office/powerpoint/2010/main" val="3865510008"/>
              </p:ext>
            </p:extLst>
          </p:nvPr>
        </p:nvGraphicFramePr>
        <p:xfrm>
          <a:off x="763480" y="363984"/>
          <a:ext cx="7923320" cy="5761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uadroTexto 5">
            <a:extLst>
              <a:ext uri="{FF2B5EF4-FFF2-40B4-BE49-F238E27FC236}">
                <a16:creationId xmlns:a16="http://schemas.microsoft.com/office/drawing/2014/main" id="{AFB50FC3-1146-4783-B421-9BCB4198F217}"/>
              </a:ext>
            </a:extLst>
          </p:cNvPr>
          <p:cNvSpPr txBox="1"/>
          <p:nvPr/>
        </p:nvSpPr>
        <p:spPr>
          <a:xfrm>
            <a:off x="2945907" y="663177"/>
            <a:ext cx="5212672" cy="523220"/>
          </a:xfrm>
          <a:prstGeom prst="rect">
            <a:avLst/>
          </a:prstGeom>
          <a:noFill/>
        </p:spPr>
        <p:txBody>
          <a:bodyPr wrap="square" anchor="ctr">
            <a:spAutoFit/>
          </a:bodyPr>
          <a:lstStyle/>
          <a:p>
            <a:pPr algn="ctr"/>
            <a:r>
              <a:rPr lang="es-HN" sz="2800" b="1" dirty="0">
                <a:solidFill>
                  <a:srgbClr val="0070C0"/>
                </a:solidFill>
              </a:rPr>
              <a:t>TIEMPO DE CICLO DE MEMORIA</a:t>
            </a:r>
          </a:p>
        </p:txBody>
      </p:sp>
      <p:sp>
        <p:nvSpPr>
          <p:cNvPr id="8" name="CuadroTexto 7">
            <a:extLst>
              <a:ext uri="{FF2B5EF4-FFF2-40B4-BE49-F238E27FC236}">
                <a16:creationId xmlns:a16="http://schemas.microsoft.com/office/drawing/2014/main" id="{FA9399B0-5D48-44FF-B2DC-CAC814C1F99F}"/>
              </a:ext>
            </a:extLst>
          </p:cNvPr>
          <p:cNvSpPr txBox="1"/>
          <p:nvPr/>
        </p:nvSpPr>
        <p:spPr>
          <a:xfrm>
            <a:off x="1781449" y="6125592"/>
            <a:ext cx="6798816" cy="307777"/>
          </a:xfrm>
          <a:prstGeom prst="rect">
            <a:avLst/>
          </a:prstGeom>
          <a:noFill/>
        </p:spPr>
        <p:txBody>
          <a:bodyPr wrap="square">
            <a:spAutoFit/>
          </a:bodyPr>
          <a:lstStyle/>
          <a:p>
            <a:r>
              <a:rPr lang="es-ES" sz="1400" b="1" dirty="0">
                <a:solidFill>
                  <a:srgbClr val="C00000"/>
                </a:solidFill>
              </a:rPr>
              <a:t>El tiempo de acceso y el tiempo de ciclo de memoria definen la Latencia de una memoria.</a:t>
            </a:r>
            <a:endParaRPr lang="es-HN" sz="1400" b="1" dirty="0">
              <a:solidFill>
                <a:srgbClr val="C00000"/>
              </a:solidFill>
            </a:endParaRPr>
          </a:p>
        </p:txBody>
      </p:sp>
    </p:spTree>
    <p:extLst>
      <p:ext uri="{BB962C8B-B14F-4D97-AF65-F5344CB8AC3E}">
        <p14:creationId xmlns:p14="http://schemas.microsoft.com/office/powerpoint/2010/main" val="14615308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40DA8D0-7450-487E-9EE1-08747CC230C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a:extLst>
              <a:ext uri="{FF2B5EF4-FFF2-40B4-BE49-F238E27FC236}">
                <a16:creationId xmlns:a16="http://schemas.microsoft.com/office/drawing/2014/main" id="{9025CB2D-B40D-4B95-AF0C-16B0425B2D5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Marcador de número de diapositiva 3">
            <a:extLst>
              <a:ext uri="{FF2B5EF4-FFF2-40B4-BE49-F238E27FC236}">
                <a16:creationId xmlns:a16="http://schemas.microsoft.com/office/drawing/2014/main" id="{7B413013-AA76-4950-9D79-064126A69AC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Imagen 7">
            <a:extLst>
              <a:ext uri="{FF2B5EF4-FFF2-40B4-BE49-F238E27FC236}">
                <a16:creationId xmlns:a16="http://schemas.microsoft.com/office/drawing/2014/main" id="{2A6E21EC-BEA9-4FC8-9707-8FB2A6D92269}"/>
              </a:ext>
            </a:extLst>
          </p:cNvPr>
          <p:cNvPicPr>
            <a:picLocks noChangeAspect="1"/>
          </p:cNvPicPr>
          <p:nvPr/>
        </p:nvPicPr>
        <p:blipFill>
          <a:blip r:embed="rId2"/>
          <a:stretch>
            <a:fillRect/>
          </a:stretch>
        </p:blipFill>
        <p:spPr>
          <a:xfrm>
            <a:off x="803187" y="136525"/>
            <a:ext cx="7537626" cy="6454669"/>
          </a:xfrm>
          <a:prstGeom prst="rect">
            <a:avLst/>
          </a:prstGeom>
        </p:spPr>
      </p:pic>
    </p:spTree>
    <p:extLst>
      <p:ext uri="{BB962C8B-B14F-4D97-AF65-F5344CB8AC3E}">
        <p14:creationId xmlns:p14="http://schemas.microsoft.com/office/powerpoint/2010/main" val="21220091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61B807B-F931-445C-81A8-D336D89522E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Marcador de pie de página 2">
            <a:extLst>
              <a:ext uri="{FF2B5EF4-FFF2-40B4-BE49-F238E27FC236}">
                <a16:creationId xmlns:a16="http://schemas.microsoft.com/office/drawing/2014/main" id="{5D241191-0A15-4D76-9A14-2ED4C6FF3CF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Marcador de número de diapositiva 3">
            <a:extLst>
              <a:ext uri="{FF2B5EF4-FFF2-40B4-BE49-F238E27FC236}">
                <a16:creationId xmlns:a16="http://schemas.microsoft.com/office/drawing/2014/main" id="{FE4FB04D-92EE-4AB8-B933-7D2A847646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graphicFrame>
        <p:nvGraphicFramePr>
          <p:cNvPr id="5" name="Diagrama 4">
            <a:extLst>
              <a:ext uri="{FF2B5EF4-FFF2-40B4-BE49-F238E27FC236}">
                <a16:creationId xmlns:a16="http://schemas.microsoft.com/office/drawing/2014/main" id="{E6981B75-FDEC-46B2-8D93-BE5B202D14EF}"/>
              </a:ext>
            </a:extLst>
          </p:cNvPr>
          <p:cNvGraphicFramePr/>
          <p:nvPr>
            <p:extLst>
              <p:ext uri="{D42A27DB-BD31-4B8C-83A1-F6EECF244321}">
                <p14:modId xmlns:p14="http://schemas.microsoft.com/office/powerpoint/2010/main" val="2105870016"/>
              </p:ext>
            </p:extLst>
          </p:nvPr>
        </p:nvGraphicFramePr>
        <p:xfrm>
          <a:off x="899592" y="548680"/>
          <a:ext cx="7344816" cy="54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uadroTexto 5">
            <a:extLst>
              <a:ext uri="{FF2B5EF4-FFF2-40B4-BE49-F238E27FC236}">
                <a16:creationId xmlns:a16="http://schemas.microsoft.com/office/drawing/2014/main" id="{181667E2-F09D-47C3-91FF-99E9586F8DC0}"/>
              </a:ext>
            </a:extLst>
          </p:cNvPr>
          <p:cNvSpPr txBox="1"/>
          <p:nvPr/>
        </p:nvSpPr>
        <p:spPr>
          <a:xfrm>
            <a:off x="3347864" y="525860"/>
            <a:ext cx="4001993" cy="107721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3200" b="1" i="0" u="none" strike="noStrike" kern="1200" cap="none" spc="0" normalizeH="0" baseline="0" noProof="0" dirty="0">
                <a:ln>
                  <a:noFill/>
                </a:ln>
                <a:solidFill>
                  <a:srgbClr val="006699"/>
                </a:solidFill>
                <a:effectLst/>
                <a:uLnTx/>
                <a:uFillTx/>
                <a:latin typeface="Calibri"/>
                <a:ea typeface="+mn-ea"/>
                <a:cs typeface="+mn-cs"/>
              </a:rPr>
              <a:t>TAMAÑO DEL BLOQUE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3200" b="1" i="0" u="none" strike="noStrike" kern="1200" cap="none" spc="0" normalizeH="0" baseline="0" noProof="0" dirty="0">
                <a:ln>
                  <a:noFill/>
                </a:ln>
                <a:solidFill>
                  <a:srgbClr val="006699"/>
                </a:solidFill>
                <a:effectLst/>
                <a:uLnTx/>
                <a:uFillTx/>
                <a:latin typeface="Calibri"/>
                <a:ea typeface="+mn-ea"/>
                <a:cs typeface="+mn-cs"/>
              </a:rPr>
              <a:t> EN CACHE</a:t>
            </a:r>
            <a:endParaRPr kumimoji="0" lang="es-HN" sz="3200" b="1" i="0" u="none" strike="noStrike" kern="1200" cap="none" spc="0" normalizeH="0" baseline="0" noProof="0" dirty="0">
              <a:ln>
                <a:noFill/>
              </a:ln>
              <a:solidFill>
                <a:srgbClr val="006699"/>
              </a:solidFill>
              <a:effectLst/>
              <a:uLnTx/>
              <a:uFillTx/>
              <a:latin typeface="Calibri"/>
              <a:ea typeface="+mn-ea"/>
              <a:cs typeface="+mn-cs"/>
            </a:endParaRPr>
          </a:p>
        </p:txBody>
      </p:sp>
    </p:spTree>
    <p:extLst>
      <p:ext uri="{BB962C8B-B14F-4D97-AF65-F5344CB8AC3E}">
        <p14:creationId xmlns:p14="http://schemas.microsoft.com/office/powerpoint/2010/main" val="106254178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A9B6271-A85C-45C3-9E11-C4FE545A270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Marcador de pie de página 2">
            <a:extLst>
              <a:ext uri="{FF2B5EF4-FFF2-40B4-BE49-F238E27FC236}">
                <a16:creationId xmlns:a16="http://schemas.microsoft.com/office/drawing/2014/main" id="{50D9C1A4-9143-4FC8-BD26-06A2E09A1D8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Marcador de número de diapositiva 3">
            <a:extLst>
              <a:ext uri="{FF2B5EF4-FFF2-40B4-BE49-F238E27FC236}">
                <a16:creationId xmlns:a16="http://schemas.microsoft.com/office/drawing/2014/main" id="{24B53FC1-DA22-477C-AA78-C7C48F7C56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graphicFrame>
        <p:nvGraphicFramePr>
          <p:cNvPr id="5" name="Diagrama 4">
            <a:extLst>
              <a:ext uri="{FF2B5EF4-FFF2-40B4-BE49-F238E27FC236}">
                <a16:creationId xmlns:a16="http://schemas.microsoft.com/office/drawing/2014/main" id="{91E1B93E-CF9E-4DC1-9C26-67B417C94B6B}"/>
              </a:ext>
            </a:extLst>
          </p:cNvPr>
          <p:cNvGraphicFramePr/>
          <p:nvPr/>
        </p:nvGraphicFramePr>
        <p:xfrm>
          <a:off x="899592" y="548680"/>
          <a:ext cx="7344816" cy="54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ángulo 6">
            <a:extLst>
              <a:ext uri="{FF2B5EF4-FFF2-40B4-BE49-F238E27FC236}">
                <a16:creationId xmlns:a16="http://schemas.microsoft.com/office/drawing/2014/main" id="{53BAE6B8-28D8-47FD-8AC2-19C057AF6177}"/>
              </a:ext>
            </a:extLst>
          </p:cNvPr>
          <p:cNvSpPr/>
          <p:nvPr/>
        </p:nvSpPr>
        <p:spPr>
          <a:xfrm>
            <a:off x="2915816" y="602685"/>
            <a:ext cx="5256584" cy="9541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srgbClr val="0070C0"/>
                </a:solidFill>
                <a:effectLst/>
                <a:uLnTx/>
                <a:uFillTx/>
                <a:latin typeface="Calibri"/>
                <a:ea typeface="+mn-ea"/>
                <a:cs typeface="+mn-cs"/>
              </a:rPr>
              <a:t>TAMAÑO DEL BLOQUE EN CACHE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srgbClr val="0070C0"/>
                </a:solidFill>
                <a:effectLst/>
                <a:uLnTx/>
                <a:uFillTx/>
                <a:latin typeface="Calibri"/>
                <a:ea typeface="+mn-ea"/>
                <a:cs typeface="+mn-cs"/>
              </a:rPr>
              <a:t>Continuación …</a:t>
            </a:r>
            <a:endParaRPr kumimoji="0" lang="es-HN" sz="2800" b="1"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79170596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6DCED4B-6136-49BD-82CE-E5F8CBE6013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Marcador de pie de página 2">
            <a:extLst>
              <a:ext uri="{FF2B5EF4-FFF2-40B4-BE49-F238E27FC236}">
                <a16:creationId xmlns:a16="http://schemas.microsoft.com/office/drawing/2014/main" id="{C91D649E-64AF-4F2A-BFD6-507B2F66688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Marcador de número de diapositiva 3">
            <a:extLst>
              <a:ext uri="{FF2B5EF4-FFF2-40B4-BE49-F238E27FC236}">
                <a16:creationId xmlns:a16="http://schemas.microsoft.com/office/drawing/2014/main" id="{DD4CCA33-3BF8-4396-8974-9DE85BF4571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graphicFrame>
        <p:nvGraphicFramePr>
          <p:cNvPr id="5" name="Diagrama 4">
            <a:extLst>
              <a:ext uri="{FF2B5EF4-FFF2-40B4-BE49-F238E27FC236}">
                <a16:creationId xmlns:a16="http://schemas.microsoft.com/office/drawing/2014/main" id="{42BD5F94-5E15-4269-86B4-130300F9231E}"/>
              </a:ext>
            </a:extLst>
          </p:cNvPr>
          <p:cNvGraphicFramePr/>
          <p:nvPr/>
        </p:nvGraphicFramePr>
        <p:xfrm>
          <a:off x="755576" y="332656"/>
          <a:ext cx="7776864" cy="5760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uadroTexto 5">
            <a:extLst>
              <a:ext uri="{FF2B5EF4-FFF2-40B4-BE49-F238E27FC236}">
                <a16:creationId xmlns:a16="http://schemas.microsoft.com/office/drawing/2014/main" id="{AF755C88-B16C-4B91-8E68-CB4DEAE2A1A7}"/>
              </a:ext>
            </a:extLst>
          </p:cNvPr>
          <p:cNvSpPr txBox="1"/>
          <p:nvPr/>
        </p:nvSpPr>
        <p:spPr>
          <a:xfrm>
            <a:off x="4139952" y="692696"/>
            <a:ext cx="26933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3600" b="1" i="0" u="none" strike="noStrike" kern="1200" cap="none" spc="0" normalizeH="0" baseline="0" noProof="0" dirty="0">
                <a:ln>
                  <a:noFill/>
                </a:ln>
                <a:solidFill>
                  <a:srgbClr val="0070C0"/>
                </a:solidFill>
                <a:effectLst/>
                <a:uLnTx/>
                <a:uFillTx/>
                <a:latin typeface="Calibri"/>
                <a:ea typeface="+mn-ea"/>
                <a:cs typeface="+mn-cs"/>
              </a:rPr>
              <a:t>Conclusiones</a:t>
            </a:r>
            <a:endParaRPr kumimoji="0" lang="es-HN" sz="3600" b="1"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20488728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1414"/>
            <a:ext cx="8229600" cy="1143000"/>
          </a:xfrm>
        </p:spPr>
        <p:txBody>
          <a:bodyPr>
            <a:normAutofit fontScale="90000"/>
          </a:bodyPr>
          <a:lstStyle/>
          <a:p>
            <a:r>
              <a:rPr lang="es-MX" sz="3600" b="1" dirty="0">
                <a:solidFill>
                  <a:srgbClr val="0070C0"/>
                </a:solidFill>
              </a:rPr>
              <a:t>ALGORITMOS O POLITICAS DE REEMPLAZO</a:t>
            </a:r>
          </a:p>
        </p:txBody>
      </p:sp>
      <p:sp>
        <p:nvSpPr>
          <p:cNvPr id="4" name="3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4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6" name="5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Imagen 7">
            <a:extLst>
              <a:ext uri="{FF2B5EF4-FFF2-40B4-BE49-F238E27FC236}">
                <a16:creationId xmlns:a16="http://schemas.microsoft.com/office/drawing/2014/main" id="{133454D6-3492-443F-B0F3-D4A208AC790F}"/>
              </a:ext>
            </a:extLst>
          </p:cNvPr>
          <p:cNvPicPr>
            <a:picLocks noChangeAspect="1"/>
          </p:cNvPicPr>
          <p:nvPr/>
        </p:nvPicPr>
        <p:blipFill>
          <a:blip r:embed="rId2"/>
          <a:stretch>
            <a:fillRect/>
          </a:stretch>
        </p:blipFill>
        <p:spPr>
          <a:xfrm>
            <a:off x="998971" y="1378800"/>
            <a:ext cx="7146057" cy="4100400"/>
          </a:xfrm>
          <a:prstGeom prst="rect">
            <a:avLst/>
          </a:prstGeom>
        </p:spPr>
      </p:pic>
    </p:spTree>
    <p:extLst>
      <p:ext uri="{BB962C8B-B14F-4D97-AF65-F5344CB8AC3E}">
        <p14:creationId xmlns:p14="http://schemas.microsoft.com/office/powerpoint/2010/main" val="6951714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4 Diagrama"/>
          <p:cNvGraphicFramePr/>
          <p:nvPr/>
        </p:nvGraphicFramePr>
        <p:xfrm>
          <a:off x="571472" y="254040"/>
          <a:ext cx="8001056" cy="61039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5 Rectángulo"/>
          <p:cNvSpPr/>
          <p:nvPr/>
        </p:nvSpPr>
        <p:spPr>
          <a:xfrm>
            <a:off x="2714612" y="357166"/>
            <a:ext cx="5572164"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dirty="0">
                <a:ln>
                  <a:noFill/>
                </a:ln>
                <a:solidFill>
                  <a:srgbClr val="006699"/>
                </a:solidFill>
                <a:effectLst/>
                <a:uLnTx/>
                <a:uFillTx/>
                <a:latin typeface="Calibri"/>
                <a:ea typeface="+mn-ea"/>
                <a:cs typeface="+mn-cs"/>
              </a:rPr>
              <a:t>LRU (LEAST RECENTLY USED)</a:t>
            </a:r>
            <a:br>
              <a:rPr kumimoji="0" lang="es-MX" sz="2400" b="1" i="0" u="none" strike="noStrike" kern="1200" cap="none" spc="0" normalizeH="0" baseline="0" noProof="0" dirty="0">
                <a:ln>
                  <a:noFill/>
                </a:ln>
                <a:solidFill>
                  <a:srgbClr val="006699"/>
                </a:solidFill>
                <a:effectLst/>
                <a:uLnTx/>
                <a:uFillTx/>
                <a:latin typeface="Calibri"/>
                <a:ea typeface="+mn-ea"/>
                <a:cs typeface="+mn-cs"/>
              </a:rPr>
            </a:br>
            <a:r>
              <a:rPr kumimoji="0" lang="es-MX" sz="2400" b="1" i="0" u="none" strike="noStrike" kern="1200" cap="none" spc="0" normalizeH="0" baseline="0" noProof="0" dirty="0">
                <a:ln>
                  <a:noFill/>
                </a:ln>
                <a:solidFill>
                  <a:srgbClr val="006699"/>
                </a:solidFill>
                <a:effectLst/>
                <a:uLnTx/>
                <a:uFillTx/>
                <a:latin typeface="Calibri"/>
                <a:ea typeface="+mn-ea"/>
                <a:cs typeface="+mn-cs"/>
              </a:rPr>
              <a:t>EL MENOS RECIENTEMENTE REFERENCIADO</a:t>
            </a:r>
            <a:endParaRPr kumimoji="0" lang="es-MX" sz="2400" b="0" i="0" u="none" strike="noStrike" kern="1200" cap="none" spc="0" normalizeH="0" baseline="0" noProof="0" dirty="0">
              <a:ln>
                <a:noFill/>
              </a:ln>
              <a:solidFill>
                <a:srgbClr val="006699"/>
              </a:solidFill>
              <a:effectLst/>
              <a:uLnTx/>
              <a:uFillTx/>
              <a:latin typeface="Calibri"/>
              <a:ea typeface="+mn-ea"/>
              <a:cs typeface="+mn-cs"/>
            </a:endParaRPr>
          </a:p>
        </p:txBody>
      </p:sp>
    </p:spTree>
    <p:extLst>
      <p:ext uri="{BB962C8B-B14F-4D97-AF65-F5344CB8AC3E}">
        <p14:creationId xmlns:p14="http://schemas.microsoft.com/office/powerpoint/2010/main" val="39064996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CuadroTexto 78">
            <a:extLst>
              <a:ext uri="{FF2B5EF4-FFF2-40B4-BE49-F238E27FC236}">
                <a16:creationId xmlns:a16="http://schemas.microsoft.com/office/drawing/2014/main" id="{F78530FA-9818-453C-83E2-5250D47744EF}"/>
              </a:ext>
            </a:extLst>
          </p:cNvPr>
          <p:cNvSpPr txBox="1"/>
          <p:nvPr/>
        </p:nvSpPr>
        <p:spPr>
          <a:xfrm>
            <a:off x="1765228" y="2966755"/>
            <a:ext cx="9268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srgbClr val="C00000"/>
                </a:solidFill>
                <a:effectLst/>
                <a:uLnTx/>
                <a:uFillTx/>
                <a:latin typeface="Calibri"/>
                <a:ea typeface="+mn-ea"/>
                <a:cs typeface="+mn-cs"/>
              </a:rPr>
              <a:t>CONTADORES</a:t>
            </a:r>
            <a:endParaRPr kumimoji="0" lang="es-HN" sz="1000" b="1" i="0" u="none" strike="noStrike" kern="1200" cap="none" spc="0" normalizeH="0" baseline="0" noProof="0" dirty="0">
              <a:ln>
                <a:noFill/>
              </a:ln>
              <a:solidFill>
                <a:srgbClr val="C00000"/>
              </a:solidFill>
              <a:effectLst/>
              <a:uLnTx/>
              <a:uFillTx/>
              <a:latin typeface="Calibri"/>
              <a:ea typeface="+mn-ea"/>
              <a:cs typeface="+mn-cs"/>
            </a:endParaRPr>
          </a:p>
        </p:txBody>
      </p:sp>
      <p:sp>
        <p:nvSpPr>
          <p:cNvPr id="2" name="Marcador de fecha 1">
            <a:extLst>
              <a:ext uri="{FF2B5EF4-FFF2-40B4-BE49-F238E27FC236}">
                <a16:creationId xmlns:a16="http://schemas.microsoft.com/office/drawing/2014/main" id="{B92B3262-E649-4CEF-BA39-AA758528AD4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a:extLst>
              <a:ext uri="{FF2B5EF4-FFF2-40B4-BE49-F238E27FC236}">
                <a16:creationId xmlns:a16="http://schemas.microsoft.com/office/drawing/2014/main" id="{E3175FEA-952E-460A-8AFC-A2865796CD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Marcador de número de diapositiva 3">
            <a:extLst>
              <a:ext uri="{FF2B5EF4-FFF2-40B4-BE49-F238E27FC236}">
                <a16:creationId xmlns:a16="http://schemas.microsoft.com/office/drawing/2014/main" id="{F6697FFE-9C23-44CF-B84F-727234E2208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ángulo 4">
            <a:extLst>
              <a:ext uri="{FF2B5EF4-FFF2-40B4-BE49-F238E27FC236}">
                <a16:creationId xmlns:a16="http://schemas.microsoft.com/office/drawing/2014/main" id="{E288CF9A-3516-4246-8619-1B9A08E29EE3}"/>
              </a:ext>
            </a:extLst>
          </p:cNvPr>
          <p:cNvSpPr/>
          <p:nvPr/>
        </p:nvSpPr>
        <p:spPr>
          <a:xfrm>
            <a:off x="251520" y="97387"/>
            <a:ext cx="8813665" cy="1656184"/>
          </a:xfrm>
          <a:prstGeom prst="rect">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white"/>
                </a:solidFill>
                <a:effectLst/>
                <a:uLnTx/>
                <a:uFillTx/>
                <a:latin typeface="Calibri"/>
                <a:ea typeface="+mn-ea"/>
                <a:cs typeface="+mn-cs"/>
              </a:rPr>
              <a:t>EJEMPLO</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white"/>
                </a:solidFill>
                <a:effectLst/>
                <a:uLnTx/>
                <a:uFillTx/>
                <a:latin typeface="Calibri"/>
                <a:ea typeface="+mn-ea"/>
                <a:cs typeface="+mn-cs"/>
              </a:rPr>
              <a:t>Considere una memoria caché de asignación asociativa de cuatro líneas, asumir que la caché está inicialmente vacía y el procesador direcciona los bloques de memoria principal en la secuencia siguiente: 5,4,6,3,4,0,2,5,3,0,6,7,11,3,5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white"/>
                </a:solidFill>
                <a:effectLst/>
                <a:uLnTx/>
                <a:uFillTx/>
                <a:latin typeface="Calibri"/>
                <a:ea typeface="+mn-ea"/>
                <a:cs typeface="+mn-cs"/>
              </a:rPr>
              <a:t>Calcular H si utiliza el algoritmo de reemplazo LRU</a:t>
            </a:r>
            <a:endParaRPr kumimoji="0" lang="es-HN" sz="16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Imagen 5">
            <a:extLst>
              <a:ext uri="{FF2B5EF4-FFF2-40B4-BE49-F238E27FC236}">
                <a16:creationId xmlns:a16="http://schemas.microsoft.com/office/drawing/2014/main" id="{AEFB5AE7-792C-4EA9-8A20-34A8F0B1E1F2}"/>
              </a:ext>
            </a:extLst>
          </p:cNvPr>
          <p:cNvPicPr>
            <a:picLocks noChangeAspect="1"/>
          </p:cNvPicPr>
          <p:nvPr/>
        </p:nvPicPr>
        <p:blipFill>
          <a:blip r:embed="rId2"/>
          <a:stretch>
            <a:fillRect/>
          </a:stretch>
        </p:blipFill>
        <p:spPr>
          <a:xfrm>
            <a:off x="179511" y="2636912"/>
            <a:ext cx="1815581" cy="1983200"/>
          </a:xfrm>
          <a:prstGeom prst="rect">
            <a:avLst/>
          </a:prstGeom>
        </p:spPr>
      </p:pic>
      <p:pic>
        <p:nvPicPr>
          <p:cNvPr id="10" name="Imagen 9">
            <a:extLst>
              <a:ext uri="{FF2B5EF4-FFF2-40B4-BE49-F238E27FC236}">
                <a16:creationId xmlns:a16="http://schemas.microsoft.com/office/drawing/2014/main" id="{27E6C490-7A25-43DA-9C9E-7319CA721805}"/>
              </a:ext>
            </a:extLst>
          </p:cNvPr>
          <p:cNvPicPr>
            <a:picLocks noChangeAspect="1"/>
          </p:cNvPicPr>
          <p:nvPr/>
        </p:nvPicPr>
        <p:blipFill>
          <a:blip r:embed="rId3"/>
          <a:stretch>
            <a:fillRect/>
          </a:stretch>
        </p:blipFill>
        <p:spPr>
          <a:xfrm>
            <a:off x="7020272" y="1799208"/>
            <a:ext cx="1797694" cy="4922267"/>
          </a:xfrm>
          <a:prstGeom prst="rect">
            <a:avLst/>
          </a:prstGeom>
        </p:spPr>
      </p:pic>
      <p:sp>
        <p:nvSpPr>
          <p:cNvPr id="11" name="Rectángulo 10">
            <a:extLst>
              <a:ext uri="{FF2B5EF4-FFF2-40B4-BE49-F238E27FC236}">
                <a16:creationId xmlns:a16="http://schemas.microsoft.com/office/drawing/2014/main" id="{F5B33226-DCED-479E-A456-D425D880A2FC}"/>
              </a:ext>
            </a:extLst>
          </p:cNvPr>
          <p:cNvSpPr/>
          <p:nvPr/>
        </p:nvSpPr>
        <p:spPr>
          <a:xfrm>
            <a:off x="2123728" y="3284984"/>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3</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2" name="Rectángulo 11">
            <a:extLst>
              <a:ext uri="{FF2B5EF4-FFF2-40B4-BE49-F238E27FC236}">
                <a16:creationId xmlns:a16="http://schemas.microsoft.com/office/drawing/2014/main" id="{32753DC2-33F2-486B-B93B-A1DDF4783188}"/>
              </a:ext>
            </a:extLst>
          </p:cNvPr>
          <p:cNvSpPr/>
          <p:nvPr/>
        </p:nvSpPr>
        <p:spPr>
          <a:xfrm>
            <a:off x="2123728" y="3633179"/>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2</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3" name="Rectángulo 12">
            <a:extLst>
              <a:ext uri="{FF2B5EF4-FFF2-40B4-BE49-F238E27FC236}">
                <a16:creationId xmlns:a16="http://schemas.microsoft.com/office/drawing/2014/main" id="{669066F8-D808-4FD0-B5F4-DFA0F6DDAD7F}"/>
              </a:ext>
            </a:extLst>
          </p:cNvPr>
          <p:cNvSpPr/>
          <p:nvPr/>
        </p:nvSpPr>
        <p:spPr>
          <a:xfrm>
            <a:off x="2123728" y="3981374"/>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1</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4" name="Rectángulo 13">
            <a:extLst>
              <a:ext uri="{FF2B5EF4-FFF2-40B4-BE49-F238E27FC236}">
                <a16:creationId xmlns:a16="http://schemas.microsoft.com/office/drawing/2014/main" id="{8D1E3B75-C664-4EB3-8BBC-71BFC130ADAC}"/>
              </a:ext>
            </a:extLst>
          </p:cNvPr>
          <p:cNvSpPr/>
          <p:nvPr/>
        </p:nvSpPr>
        <p:spPr>
          <a:xfrm>
            <a:off x="2123728" y="4324070"/>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7" name="CuadroTexto 16">
            <a:extLst>
              <a:ext uri="{FF2B5EF4-FFF2-40B4-BE49-F238E27FC236}">
                <a16:creationId xmlns:a16="http://schemas.microsoft.com/office/drawing/2014/main" id="{A4C91E78-FBCC-461F-AB72-5B858A60C9CE}"/>
              </a:ext>
            </a:extLst>
          </p:cNvPr>
          <p:cNvSpPr txBox="1"/>
          <p:nvPr/>
        </p:nvSpPr>
        <p:spPr>
          <a:xfrm>
            <a:off x="1186694" y="3208318"/>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5</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18" name="CuadroTexto 17">
            <a:extLst>
              <a:ext uri="{FF2B5EF4-FFF2-40B4-BE49-F238E27FC236}">
                <a16:creationId xmlns:a16="http://schemas.microsoft.com/office/drawing/2014/main" id="{A2511DBD-339E-4B87-9EBB-F0CD484935A4}"/>
              </a:ext>
            </a:extLst>
          </p:cNvPr>
          <p:cNvSpPr txBox="1"/>
          <p:nvPr/>
        </p:nvSpPr>
        <p:spPr>
          <a:xfrm>
            <a:off x="1180807" y="3551927"/>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4</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19" name="CuadroTexto 18">
            <a:extLst>
              <a:ext uri="{FF2B5EF4-FFF2-40B4-BE49-F238E27FC236}">
                <a16:creationId xmlns:a16="http://schemas.microsoft.com/office/drawing/2014/main" id="{69D2A4F1-B284-45B1-AD43-1EDDA572676C}"/>
              </a:ext>
            </a:extLst>
          </p:cNvPr>
          <p:cNvSpPr txBox="1"/>
          <p:nvPr/>
        </p:nvSpPr>
        <p:spPr>
          <a:xfrm>
            <a:off x="1174920" y="3895536"/>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6</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20" name="CuadroTexto 19">
            <a:extLst>
              <a:ext uri="{FF2B5EF4-FFF2-40B4-BE49-F238E27FC236}">
                <a16:creationId xmlns:a16="http://schemas.microsoft.com/office/drawing/2014/main" id="{CCDA35D6-44D1-4CB1-A6E6-D8A3666B4206}"/>
              </a:ext>
            </a:extLst>
          </p:cNvPr>
          <p:cNvSpPr txBox="1"/>
          <p:nvPr/>
        </p:nvSpPr>
        <p:spPr>
          <a:xfrm>
            <a:off x="1166739" y="4237919"/>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3</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pic>
        <p:nvPicPr>
          <p:cNvPr id="28" name="Imagen 27">
            <a:extLst>
              <a:ext uri="{FF2B5EF4-FFF2-40B4-BE49-F238E27FC236}">
                <a16:creationId xmlns:a16="http://schemas.microsoft.com/office/drawing/2014/main" id="{B3B61738-5FCB-47D4-AEFC-55902D6C8BB4}"/>
              </a:ext>
            </a:extLst>
          </p:cNvPr>
          <p:cNvPicPr>
            <a:picLocks noChangeAspect="1"/>
          </p:cNvPicPr>
          <p:nvPr/>
        </p:nvPicPr>
        <p:blipFill>
          <a:blip r:embed="rId4"/>
          <a:stretch>
            <a:fillRect/>
          </a:stretch>
        </p:blipFill>
        <p:spPr>
          <a:xfrm>
            <a:off x="4395453" y="3174820"/>
            <a:ext cx="1413113" cy="1411467"/>
          </a:xfrm>
          <a:prstGeom prst="rect">
            <a:avLst/>
          </a:prstGeom>
        </p:spPr>
      </p:pic>
      <p:sp>
        <p:nvSpPr>
          <p:cNvPr id="29" name="CuadroTexto 28">
            <a:extLst>
              <a:ext uri="{FF2B5EF4-FFF2-40B4-BE49-F238E27FC236}">
                <a16:creationId xmlns:a16="http://schemas.microsoft.com/office/drawing/2014/main" id="{5C83A327-742C-4FCF-ACFF-0D2693DFC870}"/>
              </a:ext>
            </a:extLst>
          </p:cNvPr>
          <p:cNvSpPr txBox="1"/>
          <p:nvPr/>
        </p:nvSpPr>
        <p:spPr>
          <a:xfrm>
            <a:off x="4956202" y="3174820"/>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0</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30" name="CuadroTexto 29">
            <a:extLst>
              <a:ext uri="{FF2B5EF4-FFF2-40B4-BE49-F238E27FC236}">
                <a16:creationId xmlns:a16="http://schemas.microsoft.com/office/drawing/2014/main" id="{59D96ABA-01D2-468B-8940-9A2C148615C6}"/>
              </a:ext>
            </a:extLst>
          </p:cNvPr>
          <p:cNvSpPr txBox="1"/>
          <p:nvPr/>
        </p:nvSpPr>
        <p:spPr>
          <a:xfrm>
            <a:off x="4958480" y="3518428"/>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4</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31" name="CuadroTexto 30">
            <a:extLst>
              <a:ext uri="{FF2B5EF4-FFF2-40B4-BE49-F238E27FC236}">
                <a16:creationId xmlns:a16="http://schemas.microsoft.com/office/drawing/2014/main" id="{8D06428B-3376-47B1-8DE7-BA9653A0F82F}"/>
              </a:ext>
            </a:extLst>
          </p:cNvPr>
          <p:cNvSpPr txBox="1"/>
          <p:nvPr/>
        </p:nvSpPr>
        <p:spPr>
          <a:xfrm>
            <a:off x="4955048" y="3854831"/>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6</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32" name="CuadroTexto 31">
            <a:extLst>
              <a:ext uri="{FF2B5EF4-FFF2-40B4-BE49-F238E27FC236}">
                <a16:creationId xmlns:a16="http://schemas.microsoft.com/office/drawing/2014/main" id="{73C4BA0C-80BB-4BD9-9854-1166225EA9DB}"/>
              </a:ext>
            </a:extLst>
          </p:cNvPr>
          <p:cNvSpPr txBox="1"/>
          <p:nvPr/>
        </p:nvSpPr>
        <p:spPr>
          <a:xfrm>
            <a:off x="4955048" y="4172714"/>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3</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33" name="Rectángulo 32">
            <a:extLst>
              <a:ext uri="{FF2B5EF4-FFF2-40B4-BE49-F238E27FC236}">
                <a16:creationId xmlns:a16="http://schemas.microsoft.com/office/drawing/2014/main" id="{F08C3A91-FE3C-4C2E-B70B-B9B47D0DB2E5}"/>
              </a:ext>
            </a:extLst>
          </p:cNvPr>
          <p:cNvSpPr/>
          <p:nvPr/>
        </p:nvSpPr>
        <p:spPr>
          <a:xfrm>
            <a:off x="5941964" y="3244279"/>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4" name="Rectángulo 33">
            <a:extLst>
              <a:ext uri="{FF2B5EF4-FFF2-40B4-BE49-F238E27FC236}">
                <a16:creationId xmlns:a16="http://schemas.microsoft.com/office/drawing/2014/main" id="{641B7F43-070A-420A-AC12-D10D2C9D6475}"/>
              </a:ext>
            </a:extLst>
          </p:cNvPr>
          <p:cNvSpPr/>
          <p:nvPr/>
        </p:nvSpPr>
        <p:spPr>
          <a:xfrm>
            <a:off x="5941964" y="3592474"/>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1</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5" name="Rectángulo 34">
            <a:extLst>
              <a:ext uri="{FF2B5EF4-FFF2-40B4-BE49-F238E27FC236}">
                <a16:creationId xmlns:a16="http://schemas.microsoft.com/office/drawing/2014/main" id="{45E14CA5-AE54-4AEC-8E90-4C5F94C72485}"/>
              </a:ext>
            </a:extLst>
          </p:cNvPr>
          <p:cNvSpPr/>
          <p:nvPr/>
        </p:nvSpPr>
        <p:spPr>
          <a:xfrm>
            <a:off x="5941964" y="3940669"/>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3</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6" name="Rectángulo 35">
            <a:extLst>
              <a:ext uri="{FF2B5EF4-FFF2-40B4-BE49-F238E27FC236}">
                <a16:creationId xmlns:a16="http://schemas.microsoft.com/office/drawing/2014/main" id="{FDE2CBC9-D883-4DBB-8F98-A7F204423397}"/>
              </a:ext>
            </a:extLst>
          </p:cNvPr>
          <p:cNvSpPr/>
          <p:nvPr/>
        </p:nvSpPr>
        <p:spPr>
          <a:xfrm>
            <a:off x="5941964" y="4283365"/>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2</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pic>
        <p:nvPicPr>
          <p:cNvPr id="48" name="Imagen 47">
            <a:extLst>
              <a:ext uri="{FF2B5EF4-FFF2-40B4-BE49-F238E27FC236}">
                <a16:creationId xmlns:a16="http://schemas.microsoft.com/office/drawing/2014/main" id="{4AD74F64-3C16-4D4D-8656-950C911B3019}"/>
              </a:ext>
            </a:extLst>
          </p:cNvPr>
          <p:cNvPicPr>
            <a:picLocks noChangeAspect="1"/>
          </p:cNvPicPr>
          <p:nvPr/>
        </p:nvPicPr>
        <p:blipFill>
          <a:blip r:embed="rId4"/>
          <a:stretch>
            <a:fillRect/>
          </a:stretch>
        </p:blipFill>
        <p:spPr>
          <a:xfrm>
            <a:off x="2488950" y="4859907"/>
            <a:ext cx="1413113" cy="1411467"/>
          </a:xfrm>
          <a:prstGeom prst="rect">
            <a:avLst/>
          </a:prstGeom>
        </p:spPr>
      </p:pic>
      <p:sp>
        <p:nvSpPr>
          <p:cNvPr id="49" name="CuadroTexto 48">
            <a:extLst>
              <a:ext uri="{FF2B5EF4-FFF2-40B4-BE49-F238E27FC236}">
                <a16:creationId xmlns:a16="http://schemas.microsoft.com/office/drawing/2014/main" id="{B7CB5AF9-2814-415A-A277-FF13411013F5}"/>
              </a:ext>
            </a:extLst>
          </p:cNvPr>
          <p:cNvSpPr txBox="1"/>
          <p:nvPr/>
        </p:nvSpPr>
        <p:spPr>
          <a:xfrm>
            <a:off x="3049699" y="4859907"/>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0</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50" name="CuadroTexto 49">
            <a:extLst>
              <a:ext uri="{FF2B5EF4-FFF2-40B4-BE49-F238E27FC236}">
                <a16:creationId xmlns:a16="http://schemas.microsoft.com/office/drawing/2014/main" id="{DE2291C2-35DE-452F-9467-435A5AAFB1FB}"/>
              </a:ext>
            </a:extLst>
          </p:cNvPr>
          <p:cNvSpPr txBox="1"/>
          <p:nvPr/>
        </p:nvSpPr>
        <p:spPr>
          <a:xfrm>
            <a:off x="3051977" y="5203515"/>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4</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51" name="CuadroTexto 50">
            <a:extLst>
              <a:ext uri="{FF2B5EF4-FFF2-40B4-BE49-F238E27FC236}">
                <a16:creationId xmlns:a16="http://schemas.microsoft.com/office/drawing/2014/main" id="{29D59090-C5A8-41DD-B16F-8A4FC44F867C}"/>
              </a:ext>
            </a:extLst>
          </p:cNvPr>
          <p:cNvSpPr txBox="1"/>
          <p:nvPr/>
        </p:nvSpPr>
        <p:spPr>
          <a:xfrm>
            <a:off x="3048545" y="5539918"/>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2</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52" name="CuadroTexto 51">
            <a:extLst>
              <a:ext uri="{FF2B5EF4-FFF2-40B4-BE49-F238E27FC236}">
                <a16:creationId xmlns:a16="http://schemas.microsoft.com/office/drawing/2014/main" id="{EAFAF49B-03D5-420F-84D1-DC79D53E823B}"/>
              </a:ext>
            </a:extLst>
          </p:cNvPr>
          <p:cNvSpPr txBox="1"/>
          <p:nvPr/>
        </p:nvSpPr>
        <p:spPr>
          <a:xfrm>
            <a:off x="3048545" y="5857801"/>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5</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53" name="Rectángulo 52">
            <a:extLst>
              <a:ext uri="{FF2B5EF4-FFF2-40B4-BE49-F238E27FC236}">
                <a16:creationId xmlns:a16="http://schemas.microsoft.com/office/drawing/2014/main" id="{4A25FBC1-CF47-486E-80EE-B2FA803B4D93}"/>
              </a:ext>
            </a:extLst>
          </p:cNvPr>
          <p:cNvSpPr/>
          <p:nvPr/>
        </p:nvSpPr>
        <p:spPr>
          <a:xfrm>
            <a:off x="4027392" y="4942736"/>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2</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54" name="Rectángulo 53">
            <a:extLst>
              <a:ext uri="{FF2B5EF4-FFF2-40B4-BE49-F238E27FC236}">
                <a16:creationId xmlns:a16="http://schemas.microsoft.com/office/drawing/2014/main" id="{951CCAFA-EAA0-41C5-ACA6-7A0121482F4C}"/>
              </a:ext>
            </a:extLst>
          </p:cNvPr>
          <p:cNvSpPr/>
          <p:nvPr/>
        </p:nvSpPr>
        <p:spPr>
          <a:xfrm>
            <a:off x="4027392" y="5290931"/>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3</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55" name="Rectángulo 54">
            <a:extLst>
              <a:ext uri="{FF2B5EF4-FFF2-40B4-BE49-F238E27FC236}">
                <a16:creationId xmlns:a16="http://schemas.microsoft.com/office/drawing/2014/main" id="{14F78ACA-F6A9-4EA3-8260-56B34B534D45}"/>
              </a:ext>
            </a:extLst>
          </p:cNvPr>
          <p:cNvSpPr/>
          <p:nvPr/>
        </p:nvSpPr>
        <p:spPr>
          <a:xfrm>
            <a:off x="4027392" y="5639126"/>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1</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56" name="Rectángulo 55">
            <a:extLst>
              <a:ext uri="{FF2B5EF4-FFF2-40B4-BE49-F238E27FC236}">
                <a16:creationId xmlns:a16="http://schemas.microsoft.com/office/drawing/2014/main" id="{E3C2A52E-89BA-485E-ACAE-104E51FF213E}"/>
              </a:ext>
            </a:extLst>
          </p:cNvPr>
          <p:cNvSpPr/>
          <p:nvPr/>
        </p:nvSpPr>
        <p:spPr>
          <a:xfrm>
            <a:off x="4027392" y="5981822"/>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pic>
        <p:nvPicPr>
          <p:cNvPr id="57" name="Imagen 56">
            <a:extLst>
              <a:ext uri="{FF2B5EF4-FFF2-40B4-BE49-F238E27FC236}">
                <a16:creationId xmlns:a16="http://schemas.microsoft.com/office/drawing/2014/main" id="{1FFED5B4-ACD3-4356-AF78-AD68CD422367}"/>
              </a:ext>
            </a:extLst>
          </p:cNvPr>
          <p:cNvPicPr>
            <a:picLocks noChangeAspect="1"/>
          </p:cNvPicPr>
          <p:nvPr/>
        </p:nvPicPr>
        <p:blipFill>
          <a:blip r:embed="rId4"/>
          <a:stretch>
            <a:fillRect/>
          </a:stretch>
        </p:blipFill>
        <p:spPr>
          <a:xfrm>
            <a:off x="4403465" y="4859907"/>
            <a:ext cx="1413113" cy="1411467"/>
          </a:xfrm>
          <a:prstGeom prst="rect">
            <a:avLst/>
          </a:prstGeom>
        </p:spPr>
      </p:pic>
      <p:sp>
        <p:nvSpPr>
          <p:cNvPr id="58" name="CuadroTexto 57">
            <a:extLst>
              <a:ext uri="{FF2B5EF4-FFF2-40B4-BE49-F238E27FC236}">
                <a16:creationId xmlns:a16="http://schemas.microsoft.com/office/drawing/2014/main" id="{7B6AB965-0A32-471C-BA49-F1F3B0E33401}"/>
              </a:ext>
            </a:extLst>
          </p:cNvPr>
          <p:cNvSpPr txBox="1"/>
          <p:nvPr/>
        </p:nvSpPr>
        <p:spPr>
          <a:xfrm>
            <a:off x="4964214" y="4859907"/>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0</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59" name="CuadroTexto 58">
            <a:extLst>
              <a:ext uri="{FF2B5EF4-FFF2-40B4-BE49-F238E27FC236}">
                <a16:creationId xmlns:a16="http://schemas.microsoft.com/office/drawing/2014/main" id="{FC262034-8F81-44E0-B9E9-9F466F8E12BA}"/>
              </a:ext>
            </a:extLst>
          </p:cNvPr>
          <p:cNvSpPr txBox="1"/>
          <p:nvPr/>
        </p:nvSpPr>
        <p:spPr>
          <a:xfrm>
            <a:off x="4966492" y="5203515"/>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3</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60" name="CuadroTexto 59">
            <a:extLst>
              <a:ext uri="{FF2B5EF4-FFF2-40B4-BE49-F238E27FC236}">
                <a16:creationId xmlns:a16="http://schemas.microsoft.com/office/drawing/2014/main" id="{1A70B642-9ADE-4C76-A4AE-453D5F25204B}"/>
              </a:ext>
            </a:extLst>
          </p:cNvPr>
          <p:cNvSpPr txBox="1"/>
          <p:nvPr/>
        </p:nvSpPr>
        <p:spPr>
          <a:xfrm>
            <a:off x="4963060" y="5539918"/>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2</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61" name="CuadroTexto 60">
            <a:extLst>
              <a:ext uri="{FF2B5EF4-FFF2-40B4-BE49-F238E27FC236}">
                <a16:creationId xmlns:a16="http://schemas.microsoft.com/office/drawing/2014/main" id="{50198739-4832-4BDD-8360-97BCD84F48EB}"/>
              </a:ext>
            </a:extLst>
          </p:cNvPr>
          <p:cNvSpPr txBox="1"/>
          <p:nvPr/>
        </p:nvSpPr>
        <p:spPr>
          <a:xfrm>
            <a:off x="4963060" y="5857801"/>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5</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62" name="Rectángulo 61">
            <a:extLst>
              <a:ext uri="{FF2B5EF4-FFF2-40B4-BE49-F238E27FC236}">
                <a16:creationId xmlns:a16="http://schemas.microsoft.com/office/drawing/2014/main" id="{AC9B6895-1AFC-4BF3-A387-8F2F03EFE066}"/>
              </a:ext>
            </a:extLst>
          </p:cNvPr>
          <p:cNvSpPr/>
          <p:nvPr/>
        </p:nvSpPr>
        <p:spPr>
          <a:xfrm>
            <a:off x="5940176" y="4941168"/>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3</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63" name="Rectángulo 62">
            <a:extLst>
              <a:ext uri="{FF2B5EF4-FFF2-40B4-BE49-F238E27FC236}">
                <a16:creationId xmlns:a16="http://schemas.microsoft.com/office/drawing/2014/main" id="{76DD0B4B-250F-4F07-8ECD-1873BDA8714C}"/>
              </a:ext>
            </a:extLst>
          </p:cNvPr>
          <p:cNvSpPr/>
          <p:nvPr/>
        </p:nvSpPr>
        <p:spPr>
          <a:xfrm>
            <a:off x="5940176" y="5289363"/>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64" name="Rectángulo 63">
            <a:extLst>
              <a:ext uri="{FF2B5EF4-FFF2-40B4-BE49-F238E27FC236}">
                <a16:creationId xmlns:a16="http://schemas.microsoft.com/office/drawing/2014/main" id="{72C4D742-A973-481D-B82F-5CF6C7E4D165}"/>
              </a:ext>
            </a:extLst>
          </p:cNvPr>
          <p:cNvSpPr/>
          <p:nvPr/>
        </p:nvSpPr>
        <p:spPr>
          <a:xfrm>
            <a:off x="5940176" y="5637558"/>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2</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65" name="Rectángulo 64">
            <a:extLst>
              <a:ext uri="{FF2B5EF4-FFF2-40B4-BE49-F238E27FC236}">
                <a16:creationId xmlns:a16="http://schemas.microsoft.com/office/drawing/2014/main" id="{3D84F7E6-4FA1-4B30-8B00-87A8EEB51C45}"/>
              </a:ext>
            </a:extLst>
          </p:cNvPr>
          <p:cNvSpPr/>
          <p:nvPr/>
        </p:nvSpPr>
        <p:spPr>
          <a:xfrm>
            <a:off x="5940176" y="5980254"/>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1</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92" name="Rectángulo 91">
            <a:extLst>
              <a:ext uri="{FF2B5EF4-FFF2-40B4-BE49-F238E27FC236}">
                <a16:creationId xmlns:a16="http://schemas.microsoft.com/office/drawing/2014/main" id="{D00D739B-B95D-40AD-9080-A55F4B51F189}"/>
              </a:ext>
            </a:extLst>
          </p:cNvPr>
          <p:cNvSpPr/>
          <p:nvPr/>
        </p:nvSpPr>
        <p:spPr>
          <a:xfrm>
            <a:off x="200676" y="2254027"/>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5</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93" name="Rectángulo 92">
            <a:extLst>
              <a:ext uri="{FF2B5EF4-FFF2-40B4-BE49-F238E27FC236}">
                <a16:creationId xmlns:a16="http://schemas.microsoft.com/office/drawing/2014/main" id="{0D81A78D-5C6D-4BA5-B02B-A0569CA0B76C}"/>
              </a:ext>
            </a:extLst>
          </p:cNvPr>
          <p:cNvSpPr/>
          <p:nvPr/>
        </p:nvSpPr>
        <p:spPr>
          <a:xfrm>
            <a:off x="596027" y="2254027"/>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4</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94" name="Rectángulo 93">
            <a:extLst>
              <a:ext uri="{FF2B5EF4-FFF2-40B4-BE49-F238E27FC236}">
                <a16:creationId xmlns:a16="http://schemas.microsoft.com/office/drawing/2014/main" id="{BB702B28-3FD2-447B-9EC0-8854B623A9DD}"/>
              </a:ext>
            </a:extLst>
          </p:cNvPr>
          <p:cNvSpPr/>
          <p:nvPr/>
        </p:nvSpPr>
        <p:spPr>
          <a:xfrm>
            <a:off x="989411" y="2254993"/>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6</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95" name="Rectángulo 94">
            <a:extLst>
              <a:ext uri="{FF2B5EF4-FFF2-40B4-BE49-F238E27FC236}">
                <a16:creationId xmlns:a16="http://schemas.microsoft.com/office/drawing/2014/main" id="{1EDC6AD1-CB5A-488C-B0CC-6FA0AC53653D}"/>
              </a:ext>
            </a:extLst>
          </p:cNvPr>
          <p:cNvSpPr/>
          <p:nvPr/>
        </p:nvSpPr>
        <p:spPr>
          <a:xfrm>
            <a:off x="1364530" y="2254027"/>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3</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96" name="Rectángulo 95">
            <a:extLst>
              <a:ext uri="{FF2B5EF4-FFF2-40B4-BE49-F238E27FC236}">
                <a16:creationId xmlns:a16="http://schemas.microsoft.com/office/drawing/2014/main" id="{B69F250B-24BC-4AE5-9B6F-37BF6A41EE35}"/>
              </a:ext>
            </a:extLst>
          </p:cNvPr>
          <p:cNvSpPr/>
          <p:nvPr/>
        </p:nvSpPr>
        <p:spPr>
          <a:xfrm>
            <a:off x="1748781" y="2254027"/>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4</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97" name="Rectángulo 96">
            <a:extLst>
              <a:ext uri="{FF2B5EF4-FFF2-40B4-BE49-F238E27FC236}">
                <a16:creationId xmlns:a16="http://schemas.microsoft.com/office/drawing/2014/main" id="{67AC19B1-08C6-49F3-A09A-E2D42A384E3D}"/>
              </a:ext>
            </a:extLst>
          </p:cNvPr>
          <p:cNvSpPr/>
          <p:nvPr/>
        </p:nvSpPr>
        <p:spPr>
          <a:xfrm>
            <a:off x="2144340" y="2254027"/>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0</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98" name="Rectángulo 97">
            <a:extLst>
              <a:ext uri="{FF2B5EF4-FFF2-40B4-BE49-F238E27FC236}">
                <a16:creationId xmlns:a16="http://schemas.microsoft.com/office/drawing/2014/main" id="{E9C00380-76AF-4EDC-930F-E76DD07C7BDF}"/>
              </a:ext>
            </a:extLst>
          </p:cNvPr>
          <p:cNvSpPr/>
          <p:nvPr/>
        </p:nvSpPr>
        <p:spPr>
          <a:xfrm>
            <a:off x="2523776" y="2254027"/>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2</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99" name="Rectángulo 98">
            <a:extLst>
              <a:ext uri="{FF2B5EF4-FFF2-40B4-BE49-F238E27FC236}">
                <a16:creationId xmlns:a16="http://schemas.microsoft.com/office/drawing/2014/main" id="{39CFEA39-9A35-4134-8DA5-FA8688CD4D23}"/>
              </a:ext>
            </a:extLst>
          </p:cNvPr>
          <p:cNvSpPr/>
          <p:nvPr/>
        </p:nvSpPr>
        <p:spPr>
          <a:xfrm>
            <a:off x="3314185" y="2254027"/>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3</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100" name="Rectángulo 99">
            <a:extLst>
              <a:ext uri="{FF2B5EF4-FFF2-40B4-BE49-F238E27FC236}">
                <a16:creationId xmlns:a16="http://schemas.microsoft.com/office/drawing/2014/main" id="{0A017B56-0DD0-44A6-9955-8EDF76D3BBE4}"/>
              </a:ext>
            </a:extLst>
          </p:cNvPr>
          <p:cNvSpPr/>
          <p:nvPr/>
        </p:nvSpPr>
        <p:spPr>
          <a:xfrm>
            <a:off x="3710185" y="2254183"/>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0</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101" name="Rectángulo 100">
            <a:extLst>
              <a:ext uri="{FF2B5EF4-FFF2-40B4-BE49-F238E27FC236}">
                <a16:creationId xmlns:a16="http://schemas.microsoft.com/office/drawing/2014/main" id="{262E2D64-09A7-4446-9C98-9ED479F511B9}"/>
              </a:ext>
            </a:extLst>
          </p:cNvPr>
          <p:cNvSpPr/>
          <p:nvPr/>
        </p:nvSpPr>
        <p:spPr>
          <a:xfrm>
            <a:off x="1748781" y="1857061"/>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C00000"/>
                </a:solidFill>
                <a:effectLst/>
                <a:uLnTx/>
                <a:uFillTx/>
                <a:latin typeface="Calibri"/>
                <a:ea typeface="+mn-ea"/>
                <a:cs typeface="+mn-cs"/>
              </a:rPr>
              <a:t>H</a:t>
            </a:r>
            <a:endParaRPr kumimoji="0" lang="es-HN" sz="18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02" name="Rectángulo 101">
            <a:extLst>
              <a:ext uri="{FF2B5EF4-FFF2-40B4-BE49-F238E27FC236}">
                <a16:creationId xmlns:a16="http://schemas.microsoft.com/office/drawing/2014/main" id="{D242F500-36B5-440C-9A9A-CDD394F3B343}"/>
              </a:ext>
            </a:extLst>
          </p:cNvPr>
          <p:cNvSpPr/>
          <p:nvPr/>
        </p:nvSpPr>
        <p:spPr>
          <a:xfrm>
            <a:off x="3709701" y="1857061"/>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C00000"/>
                </a:solidFill>
                <a:effectLst/>
                <a:uLnTx/>
                <a:uFillTx/>
                <a:latin typeface="Calibri"/>
                <a:ea typeface="+mn-ea"/>
                <a:cs typeface="+mn-cs"/>
              </a:rPr>
              <a:t>H</a:t>
            </a:r>
            <a:endParaRPr kumimoji="0" lang="es-HN" sz="18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03" name="Rectángulo 102">
            <a:extLst>
              <a:ext uri="{FF2B5EF4-FFF2-40B4-BE49-F238E27FC236}">
                <a16:creationId xmlns:a16="http://schemas.microsoft.com/office/drawing/2014/main" id="{298DD594-A76B-47D8-8717-019C1619EBDD}"/>
              </a:ext>
            </a:extLst>
          </p:cNvPr>
          <p:cNvSpPr/>
          <p:nvPr/>
        </p:nvSpPr>
        <p:spPr>
          <a:xfrm>
            <a:off x="2919864" y="2254027"/>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5</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pic>
        <p:nvPicPr>
          <p:cNvPr id="104" name="Imagen 103">
            <a:extLst>
              <a:ext uri="{FF2B5EF4-FFF2-40B4-BE49-F238E27FC236}">
                <a16:creationId xmlns:a16="http://schemas.microsoft.com/office/drawing/2014/main" id="{0EB6FEFE-2DAE-4E8B-8742-60B5D2620907}"/>
              </a:ext>
            </a:extLst>
          </p:cNvPr>
          <p:cNvPicPr>
            <a:picLocks noChangeAspect="1"/>
          </p:cNvPicPr>
          <p:nvPr/>
        </p:nvPicPr>
        <p:blipFill>
          <a:blip r:embed="rId4"/>
          <a:stretch>
            <a:fillRect/>
          </a:stretch>
        </p:blipFill>
        <p:spPr>
          <a:xfrm>
            <a:off x="595174" y="4844590"/>
            <a:ext cx="1413113" cy="1411467"/>
          </a:xfrm>
          <a:prstGeom prst="rect">
            <a:avLst/>
          </a:prstGeom>
        </p:spPr>
      </p:pic>
      <p:sp>
        <p:nvSpPr>
          <p:cNvPr id="105" name="CuadroTexto 104">
            <a:extLst>
              <a:ext uri="{FF2B5EF4-FFF2-40B4-BE49-F238E27FC236}">
                <a16:creationId xmlns:a16="http://schemas.microsoft.com/office/drawing/2014/main" id="{EDF34DD7-299D-4DC1-A758-721599B003BC}"/>
              </a:ext>
            </a:extLst>
          </p:cNvPr>
          <p:cNvSpPr txBox="1"/>
          <p:nvPr/>
        </p:nvSpPr>
        <p:spPr>
          <a:xfrm>
            <a:off x="1155923" y="4844590"/>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0</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106" name="CuadroTexto 105">
            <a:extLst>
              <a:ext uri="{FF2B5EF4-FFF2-40B4-BE49-F238E27FC236}">
                <a16:creationId xmlns:a16="http://schemas.microsoft.com/office/drawing/2014/main" id="{7C5285CD-8044-4601-B124-FC9C02A085E8}"/>
              </a:ext>
            </a:extLst>
          </p:cNvPr>
          <p:cNvSpPr txBox="1"/>
          <p:nvPr/>
        </p:nvSpPr>
        <p:spPr>
          <a:xfrm>
            <a:off x="1158201" y="5188198"/>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4</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107" name="CuadroTexto 106">
            <a:extLst>
              <a:ext uri="{FF2B5EF4-FFF2-40B4-BE49-F238E27FC236}">
                <a16:creationId xmlns:a16="http://schemas.microsoft.com/office/drawing/2014/main" id="{C39C10F6-5F96-4051-984D-43CF63BA0A24}"/>
              </a:ext>
            </a:extLst>
          </p:cNvPr>
          <p:cNvSpPr txBox="1"/>
          <p:nvPr/>
        </p:nvSpPr>
        <p:spPr>
          <a:xfrm>
            <a:off x="1154769" y="5524601"/>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2</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108" name="CuadroTexto 107">
            <a:extLst>
              <a:ext uri="{FF2B5EF4-FFF2-40B4-BE49-F238E27FC236}">
                <a16:creationId xmlns:a16="http://schemas.microsoft.com/office/drawing/2014/main" id="{6DBB6FC2-71BD-4BCF-84BA-F6C707412880}"/>
              </a:ext>
            </a:extLst>
          </p:cNvPr>
          <p:cNvSpPr txBox="1"/>
          <p:nvPr/>
        </p:nvSpPr>
        <p:spPr>
          <a:xfrm>
            <a:off x="1154769" y="5842484"/>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3</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109" name="Rectángulo 108">
            <a:extLst>
              <a:ext uri="{FF2B5EF4-FFF2-40B4-BE49-F238E27FC236}">
                <a16:creationId xmlns:a16="http://schemas.microsoft.com/office/drawing/2014/main" id="{09EFC4C3-CF59-4915-8D7D-32BD46C0598C}"/>
              </a:ext>
            </a:extLst>
          </p:cNvPr>
          <p:cNvSpPr/>
          <p:nvPr/>
        </p:nvSpPr>
        <p:spPr>
          <a:xfrm>
            <a:off x="2126091" y="4922294"/>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1</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10" name="Rectángulo 109">
            <a:extLst>
              <a:ext uri="{FF2B5EF4-FFF2-40B4-BE49-F238E27FC236}">
                <a16:creationId xmlns:a16="http://schemas.microsoft.com/office/drawing/2014/main" id="{DAF36E61-2155-4AC3-B8A5-07B3D95AC2AF}"/>
              </a:ext>
            </a:extLst>
          </p:cNvPr>
          <p:cNvSpPr/>
          <p:nvPr/>
        </p:nvSpPr>
        <p:spPr>
          <a:xfrm>
            <a:off x="2126091" y="5270489"/>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2</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11" name="Rectángulo 110">
            <a:extLst>
              <a:ext uri="{FF2B5EF4-FFF2-40B4-BE49-F238E27FC236}">
                <a16:creationId xmlns:a16="http://schemas.microsoft.com/office/drawing/2014/main" id="{11725802-7930-46F7-9ACA-24B66C31B226}"/>
              </a:ext>
            </a:extLst>
          </p:cNvPr>
          <p:cNvSpPr/>
          <p:nvPr/>
        </p:nvSpPr>
        <p:spPr>
          <a:xfrm>
            <a:off x="2126091" y="5618684"/>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12" name="Rectángulo 111">
            <a:extLst>
              <a:ext uri="{FF2B5EF4-FFF2-40B4-BE49-F238E27FC236}">
                <a16:creationId xmlns:a16="http://schemas.microsoft.com/office/drawing/2014/main" id="{FC123020-0348-4757-A9AF-558782084410}"/>
              </a:ext>
            </a:extLst>
          </p:cNvPr>
          <p:cNvSpPr/>
          <p:nvPr/>
        </p:nvSpPr>
        <p:spPr>
          <a:xfrm>
            <a:off x="2126091" y="5961380"/>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3</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pic>
        <p:nvPicPr>
          <p:cNvPr id="113" name="Imagen 112">
            <a:extLst>
              <a:ext uri="{FF2B5EF4-FFF2-40B4-BE49-F238E27FC236}">
                <a16:creationId xmlns:a16="http://schemas.microsoft.com/office/drawing/2014/main" id="{F9A2C7C6-C2EB-4AA0-B487-870295638599}"/>
              </a:ext>
            </a:extLst>
          </p:cNvPr>
          <p:cNvPicPr>
            <a:picLocks noChangeAspect="1"/>
          </p:cNvPicPr>
          <p:nvPr/>
        </p:nvPicPr>
        <p:blipFill>
          <a:blip r:embed="rId4"/>
          <a:stretch>
            <a:fillRect/>
          </a:stretch>
        </p:blipFill>
        <p:spPr>
          <a:xfrm>
            <a:off x="2485490" y="3175434"/>
            <a:ext cx="1413113" cy="1411467"/>
          </a:xfrm>
          <a:prstGeom prst="rect">
            <a:avLst/>
          </a:prstGeom>
        </p:spPr>
      </p:pic>
      <p:sp>
        <p:nvSpPr>
          <p:cNvPr id="114" name="CuadroTexto 113">
            <a:extLst>
              <a:ext uri="{FF2B5EF4-FFF2-40B4-BE49-F238E27FC236}">
                <a16:creationId xmlns:a16="http://schemas.microsoft.com/office/drawing/2014/main" id="{8B041DC3-B6D4-438B-A983-015FB14AEE42}"/>
              </a:ext>
            </a:extLst>
          </p:cNvPr>
          <p:cNvSpPr txBox="1"/>
          <p:nvPr/>
        </p:nvSpPr>
        <p:spPr>
          <a:xfrm>
            <a:off x="3046239" y="3175434"/>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5</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115" name="CuadroTexto 114">
            <a:extLst>
              <a:ext uri="{FF2B5EF4-FFF2-40B4-BE49-F238E27FC236}">
                <a16:creationId xmlns:a16="http://schemas.microsoft.com/office/drawing/2014/main" id="{1A36BE95-C19D-4233-8BA7-D28B56F78423}"/>
              </a:ext>
            </a:extLst>
          </p:cNvPr>
          <p:cNvSpPr txBox="1"/>
          <p:nvPr/>
        </p:nvSpPr>
        <p:spPr>
          <a:xfrm>
            <a:off x="3048517" y="3519042"/>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4</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116" name="CuadroTexto 115">
            <a:extLst>
              <a:ext uri="{FF2B5EF4-FFF2-40B4-BE49-F238E27FC236}">
                <a16:creationId xmlns:a16="http://schemas.microsoft.com/office/drawing/2014/main" id="{25F1516E-4A59-4E01-9133-9D965F978E07}"/>
              </a:ext>
            </a:extLst>
          </p:cNvPr>
          <p:cNvSpPr txBox="1"/>
          <p:nvPr/>
        </p:nvSpPr>
        <p:spPr>
          <a:xfrm>
            <a:off x="3045085" y="3855445"/>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6</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117" name="CuadroTexto 116">
            <a:extLst>
              <a:ext uri="{FF2B5EF4-FFF2-40B4-BE49-F238E27FC236}">
                <a16:creationId xmlns:a16="http://schemas.microsoft.com/office/drawing/2014/main" id="{8C89B4C7-9487-4082-BB4C-23ED2F2081D1}"/>
              </a:ext>
            </a:extLst>
          </p:cNvPr>
          <p:cNvSpPr txBox="1"/>
          <p:nvPr/>
        </p:nvSpPr>
        <p:spPr>
          <a:xfrm>
            <a:off x="3045085" y="4173328"/>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3</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118" name="Rectángulo 117">
            <a:extLst>
              <a:ext uri="{FF2B5EF4-FFF2-40B4-BE49-F238E27FC236}">
                <a16:creationId xmlns:a16="http://schemas.microsoft.com/office/drawing/2014/main" id="{22DB58E1-F2AC-4A8A-9308-82F24BA6B806}"/>
              </a:ext>
            </a:extLst>
          </p:cNvPr>
          <p:cNvSpPr/>
          <p:nvPr/>
        </p:nvSpPr>
        <p:spPr>
          <a:xfrm>
            <a:off x="4032001" y="3244893"/>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4</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19" name="Rectángulo 118">
            <a:extLst>
              <a:ext uri="{FF2B5EF4-FFF2-40B4-BE49-F238E27FC236}">
                <a16:creationId xmlns:a16="http://schemas.microsoft.com/office/drawing/2014/main" id="{259E9C7B-2B0F-48C9-8B50-01B85872E1A1}"/>
              </a:ext>
            </a:extLst>
          </p:cNvPr>
          <p:cNvSpPr/>
          <p:nvPr/>
        </p:nvSpPr>
        <p:spPr>
          <a:xfrm>
            <a:off x="4032001" y="3593088"/>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20" name="Rectángulo 119">
            <a:extLst>
              <a:ext uri="{FF2B5EF4-FFF2-40B4-BE49-F238E27FC236}">
                <a16:creationId xmlns:a16="http://schemas.microsoft.com/office/drawing/2014/main" id="{AB44AB28-BDF5-472D-96E1-C8B1CC8D1F3E}"/>
              </a:ext>
            </a:extLst>
          </p:cNvPr>
          <p:cNvSpPr/>
          <p:nvPr/>
        </p:nvSpPr>
        <p:spPr>
          <a:xfrm>
            <a:off x="4032001" y="3941283"/>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2</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21" name="Rectángulo 120">
            <a:extLst>
              <a:ext uri="{FF2B5EF4-FFF2-40B4-BE49-F238E27FC236}">
                <a16:creationId xmlns:a16="http://schemas.microsoft.com/office/drawing/2014/main" id="{3D0A2F0F-C205-438C-A255-9489B77E248F}"/>
              </a:ext>
            </a:extLst>
          </p:cNvPr>
          <p:cNvSpPr/>
          <p:nvPr/>
        </p:nvSpPr>
        <p:spPr>
          <a:xfrm>
            <a:off x="4032001" y="4283979"/>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1</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Tree>
    <p:extLst>
      <p:ext uri="{BB962C8B-B14F-4D97-AF65-F5344CB8AC3E}">
        <p14:creationId xmlns:p14="http://schemas.microsoft.com/office/powerpoint/2010/main" val="426539307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9E9AC1A-C667-4215-A3A6-B489E5CB5EB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a:extLst>
              <a:ext uri="{FF2B5EF4-FFF2-40B4-BE49-F238E27FC236}">
                <a16:creationId xmlns:a16="http://schemas.microsoft.com/office/drawing/2014/main" id="{10E6BFE0-4AEA-4437-BED3-4C439612808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Marcador de número de diapositiva 3">
            <a:extLst>
              <a:ext uri="{FF2B5EF4-FFF2-40B4-BE49-F238E27FC236}">
                <a16:creationId xmlns:a16="http://schemas.microsoft.com/office/drawing/2014/main" id="{7C684F3C-E951-46C6-96DA-9B1B81FA4B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Imagen 4">
            <a:extLst>
              <a:ext uri="{FF2B5EF4-FFF2-40B4-BE49-F238E27FC236}">
                <a16:creationId xmlns:a16="http://schemas.microsoft.com/office/drawing/2014/main" id="{E87576BD-5603-4BD4-B264-4C73033002FF}"/>
              </a:ext>
            </a:extLst>
          </p:cNvPr>
          <p:cNvPicPr>
            <a:picLocks noChangeAspect="1"/>
          </p:cNvPicPr>
          <p:nvPr/>
        </p:nvPicPr>
        <p:blipFill>
          <a:blip r:embed="rId2"/>
          <a:stretch>
            <a:fillRect/>
          </a:stretch>
        </p:blipFill>
        <p:spPr>
          <a:xfrm>
            <a:off x="2700750" y="1441469"/>
            <a:ext cx="1413113" cy="1411467"/>
          </a:xfrm>
          <a:prstGeom prst="rect">
            <a:avLst/>
          </a:prstGeom>
        </p:spPr>
      </p:pic>
      <p:sp>
        <p:nvSpPr>
          <p:cNvPr id="6" name="CuadroTexto 5">
            <a:extLst>
              <a:ext uri="{FF2B5EF4-FFF2-40B4-BE49-F238E27FC236}">
                <a16:creationId xmlns:a16="http://schemas.microsoft.com/office/drawing/2014/main" id="{153B3DE6-8245-44E7-A868-B3E3C58EE6C2}"/>
              </a:ext>
            </a:extLst>
          </p:cNvPr>
          <p:cNvSpPr txBox="1"/>
          <p:nvPr/>
        </p:nvSpPr>
        <p:spPr>
          <a:xfrm>
            <a:off x="3261499" y="1441469"/>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0</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7" name="CuadroTexto 6">
            <a:extLst>
              <a:ext uri="{FF2B5EF4-FFF2-40B4-BE49-F238E27FC236}">
                <a16:creationId xmlns:a16="http://schemas.microsoft.com/office/drawing/2014/main" id="{AB8F65DE-B09F-4F5C-9F37-521CB16C3201}"/>
              </a:ext>
            </a:extLst>
          </p:cNvPr>
          <p:cNvSpPr txBox="1"/>
          <p:nvPr/>
        </p:nvSpPr>
        <p:spPr>
          <a:xfrm>
            <a:off x="3263777" y="1785077"/>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3</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8" name="CuadroTexto 7">
            <a:extLst>
              <a:ext uri="{FF2B5EF4-FFF2-40B4-BE49-F238E27FC236}">
                <a16:creationId xmlns:a16="http://schemas.microsoft.com/office/drawing/2014/main" id="{906E785A-FF51-4991-9B99-26C293D26313}"/>
              </a:ext>
            </a:extLst>
          </p:cNvPr>
          <p:cNvSpPr txBox="1"/>
          <p:nvPr/>
        </p:nvSpPr>
        <p:spPr>
          <a:xfrm>
            <a:off x="3260345" y="2121480"/>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6</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9" name="CuadroTexto 8">
            <a:extLst>
              <a:ext uri="{FF2B5EF4-FFF2-40B4-BE49-F238E27FC236}">
                <a16:creationId xmlns:a16="http://schemas.microsoft.com/office/drawing/2014/main" id="{66EA9C72-DD42-4576-8BB7-CB87658A1C2C}"/>
              </a:ext>
            </a:extLst>
          </p:cNvPr>
          <p:cNvSpPr txBox="1"/>
          <p:nvPr/>
        </p:nvSpPr>
        <p:spPr>
          <a:xfrm>
            <a:off x="3260345" y="2439363"/>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5</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10" name="Rectángulo 9">
            <a:extLst>
              <a:ext uri="{FF2B5EF4-FFF2-40B4-BE49-F238E27FC236}">
                <a16:creationId xmlns:a16="http://schemas.microsoft.com/office/drawing/2014/main" id="{EA22BD03-0C29-47FA-9751-CA417F5814E1}"/>
              </a:ext>
            </a:extLst>
          </p:cNvPr>
          <p:cNvSpPr/>
          <p:nvPr/>
        </p:nvSpPr>
        <p:spPr>
          <a:xfrm>
            <a:off x="4240925" y="1523971"/>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1</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1" name="Rectángulo 10">
            <a:extLst>
              <a:ext uri="{FF2B5EF4-FFF2-40B4-BE49-F238E27FC236}">
                <a16:creationId xmlns:a16="http://schemas.microsoft.com/office/drawing/2014/main" id="{F17EE8D7-E618-4449-BC5F-7773E5FB474B}"/>
              </a:ext>
            </a:extLst>
          </p:cNvPr>
          <p:cNvSpPr/>
          <p:nvPr/>
        </p:nvSpPr>
        <p:spPr>
          <a:xfrm>
            <a:off x="4240925" y="1872166"/>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2</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2" name="Rectángulo 11">
            <a:extLst>
              <a:ext uri="{FF2B5EF4-FFF2-40B4-BE49-F238E27FC236}">
                <a16:creationId xmlns:a16="http://schemas.microsoft.com/office/drawing/2014/main" id="{3FD0D1C0-7B16-47EB-BC67-F8274BAE196A}"/>
              </a:ext>
            </a:extLst>
          </p:cNvPr>
          <p:cNvSpPr/>
          <p:nvPr/>
        </p:nvSpPr>
        <p:spPr>
          <a:xfrm>
            <a:off x="4240925" y="2220361"/>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3" name="Rectángulo 12">
            <a:extLst>
              <a:ext uri="{FF2B5EF4-FFF2-40B4-BE49-F238E27FC236}">
                <a16:creationId xmlns:a16="http://schemas.microsoft.com/office/drawing/2014/main" id="{8B038058-7D25-4410-AC03-A81C216C141C}"/>
              </a:ext>
            </a:extLst>
          </p:cNvPr>
          <p:cNvSpPr/>
          <p:nvPr/>
        </p:nvSpPr>
        <p:spPr>
          <a:xfrm>
            <a:off x="4240925" y="2563057"/>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3</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5" name="Rectángulo 34">
            <a:extLst>
              <a:ext uri="{FF2B5EF4-FFF2-40B4-BE49-F238E27FC236}">
                <a16:creationId xmlns:a16="http://schemas.microsoft.com/office/drawing/2014/main" id="{95A87AED-8862-4FA0-A1E2-816486C16DB8}"/>
              </a:ext>
            </a:extLst>
          </p:cNvPr>
          <p:cNvSpPr/>
          <p:nvPr/>
        </p:nvSpPr>
        <p:spPr>
          <a:xfrm>
            <a:off x="341842" y="464410"/>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5</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36" name="Rectángulo 35">
            <a:extLst>
              <a:ext uri="{FF2B5EF4-FFF2-40B4-BE49-F238E27FC236}">
                <a16:creationId xmlns:a16="http://schemas.microsoft.com/office/drawing/2014/main" id="{A6AC7C84-D154-4DC4-9DBB-A44328264AE3}"/>
              </a:ext>
            </a:extLst>
          </p:cNvPr>
          <p:cNvSpPr/>
          <p:nvPr/>
        </p:nvSpPr>
        <p:spPr>
          <a:xfrm>
            <a:off x="737193" y="464410"/>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4</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37" name="Rectángulo 36">
            <a:extLst>
              <a:ext uri="{FF2B5EF4-FFF2-40B4-BE49-F238E27FC236}">
                <a16:creationId xmlns:a16="http://schemas.microsoft.com/office/drawing/2014/main" id="{A20B8D9C-9A57-4486-8418-3C4C7127147A}"/>
              </a:ext>
            </a:extLst>
          </p:cNvPr>
          <p:cNvSpPr/>
          <p:nvPr/>
        </p:nvSpPr>
        <p:spPr>
          <a:xfrm>
            <a:off x="1130577" y="465376"/>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6</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38" name="Rectángulo 37">
            <a:extLst>
              <a:ext uri="{FF2B5EF4-FFF2-40B4-BE49-F238E27FC236}">
                <a16:creationId xmlns:a16="http://schemas.microsoft.com/office/drawing/2014/main" id="{1D4619FA-3C8C-48DB-90B6-985F01056848}"/>
              </a:ext>
            </a:extLst>
          </p:cNvPr>
          <p:cNvSpPr/>
          <p:nvPr/>
        </p:nvSpPr>
        <p:spPr>
          <a:xfrm>
            <a:off x="1505696" y="464410"/>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3</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39" name="Rectángulo 38">
            <a:extLst>
              <a:ext uri="{FF2B5EF4-FFF2-40B4-BE49-F238E27FC236}">
                <a16:creationId xmlns:a16="http://schemas.microsoft.com/office/drawing/2014/main" id="{6368DE65-E12F-43B6-A0A7-37FD5A4490D9}"/>
              </a:ext>
            </a:extLst>
          </p:cNvPr>
          <p:cNvSpPr/>
          <p:nvPr/>
        </p:nvSpPr>
        <p:spPr>
          <a:xfrm>
            <a:off x="1889947" y="464410"/>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4</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40" name="Rectángulo 39">
            <a:extLst>
              <a:ext uri="{FF2B5EF4-FFF2-40B4-BE49-F238E27FC236}">
                <a16:creationId xmlns:a16="http://schemas.microsoft.com/office/drawing/2014/main" id="{4FD350B2-905E-4779-9BED-CBA69CE0E4CD}"/>
              </a:ext>
            </a:extLst>
          </p:cNvPr>
          <p:cNvSpPr/>
          <p:nvPr/>
        </p:nvSpPr>
        <p:spPr>
          <a:xfrm>
            <a:off x="2285506" y="464410"/>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0</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41" name="Rectángulo 40">
            <a:extLst>
              <a:ext uri="{FF2B5EF4-FFF2-40B4-BE49-F238E27FC236}">
                <a16:creationId xmlns:a16="http://schemas.microsoft.com/office/drawing/2014/main" id="{6D6FB234-9397-4897-846F-A00CBE00A3B7}"/>
              </a:ext>
            </a:extLst>
          </p:cNvPr>
          <p:cNvSpPr/>
          <p:nvPr/>
        </p:nvSpPr>
        <p:spPr>
          <a:xfrm>
            <a:off x="2664942" y="464410"/>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2</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42" name="Rectángulo 41">
            <a:extLst>
              <a:ext uri="{FF2B5EF4-FFF2-40B4-BE49-F238E27FC236}">
                <a16:creationId xmlns:a16="http://schemas.microsoft.com/office/drawing/2014/main" id="{04190105-DEA7-46F0-9007-38A19AF0FA27}"/>
              </a:ext>
            </a:extLst>
          </p:cNvPr>
          <p:cNvSpPr/>
          <p:nvPr/>
        </p:nvSpPr>
        <p:spPr>
          <a:xfrm>
            <a:off x="3455351" y="464410"/>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3</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43" name="Rectángulo 42">
            <a:extLst>
              <a:ext uri="{FF2B5EF4-FFF2-40B4-BE49-F238E27FC236}">
                <a16:creationId xmlns:a16="http://schemas.microsoft.com/office/drawing/2014/main" id="{ECA4583E-4C66-4E03-9958-C9FA51407A32}"/>
              </a:ext>
            </a:extLst>
          </p:cNvPr>
          <p:cNvSpPr/>
          <p:nvPr/>
        </p:nvSpPr>
        <p:spPr>
          <a:xfrm>
            <a:off x="3851351" y="464566"/>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0</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44" name="Rectángulo 43">
            <a:extLst>
              <a:ext uri="{FF2B5EF4-FFF2-40B4-BE49-F238E27FC236}">
                <a16:creationId xmlns:a16="http://schemas.microsoft.com/office/drawing/2014/main" id="{228DB17E-6B56-4BC4-B802-AE54E7824665}"/>
              </a:ext>
            </a:extLst>
          </p:cNvPr>
          <p:cNvSpPr/>
          <p:nvPr/>
        </p:nvSpPr>
        <p:spPr>
          <a:xfrm>
            <a:off x="4245672" y="464410"/>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6</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45" name="Rectángulo 44">
            <a:extLst>
              <a:ext uri="{FF2B5EF4-FFF2-40B4-BE49-F238E27FC236}">
                <a16:creationId xmlns:a16="http://schemas.microsoft.com/office/drawing/2014/main" id="{9C6366F2-1E08-43E4-81B1-2124F67F881D}"/>
              </a:ext>
            </a:extLst>
          </p:cNvPr>
          <p:cNvSpPr/>
          <p:nvPr/>
        </p:nvSpPr>
        <p:spPr>
          <a:xfrm>
            <a:off x="4641760" y="464410"/>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7</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46" name="Rectángulo 45">
            <a:extLst>
              <a:ext uri="{FF2B5EF4-FFF2-40B4-BE49-F238E27FC236}">
                <a16:creationId xmlns:a16="http://schemas.microsoft.com/office/drawing/2014/main" id="{4C08DD39-ADF9-4D7F-930F-A889D69D6021}"/>
              </a:ext>
            </a:extLst>
          </p:cNvPr>
          <p:cNvSpPr/>
          <p:nvPr/>
        </p:nvSpPr>
        <p:spPr>
          <a:xfrm>
            <a:off x="5034185" y="464410"/>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11</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47" name="Rectángulo 46">
            <a:extLst>
              <a:ext uri="{FF2B5EF4-FFF2-40B4-BE49-F238E27FC236}">
                <a16:creationId xmlns:a16="http://schemas.microsoft.com/office/drawing/2014/main" id="{EA09514D-C506-4D57-B97A-5D89F8F42FAD}"/>
              </a:ext>
            </a:extLst>
          </p:cNvPr>
          <p:cNvSpPr/>
          <p:nvPr/>
        </p:nvSpPr>
        <p:spPr>
          <a:xfrm>
            <a:off x="5428011" y="464410"/>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3</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50" name="Rectángulo 49">
            <a:extLst>
              <a:ext uri="{FF2B5EF4-FFF2-40B4-BE49-F238E27FC236}">
                <a16:creationId xmlns:a16="http://schemas.microsoft.com/office/drawing/2014/main" id="{B8A381EE-B52C-46F7-8A06-8E27632A8A3D}"/>
              </a:ext>
            </a:extLst>
          </p:cNvPr>
          <p:cNvSpPr/>
          <p:nvPr/>
        </p:nvSpPr>
        <p:spPr>
          <a:xfrm>
            <a:off x="5823154" y="464410"/>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5</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51" name="Rectángulo 50">
            <a:extLst>
              <a:ext uri="{FF2B5EF4-FFF2-40B4-BE49-F238E27FC236}">
                <a16:creationId xmlns:a16="http://schemas.microsoft.com/office/drawing/2014/main" id="{37841313-53E5-4F9A-BC4C-7193D1CDB07A}"/>
              </a:ext>
            </a:extLst>
          </p:cNvPr>
          <p:cNvSpPr/>
          <p:nvPr/>
        </p:nvSpPr>
        <p:spPr>
          <a:xfrm>
            <a:off x="1889947" y="67444"/>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C00000"/>
                </a:solidFill>
                <a:effectLst/>
                <a:uLnTx/>
                <a:uFillTx/>
                <a:latin typeface="Calibri"/>
                <a:ea typeface="+mn-ea"/>
                <a:cs typeface="+mn-cs"/>
              </a:rPr>
              <a:t>H</a:t>
            </a:r>
            <a:endParaRPr kumimoji="0" lang="es-HN" sz="1800" b="1" i="0" u="none" strike="noStrike" kern="1200" cap="none" spc="0" normalizeH="0" baseline="0" noProof="0" dirty="0">
              <a:ln>
                <a:noFill/>
              </a:ln>
              <a:solidFill>
                <a:srgbClr val="C00000"/>
              </a:solidFill>
              <a:effectLst/>
              <a:uLnTx/>
              <a:uFillTx/>
              <a:latin typeface="Calibri"/>
              <a:ea typeface="+mn-ea"/>
              <a:cs typeface="+mn-cs"/>
            </a:endParaRPr>
          </a:p>
        </p:txBody>
      </p:sp>
      <p:sp>
        <p:nvSpPr>
          <p:cNvPr id="52" name="Rectángulo 51">
            <a:extLst>
              <a:ext uri="{FF2B5EF4-FFF2-40B4-BE49-F238E27FC236}">
                <a16:creationId xmlns:a16="http://schemas.microsoft.com/office/drawing/2014/main" id="{7E9BAA94-C100-42BD-9712-BAAC9C059261}"/>
              </a:ext>
            </a:extLst>
          </p:cNvPr>
          <p:cNvSpPr/>
          <p:nvPr/>
        </p:nvSpPr>
        <p:spPr>
          <a:xfrm>
            <a:off x="3850867" y="67444"/>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C00000"/>
                </a:solidFill>
                <a:effectLst/>
                <a:uLnTx/>
                <a:uFillTx/>
                <a:latin typeface="Calibri"/>
                <a:ea typeface="+mn-ea"/>
                <a:cs typeface="+mn-cs"/>
              </a:rPr>
              <a:t>H</a:t>
            </a:r>
            <a:endParaRPr kumimoji="0" lang="es-HN" sz="1800" b="1" i="0" u="none" strike="noStrike" kern="1200" cap="none" spc="0" normalizeH="0" baseline="0" noProof="0" dirty="0">
              <a:ln>
                <a:noFill/>
              </a:ln>
              <a:solidFill>
                <a:srgbClr val="C00000"/>
              </a:solidFill>
              <a:effectLst/>
              <a:uLnTx/>
              <a:uFillTx/>
              <a:latin typeface="Calibri"/>
              <a:ea typeface="+mn-ea"/>
              <a:cs typeface="+mn-cs"/>
            </a:endParaRPr>
          </a:p>
        </p:txBody>
      </p:sp>
      <p:pic>
        <p:nvPicPr>
          <p:cNvPr id="53" name="Imagen 52">
            <a:extLst>
              <a:ext uri="{FF2B5EF4-FFF2-40B4-BE49-F238E27FC236}">
                <a16:creationId xmlns:a16="http://schemas.microsoft.com/office/drawing/2014/main" id="{65D297AD-4087-4AB7-99A1-7AE3F27AB382}"/>
              </a:ext>
            </a:extLst>
          </p:cNvPr>
          <p:cNvPicPr>
            <a:picLocks noChangeAspect="1"/>
          </p:cNvPicPr>
          <p:nvPr/>
        </p:nvPicPr>
        <p:blipFill>
          <a:blip r:embed="rId2"/>
          <a:stretch>
            <a:fillRect/>
          </a:stretch>
        </p:blipFill>
        <p:spPr>
          <a:xfrm>
            <a:off x="4583987" y="1439311"/>
            <a:ext cx="1413113" cy="1411467"/>
          </a:xfrm>
          <a:prstGeom prst="rect">
            <a:avLst/>
          </a:prstGeom>
        </p:spPr>
      </p:pic>
      <p:sp>
        <p:nvSpPr>
          <p:cNvPr id="54" name="CuadroTexto 53">
            <a:extLst>
              <a:ext uri="{FF2B5EF4-FFF2-40B4-BE49-F238E27FC236}">
                <a16:creationId xmlns:a16="http://schemas.microsoft.com/office/drawing/2014/main" id="{853A7147-8C03-4A0C-9BDB-8CBDDEA253E6}"/>
              </a:ext>
            </a:extLst>
          </p:cNvPr>
          <p:cNvSpPr txBox="1"/>
          <p:nvPr/>
        </p:nvSpPr>
        <p:spPr>
          <a:xfrm>
            <a:off x="5144736" y="1439311"/>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0</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55" name="CuadroTexto 54">
            <a:extLst>
              <a:ext uri="{FF2B5EF4-FFF2-40B4-BE49-F238E27FC236}">
                <a16:creationId xmlns:a16="http://schemas.microsoft.com/office/drawing/2014/main" id="{14386605-5C6A-426F-8D42-3C695E1F6F81}"/>
              </a:ext>
            </a:extLst>
          </p:cNvPr>
          <p:cNvSpPr txBox="1"/>
          <p:nvPr/>
        </p:nvSpPr>
        <p:spPr>
          <a:xfrm>
            <a:off x="5147014" y="1782919"/>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3</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56" name="CuadroTexto 55">
            <a:extLst>
              <a:ext uri="{FF2B5EF4-FFF2-40B4-BE49-F238E27FC236}">
                <a16:creationId xmlns:a16="http://schemas.microsoft.com/office/drawing/2014/main" id="{B33405AB-5EAA-464C-9AEA-4FA3CF9DF769}"/>
              </a:ext>
            </a:extLst>
          </p:cNvPr>
          <p:cNvSpPr txBox="1"/>
          <p:nvPr/>
        </p:nvSpPr>
        <p:spPr>
          <a:xfrm>
            <a:off x="5143582" y="2119322"/>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6</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57" name="CuadroTexto 56">
            <a:extLst>
              <a:ext uri="{FF2B5EF4-FFF2-40B4-BE49-F238E27FC236}">
                <a16:creationId xmlns:a16="http://schemas.microsoft.com/office/drawing/2014/main" id="{ECB9DE04-6E0F-44EA-A843-39E0DAFE0FF8}"/>
              </a:ext>
            </a:extLst>
          </p:cNvPr>
          <p:cNvSpPr txBox="1"/>
          <p:nvPr/>
        </p:nvSpPr>
        <p:spPr>
          <a:xfrm>
            <a:off x="5143582" y="2437205"/>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7</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58" name="Rectángulo 57">
            <a:extLst>
              <a:ext uri="{FF2B5EF4-FFF2-40B4-BE49-F238E27FC236}">
                <a16:creationId xmlns:a16="http://schemas.microsoft.com/office/drawing/2014/main" id="{7E820149-E8F4-4D66-9E53-2454FE2D6A3D}"/>
              </a:ext>
            </a:extLst>
          </p:cNvPr>
          <p:cNvSpPr/>
          <p:nvPr/>
        </p:nvSpPr>
        <p:spPr>
          <a:xfrm>
            <a:off x="6124162" y="1521813"/>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2</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59" name="Rectángulo 58">
            <a:extLst>
              <a:ext uri="{FF2B5EF4-FFF2-40B4-BE49-F238E27FC236}">
                <a16:creationId xmlns:a16="http://schemas.microsoft.com/office/drawing/2014/main" id="{ED8B99E9-ECEE-4078-8CA4-AF16ED4CC03B}"/>
              </a:ext>
            </a:extLst>
          </p:cNvPr>
          <p:cNvSpPr/>
          <p:nvPr/>
        </p:nvSpPr>
        <p:spPr>
          <a:xfrm>
            <a:off x="6124162" y="1870008"/>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3</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60" name="Rectángulo 59">
            <a:extLst>
              <a:ext uri="{FF2B5EF4-FFF2-40B4-BE49-F238E27FC236}">
                <a16:creationId xmlns:a16="http://schemas.microsoft.com/office/drawing/2014/main" id="{DE6C0E8F-2AF4-48BD-9567-8821EE3E143C}"/>
              </a:ext>
            </a:extLst>
          </p:cNvPr>
          <p:cNvSpPr/>
          <p:nvPr/>
        </p:nvSpPr>
        <p:spPr>
          <a:xfrm>
            <a:off x="6124162" y="2218203"/>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1</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61" name="Rectángulo 60">
            <a:extLst>
              <a:ext uri="{FF2B5EF4-FFF2-40B4-BE49-F238E27FC236}">
                <a16:creationId xmlns:a16="http://schemas.microsoft.com/office/drawing/2014/main" id="{606AA60F-F83A-410E-9E6C-9DB355C691D2}"/>
              </a:ext>
            </a:extLst>
          </p:cNvPr>
          <p:cNvSpPr/>
          <p:nvPr/>
        </p:nvSpPr>
        <p:spPr>
          <a:xfrm>
            <a:off x="6124162" y="2560899"/>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pic>
        <p:nvPicPr>
          <p:cNvPr id="62" name="Imagen 61">
            <a:extLst>
              <a:ext uri="{FF2B5EF4-FFF2-40B4-BE49-F238E27FC236}">
                <a16:creationId xmlns:a16="http://schemas.microsoft.com/office/drawing/2014/main" id="{50FF03BD-2AFA-4DE7-80D4-ECBEE7CB2FB3}"/>
              </a:ext>
            </a:extLst>
          </p:cNvPr>
          <p:cNvPicPr>
            <a:picLocks noChangeAspect="1"/>
          </p:cNvPicPr>
          <p:nvPr/>
        </p:nvPicPr>
        <p:blipFill>
          <a:blip r:embed="rId2"/>
          <a:stretch>
            <a:fillRect/>
          </a:stretch>
        </p:blipFill>
        <p:spPr>
          <a:xfrm>
            <a:off x="6488233" y="1446517"/>
            <a:ext cx="1413113" cy="1411467"/>
          </a:xfrm>
          <a:prstGeom prst="rect">
            <a:avLst/>
          </a:prstGeom>
        </p:spPr>
      </p:pic>
      <p:sp>
        <p:nvSpPr>
          <p:cNvPr id="63" name="CuadroTexto 62">
            <a:extLst>
              <a:ext uri="{FF2B5EF4-FFF2-40B4-BE49-F238E27FC236}">
                <a16:creationId xmlns:a16="http://schemas.microsoft.com/office/drawing/2014/main" id="{A91DD13B-4376-422E-AE4D-9DDF4A4DD889}"/>
              </a:ext>
            </a:extLst>
          </p:cNvPr>
          <p:cNvSpPr txBox="1"/>
          <p:nvPr/>
        </p:nvSpPr>
        <p:spPr>
          <a:xfrm>
            <a:off x="7048982" y="1446517"/>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0</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64" name="CuadroTexto 63">
            <a:extLst>
              <a:ext uri="{FF2B5EF4-FFF2-40B4-BE49-F238E27FC236}">
                <a16:creationId xmlns:a16="http://schemas.microsoft.com/office/drawing/2014/main" id="{045071C4-9E4E-4A0D-8AF6-316865A9CE3D}"/>
              </a:ext>
            </a:extLst>
          </p:cNvPr>
          <p:cNvSpPr txBox="1"/>
          <p:nvPr/>
        </p:nvSpPr>
        <p:spPr>
          <a:xfrm>
            <a:off x="6986012" y="1800548"/>
            <a:ext cx="4152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11</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65" name="CuadroTexto 64">
            <a:extLst>
              <a:ext uri="{FF2B5EF4-FFF2-40B4-BE49-F238E27FC236}">
                <a16:creationId xmlns:a16="http://schemas.microsoft.com/office/drawing/2014/main" id="{B652FF8C-208C-47BA-B84B-515E0BEFF5EE}"/>
              </a:ext>
            </a:extLst>
          </p:cNvPr>
          <p:cNvSpPr txBox="1"/>
          <p:nvPr/>
        </p:nvSpPr>
        <p:spPr>
          <a:xfrm>
            <a:off x="7047828" y="2126528"/>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6</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66" name="CuadroTexto 65">
            <a:extLst>
              <a:ext uri="{FF2B5EF4-FFF2-40B4-BE49-F238E27FC236}">
                <a16:creationId xmlns:a16="http://schemas.microsoft.com/office/drawing/2014/main" id="{C7C94F33-C822-46E7-8742-FEC565B0A72F}"/>
              </a:ext>
            </a:extLst>
          </p:cNvPr>
          <p:cNvSpPr txBox="1"/>
          <p:nvPr/>
        </p:nvSpPr>
        <p:spPr>
          <a:xfrm>
            <a:off x="7047828" y="2444411"/>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7</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67" name="Rectángulo 66">
            <a:extLst>
              <a:ext uri="{FF2B5EF4-FFF2-40B4-BE49-F238E27FC236}">
                <a16:creationId xmlns:a16="http://schemas.microsoft.com/office/drawing/2014/main" id="{2B5B67C0-1516-4BB5-87CA-366AFA12A7F0}"/>
              </a:ext>
            </a:extLst>
          </p:cNvPr>
          <p:cNvSpPr/>
          <p:nvPr/>
        </p:nvSpPr>
        <p:spPr>
          <a:xfrm>
            <a:off x="8028408" y="1529019"/>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3</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68" name="Rectángulo 67">
            <a:extLst>
              <a:ext uri="{FF2B5EF4-FFF2-40B4-BE49-F238E27FC236}">
                <a16:creationId xmlns:a16="http://schemas.microsoft.com/office/drawing/2014/main" id="{67D6466D-30AF-4344-84B4-BCE40F84857E}"/>
              </a:ext>
            </a:extLst>
          </p:cNvPr>
          <p:cNvSpPr/>
          <p:nvPr/>
        </p:nvSpPr>
        <p:spPr>
          <a:xfrm>
            <a:off x="8028408" y="1877214"/>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69" name="Rectángulo 68">
            <a:extLst>
              <a:ext uri="{FF2B5EF4-FFF2-40B4-BE49-F238E27FC236}">
                <a16:creationId xmlns:a16="http://schemas.microsoft.com/office/drawing/2014/main" id="{1E0C64F0-4444-45F5-B18F-EECBA3ADAC23}"/>
              </a:ext>
            </a:extLst>
          </p:cNvPr>
          <p:cNvSpPr/>
          <p:nvPr/>
        </p:nvSpPr>
        <p:spPr>
          <a:xfrm>
            <a:off x="8028408" y="2225409"/>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2</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70" name="Rectángulo 69">
            <a:extLst>
              <a:ext uri="{FF2B5EF4-FFF2-40B4-BE49-F238E27FC236}">
                <a16:creationId xmlns:a16="http://schemas.microsoft.com/office/drawing/2014/main" id="{59E4697F-D6AA-41AC-9135-9E82192797DD}"/>
              </a:ext>
            </a:extLst>
          </p:cNvPr>
          <p:cNvSpPr/>
          <p:nvPr/>
        </p:nvSpPr>
        <p:spPr>
          <a:xfrm>
            <a:off x="8028408" y="2568105"/>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1</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pic>
        <p:nvPicPr>
          <p:cNvPr id="80" name="Imagen 79">
            <a:extLst>
              <a:ext uri="{FF2B5EF4-FFF2-40B4-BE49-F238E27FC236}">
                <a16:creationId xmlns:a16="http://schemas.microsoft.com/office/drawing/2014/main" id="{713D1F21-3FF9-4B14-B392-2508853910BC}"/>
              </a:ext>
            </a:extLst>
          </p:cNvPr>
          <p:cNvPicPr>
            <a:picLocks noChangeAspect="1"/>
          </p:cNvPicPr>
          <p:nvPr/>
        </p:nvPicPr>
        <p:blipFill>
          <a:blip r:embed="rId2"/>
          <a:stretch>
            <a:fillRect/>
          </a:stretch>
        </p:blipFill>
        <p:spPr>
          <a:xfrm>
            <a:off x="2700334" y="3365662"/>
            <a:ext cx="1413113" cy="1411467"/>
          </a:xfrm>
          <a:prstGeom prst="rect">
            <a:avLst/>
          </a:prstGeom>
        </p:spPr>
      </p:pic>
      <p:sp>
        <p:nvSpPr>
          <p:cNvPr id="81" name="CuadroTexto 80">
            <a:extLst>
              <a:ext uri="{FF2B5EF4-FFF2-40B4-BE49-F238E27FC236}">
                <a16:creationId xmlns:a16="http://schemas.microsoft.com/office/drawing/2014/main" id="{10EE6107-6106-45B1-8031-318527AC9887}"/>
              </a:ext>
            </a:extLst>
          </p:cNvPr>
          <p:cNvSpPr txBox="1"/>
          <p:nvPr/>
        </p:nvSpPr>
        <p:spPr>
          <a:xfrm>
            <a:off x="3261083" y="3365662"/>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3</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82" name="CuadroTexto 81">
            <a:extLst>
              <a:ext uri="{FF2B5EF4-FFF2-40B4-BE49-F238E27FC236}">
                <a16:creationId xmlns:a16="http://schemas.microsoft.com/office/drawing/2014/main" id="{B47C1E39-6031-4D61-AE2A-D3BA75990071}"/>
              </a:ext>
            </a:extLst>
          </p:cNvPr>
          <p:cNvSpPr txBox="1"/>
          <p:nvPr/>
        </p:nvSpPr>
        <p:spPr>
          <a:xfrm>
            <a:off x="3198113" y="3719693"/>
            <a:ext cx="4152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11</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83" name="CuadroTexto 82">
            <a:extLst>
              <a:ext uri="{FF2B5EF4-FFF2-40B4-BE49-F238E27FC236}">
                <a16:creationId xmlns:a16="http://schemas.microsoft.com/office/drawing/2014/main" id="{E75132B2-51F4-4F77-BD68-2C6E4BB3B8E2}"/>
              </a:ext>
            </a:extLst>
          </p:cNvPr>
          <p:cNvSpPr txBox="1"/>
          <p:nvPr/>
        </p:nvSpPr>
        <p:spPr>
          <a:xfrm>
            <a:off x="3259929" y="4045673"/>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5</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84" name="CuadroTexto 83">
            <a:extLst>
              <a:ext uri="{FF2B5EF4-FFF2-40B4-BE49-F238E27FC236}">
                <a16:creationId xmlns:a16="http://schemas.microsoft.com/office/drawing/2014/main" id="{998F8C3B-EDDB-4921-99F9-3023BAFDFF66}"/>
              </a:ext>
            </a:extLst>
          </p:cNvPr>
          <p:cNvSpPr txBox="1"/>
          <p:nvPr/>
        </p:nvSpPr>
        <p:spPr>
          <a:xfrm>
            <a:off x="3259929" y="4363556"/>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7</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85" name="Rectángulo 84">
            <a:extLst>
              <a:ext uri="{FF2B5EF4-FFF2-40B4-BE49-F238E27FC236}">
                <a16:creationId xmlns:a16="http://schemas.microsoft.com/office/drawing/2014/main" id="{4F592817-2757-4697-BDC3-5FE29AA390C9}"/>
              </a:ext>
            </a:extLst>
          </p:cNvPr>
          <p:cNvSpPr/>
          <p:nvPr/>
        </p:nvSpPr>
        <p:spPr>
          <a:xfrm>
            <a:off x="4240509" y="3448164"/>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1</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86" name="Rectángulo 85">
            <a:extLst>
              <a:ext uri="{FF2B5EF4-FFF2-40B4-BE49-F238E27FC236}">
                <a16:creationId xmlns:a16="http://schemas.microsoft.com/office/drawing/2014/main" id="{24AA8E1F-5670-476D-8388-F56C5D80755D}"/>
              </a:ext>
            </a:extLst>
          </p:cNvPr>
          <p:cNvSpPr/>
          <p:nvPr/>
        </p:nvSpPr>
        <p:spPr>
          <a:xfrm>
            <a:off x="4240509" y="3796359"/>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2</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87" name="Rectángulo 86">
            <a:extLst>
              <a:ext uri="{FF2B5EF4-FFF2-40B4-BE49-F238E27FC236}">
                <a16:creationId xmlns:a16="http://schemas.microsoft.com/office/drawing/2014/main" id="{C923B17E-EF0B-47A6-AF7C-5A593F8E568D}"/>
              </a:ext>
            </a:extLst>
          </p:cNvPr>
          <p:cNvSpPr/>
          <p:nvPr/>
        </p:nvSpPr>
        <p:spPr>
          <a:xfrm>
            <a:off x="4240509" y="4144554"/>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88" name="Rectángulo 87">
            <a:extLst>
              <a:ext uri="{FF2B5EF4-FFF2-40B4-BE49-F238E27FC236}">
                <a16:creationId xmlns:a16="http://schemas.microsoft.com/office/drawing/2014/main" id="{ED232956-E54D-40AE-B3C2-BE1DCA5A4582}"/>
              </a:ext>
            </a:extLst>
          </p:cNvPr>
          <p:cNvSpPr/>
          <p:nvPr/>
        </p:nvSpPr>
        <p:spPr>
          <a:xfrm>
            <a:off x="4240509" y="4487250"/>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3</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89" name="CuadroTexto 88">
                <a:extLst>
                  <a:ext uri="{FF2B5EF4-FFF2-40B4-BE49-F238E27FC236}">
                    <a16:creationId xmlns:a16="http://schemas.microsoft.com/office/drawing/2014/main" id="{CDC2015A-0686-4273-881A-3099505F3030}"/>
                  </a:ext>
                </a:extLst>
              </p:cNvPr>
              <p:cNvSpPr txBox="1"/>
              <p:nvPr/>
            </p:nvSpPr>
            <p:spPr>
              <a:xfrm>
                <a:off x="6173824" y="4222193"/>
                <a:ext cx="585097" cy="51302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s-ES" sz="1800" b="0" i="0" u="none" strike="noStrike" kern="1200" cap="none" spc="0" normalizeH="0" baseline="0" noProof="0" smtClean="0">
                          <a:ln>
                            <a:noFill/>
                          </a:ln>
                          <a:solidFill>
                            <a:srgbClr val="0070C0"/>
                          </a:solidFill>
                          <a:effectLst/>
                          <a:uLnTx/>
                          <a:uFillTx/>
                          <a:latin typeface="Calibri"/>
                          <a:ea typeface="+mn-ea"/>
                          <a:cs typeface="+mn-cs"/>
                        </a:rPr>
                        <m:t>H</m:t>
                      </m:r>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m:t>
                      </m:r>
                      <m:f>
                        <m:fPr>
                          <m:ctrlPr>
                            <a:rPr kumimoji="0" lang="es-ES"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fPr>
                        <m:num>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2</m:t>
                          </m:r>
                        </m:num>
                        <m:den>
                          <m:r>
                            <m:rPr>
                              <m:nor/>
                            </m:rPr>
                            <a:rPr kumimoji="0" lang="es-ES" sz="1800" b="0" i="0" u="none" strike="noStrike" kern="1200" cap="none" spc="0" normalizeH="0" baseline="0" noProof="0" smtClean="0">
                              <a:ln>
                                <a:noFill/>
                              </a:ln>
                              <a:solidFill>
                                <a:srgbClr val="0070C0"/>
                              </a:solidFill>
                              <a:effectLst/>
                              <a:uLnTx/>
                              <a:uFillTx/>
                              <a:latin typeface="Calibri"/>
                              <a:ea typeface="Cambria Math" panose="02040503050406030204" pitchFamily="18" charset="0"/>
                              <a:cs typeface="+mn-cs"/>
                            </a:rPr>
                            <m:t>15</m:t>
                          </m:r>
                        </m:den>
                      </m:f>
                    </m:oMath>
                  </m:oMathPara>
                </a14:m>
                <a:endParaRPr kumimoji="0" lang="es-HN"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89" name="CuadroTexto 88">
                <a:extLst>
                  <a:ext uri="{FF2B5EF4-FFF2-40B4-BE49-F238E27FC236}">
                    <a16:creationId xmlns:a16="http://schemas.microsoft.com/office/drawing/2014/main" id="{CDC2015A-0686-4273-881A-3099505F3030}"/>
                  </a:ext>
                </a:extLst>
              </p:cNvPr>
              <p:cNvSpPr txBox="1">
                <a:spLocks noRot="1" noChangeAspect="1" noMove="1" noResize="1" noEditPoints="1" noAdjustHandles="1" noChangeArrowheads="1" noChangeShapeType="1" noTextEdit="1"/>
              </p:cNvSpPr>
              <p:nvPr/>
            </p:nvSpPr>
            <p:spPr>
              <a:xfrm>
                <a:off x="6173824" y="4222193"/>
                <a:ext cx="585097" cy="513026"/>
              </a:xfrm>
              <a:prstGeom prst="rect">
                <a:avLst/>
              </a:prstGeom>
              <a:blipFill>
                <a:blip r:embed="rId3"/>
                <a:stretch>
                  <a:fillRect/>
                </a:stretch>
              </a:blipFill>
            </p:spPr>
            <p:txBody>
              <a:bodyPr/>
              <a:lstStyle/>
              <a:p>
                <a:r>
                  <a:rPr lang="es-HN">
                    <a:noFill/>
                  </a:rPr>
                  <a:t> </a:t>
                </a:r>
              </a:p>
            </p:txBody>
          </p:sp>
        </mc:Fallback>
      </mc:AlternateContent>
      <p:sp>
        <p:nvSpPr>
          <p:cNvPr id="90" name="Rectángulo 89">
            <a:extLst>
              <a:ext uri="{FF2B5EF4-FFF2-40B4-BE49-F238E27FC236}">
                <a16:creationId xmlns:a16="http://schemas.microsoft.com/office/drawing/2014/main" id="{8DF2E3A2-E824-468E-88A9-38E6A14F5B8A}"/>
              </a:ext>
            </a:extLst>
          </p:cNvPr>
          <p:cNvSpPr/>
          <p:nvPr/>
        </p:nvSpPr>
        <p:spPr>
          <a:xfrm>
            <a:off x="3061030" y="464410"/>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5</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pic>
        <p:nvPicPr>
          <p:cNvPr id="91" name="Imagen 90">
            <a:extLst>
              <a:ext uri="{FF2B5EF4-FFF2-40B4-BE49-F238E27FC236}">
                <a16:creationId xmlns:a16="http://schemas.microsoft.com/office/drawing/2014/main" id="{EFB4BE86-F2D8-4864-A96E-4C149CCF520E}"/>
              </a:ext>
            </a:extLst>
          </p:cNvPr>
          <p:cNvPicPr>
            <a:picLocks noChangeAspect="1"/>
          </p:cNvPicPr>
          <p:nvPr/>
        </p:nvPicPr>
        <p:blipFill>
          <a:blip r:embed="rId2"/>
          <a:stretch>
            <a:fillRect/>
          </a:stretch>
        </p:blipFill>
        <p:spPr>
          <a:xfrm>
            <a:off x="817513" y="1450468"/>
            <a:ext cx="1413113" cy="1411467"/>
          </a:xfrm>
          <a:prstGeom prst="rect">
            <a:avLst/>
          </a:prstGeom>
        </p:spPr>
      </p:pic>
      <p:sp>
        <p:nvSpPr>
          <p:cNvPr id="92" name="CuadroTexto 91">
            <a:extLst>
              <a:ext uri="{FF2B5EF4-FFF2-40B4-BE49-F238E27FC236}">
                <a16:creationId xmlns:a16="http://schemas.microsoft.com/office/drawing/2014/main" id="{3329D676-BCA7-4B6F-B6F5-82E62A29BF9A}"/>
              </a:ext>
            </a:extLst>
          </p:cNvPr>
          <p:cNvSpPr txBox="1"/>
          <p:nvPr/>
        </p:nvSpPr>
        <p:spPr>
          <a:xfrm>
            <a:off x="1378262" y="1450468"/>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0</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93" name="CuadroTexto 92">
            <a:extLst>
              <a:ext uri="{FF2B5EF4-FFF2-40B4-BE49-F238E27FC236}">
                <a16:creationId xmlns:a16="http://schemas.microsoft.com/office/drawing/2014/main" id="{3D8DB45C-9DF7-4435-87EB-AC811E27634E}"/>
              </a:ext>
            </a:extLst>
          </p:cNvPr>
          <p:cNvSpPr txBox="1"/>
          <p:nvPr/>
        </p:nvSpPr>
        <p:spPr>
          <a:xfrm>
            <a:off x="1380540" y="1794076"/>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3</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94" name="CuadroTexto 93">
            <a:extLst>
              <a:ext uri="{FF2B5EF4-FFF2-40B4-BE49-F238E27FC236}">
                <a16:creationId xmlns:a16="http://schemas.microsoft.com/office/drawing/2014/main" id="{1421A2E9-8702-4B44-9C58-71F2153AA81F}"/>
              </a:ext>
            </a:extLst>
          </p:cNvPr>
          <p:cNvSpPr txBox="1"/>
          <p:nvPr/>
        </p:nvSpPr>
        <p:spPr>
          <a:xfrm>
            <a:off x="1377108" y="2130479"/>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2</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95" name="CuadroTexto 94">
            <a:extLst>
              <a:ext uri="{FF2B5EF4-FFF2-40B4-BE49-F238E27FC236}">
                <a16:creationId xmlns:a16="http://schemas.microsoft.com/office/drawing/2014/main" id="{74F15E4E-C6DD-4E0F-90A7-AA79892C06E9}"/>
              </a:ext>
            </a:extLst>
          </p:cNvPr>
          <p:cNvSpPr txBox="1"/>
          <p:nvPr/>
        </p:nvSpPr>
        <p:spPr>
          <a:xfrm>
            <a:off x="1377108" y="2448362"/>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5</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96" name="Rectángulo 95">
            <a:extLst>
              <a:ext uri="{FF2B5EF4-FFF2-40B4-BE49-F238E27FC236}">
                <a16:creationId xmlns:a16="http://schemas.microsoft.com/office/drawing/2014/main" id="{BB19077A-BB1C-44F3-BC96-72DB573149E4}"/>
              </a:ext>
            </a:extLst>
          </p:cNvPr>
          <p:cNvSpPr/>
          <p:nvPr/>
        </p:nvSpPr>
        <p:spPr>
          <a:xfrm>
            <a:off x="2357688" y="1532970"/>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97" name="Rectángulo 96">
            <a:extLst>
              <a:ext uri="{FF2B5EF4-FFF2-40B4-BE49-F238E27FC236}">
                <a16:creationId xmlns:a16="http://schemas.microsoft.com/office/drawing/2014/main" id="{3B8700C1-2A1E-4232-8828-FF7831D19E6C}"/>
              </a:ext>
            </a:extLst>
          </p:cNvPr>
          <p:cNvSpPr/>
          <p:nvPr/>
        </p:nvSpPr>
        <p:spPr>
          <a:xfrm>
            <a:off x="2357688" y="1881165"/>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1</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98" name="Rectángulo 97">
            <a:extLst>
              <a:ext uri="{FF2B5EF4-FFF2-40B4-BE49-F238E27FC236}">
                <a16:creationId xmlns:a16="http://schemas.microsoft.com/office/drawing/2014/main" id="{6551B01B-3124-4B17-AC55-1E7878BE41F6}"/>
              </a:ext>
            </a:extLst>
          </p:cNvPr>
          <p:cNvSpPr/>
          <p:nvPr/>
        </p:nvSpPr>
        <p:spPr>
          <a:xfrm>
            <a:off x="2357688" y="2229360"/>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3</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99" name="Rectángulo 98">
            <a:extLst>
              <a:ext uri="{FF2B5EF4-FFF2-40B4-BE49-F238E27FC236}">
                <a16:creationId xmlns:a16="http://schemas.microsoft.com/office/drawing/2014/main" id="{7390EFA3-F77D-4CCF-90DB-1CF9FBE1CD26}"/>
              </a:ext>
            </a:extLst>
          </p:cNvPr>
          <p:cNvSpPr/>
          <p:nvPr/>
        </p:nvSpPr>
        <p:spPr>
          <a:xfrm>
            <a:off x="2357688" y="2572056"/>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2</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pic>
        <p:nvPicPr>
          <p:cNvPr id="100" name="Imagen 99">
            <a:extLst>
              <a:ext uri="{FF2B5EF4-FFF2-40B4-BE49-F238E27FC236}">
                <a16:creationId xmlns:a16="http://schemas.microsoft.com/office/drawing/2014/main" id="{8B5B3A74-6788-4B82-AC23-E88845E8236D}"/>
              </a:ext>
            </a:extLst>
          </p:cNvPr>
          <p:cNvPicPr>
            <a:picLocks noChangeAspect="1"/>
          </p:cNvPicPr>
          <p:nvPr/>
        </p:nvPicPr>
        <p:blipFill>
          <a:blip r:embed="rId2"/>
          <a:stretch>
            <a:fillRect/>
          </a:stretch>
        </p:blipFill>
        <p:spPr>
          <a:xfrm>
            <a:off x="817513" y="3383291"/>
            <a:ext cx="1413113" cy="1411467"/>
          </a:xfrm>
          <a:prstGeom prst="rect">
            <a:avLst/>
          </a:prstGeom>
        </p:spPr>
      </p:pic>
      <p:sp>
        <p:nvSpPr>
          <p:cNvPr id="101" name="CuadroTexto 100">
            <a:extLst>
              <a:ext uri="{FF2B5EF4-FFF2-40B4-BE49-F238E27FC236}">
                <a16:creationId xmlns:a16="http://schemas.microsoft.com/office/drawing/2014/main" id="{D1B17B52-B35D-4E6C-B01C-4F37D4DBBF04}"/>
              </a:ext>
            </a:extLst>
          </p:cNvPr>
          <p:cNvSpPr txBox="1"/>
          <p:nvPr/>
        </p:nvSpPr>
        <p:spPr>
          <a:xfrm>
            <a:off x="1378262" y="3383291"/>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3</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102" name="CuadroTexto 101">
            <a:extLst>
              <a:ext uri="{FF2B5EF4-FFF2-40B4-BE49-F238E27FC236}">
                <a16:creationId xmlns:a16="http://schemas.microsoft.com/office/drawing/2014/main" id="{6306F55B-6FF9-4840-8890-80E476F0DE4C}"/>
              </a:ext>
            </a:extLst>
          </p:cNvPr>
          <p:cNvSpPr txBox="1"/>
          <p:nvPr/>
        </p:nvSpPr>
        <p:spPr>
          <a:xfrm>
            <a:off x="1315292" y="3737322"/>
            <a:ext cx="4152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11</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103" name="CuadroTexto 102">
            <a:extLst>
              <a:ext uri="{FF2B5EF4-FFF2-40B4-BE49-F238E27FC236}">
                <a16:creationId xmlns:a16="http://schemas.microsoft.com/office/drawing/2014/main" id="{32CCAE9F-9F5F-4899-AEA2-087A58B80E2E}"/>
              </a:ext>
            </a:extLst>
          </p:cNvPr>
          <p:cNvSpPr txBox="1"/>
          <p:nvPr/>
        </p:nvSpPr>
        <p:spPr>
          <a:xfrm>
            <a:off x="1377108" y="4063302"/>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6</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104" name="CuadroTexto 103">
            <a:extLst>
              <a:ext uri="{FF2B5EF4-FFF2-40B4-BE49-F238E27FC236}">
                <a16:creationId xmlns:a16="http://schemas.microsoft.com/office/drawing/2014/main" id="{76CA20A8-4942-451B-8F1E-6C423976E061}"/>
              </a:ext>
            </a:extLst>
          </p:cNvPr>
          <p:cNvSpPr txBox="1"/>
          <p:nvPr/>
        </p:nvSpPr>
        <p:spPr>
          <a:xfrm>
            <a:off x="1377108" y="4381185"/>
            <a:ext cx="291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7</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sp>
        <p:nvSpPr>
          <p:cNvPr id="105" name="Rectángulo 104">
            <a:extLst>
              <a:ext uri="{FF2B5EF4-FFF2-40B4-BE49-F238E27FC236}">
                <a16:creationId xmlns:a16="http://schemas.microsoft.com/office/drawing/2014/main" id="{90AF58AC-8728-4ECA-863B-C1478DCC331F}"/>
              </a:ext>
            </a:extLst>
          </p:cNvPr>
          <p:cNvSpPr/>
          <p:nvPr/>
        </p:nvSpPr>
        <p:spPr>
          <a:xfrm>
            <a:off x="2357688" y="3465793"/>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06" name="Rectángulo 105">
            <a:extLst>
              <a:ext uri="{FF2B5EF4-FFF2-40B4-BE49-F238E27FC236}">
                <a16:creationId xmlns:a16="http://schemas.microsoft.com/office/drawing/2014/main" id="{AC52CBC5-0D00-4492-8408-954911A7A233}"/>
              </a:ext>
            </a:extLst>
          </p:cNvPr>
          <p:cNvSpPr/>
          <p:nvPr/>
        </p:nvSpPr>
        <p:spPr>
          <a:xfrm>
            <a:off x="2357688" y="3813988"/>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1</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07" name="Rectángulo 106">
            <a:extLst>
              <a:ext uri="{FF2B5EF4-FFF2-40B4-BE49-F238E27FC236}">
                <a16:creationId xmlns:a16="http://schemas.microsoft.com/office/drawing/2014/main" id="{248F25FD-ADB7-418F-B74F-CEAADDC140E6}"/>
              </a:ext>
            </a:extLst>
          </p:cNvPr>
          <p:cNvSpPr/>
          <p:nvPr/>
        </p:nvSpPr>
        <p:spPr>
          <a:xfrm>
            <a:off x="2357688" y="4162183"/>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3</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08" name="Rectángulo 107">
            <a:extLst>
              <a:ext uri="{FF2B5EF4-FFF2-40B4-BE49-F238E27FC236}">
                <a16:creationId xmlns:a16="http://schemas.microsoft.com/office/drawing/2014/main" id="{15CC9609-5065-45F7-8F5E-441EAAEA8EE0}"/>
              </a:ext>
            </a:extLst>
          </p:cNvPr>
          <p:cNvSpPr/>
          <p:nvPr/>
        </p:nvSpPr>
        <p:spPr>
          <a:xfrm>
            <a:off x="2357688" y="4504879"/>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2</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Tree>
    <p:extLst>
      <p:ext uri="{BB962C8B-B14F-4D97-AF65-F5344CB8AC3E}">
        <p14:creationId xmlns:p14="http://schemas.microsoft.com/office/powerpoint/2010/main" val="28791436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EF94FE5-7FA1-4FF2-9D3C-02C55008975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a:extLst>
              <a:ext uri="{FF2B5EF4-FFF2-40B4-BE49-F238E27FC236}">
                <a16:creationId xmlns:a16="http://schemas.microsoft.com/office/drawing/2014/main" id="{BC766B0D-F5EA-4DE4-BCC5-92133F71E50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Marcador de número de diapositiva 3">
            <a:extLst>
              <a:ext uri="{FF2B5EF4-FFF2-40B4-BE49-F238E27FC236}">
                <a16:creationId xmlns:a16="http://schemas.microsoft.com/office/drawing/2014/main" id="{0FA221EC-7D8F-432E-BC6E-575700F1C0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ángulo 4">
            <a:extLst>
              <a:ext uri="{FF2B5EF4-FFF2-40B4-BE49-F238E27FC236}">
                <a16:creationId xmlns:a16="http://schemas.microsoft.com/office/drawing/2014/main" id="{38FC0300-25CF-4237-A4FD-2450EA553CB4}"/>
              </a:ext>
            </a:extLst>
          </p:cNvPr>
          <p:cNvSpPr/>
          <p:nvPr/>
        </p:nvSpPr>
        <p:spPr>
          <a:xfrm>
            <a:off x="321588" y="332656"/>
            <a:ext cx="4612392" cy="3672408"/>
          </a:xfrm>
          <a:prstGeom prst="rect">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white"/>
                </a:solidFill>
                <a:effectLst/>
                <a:uLnTx/>
                <a:uFillTx/>
                <a:latin typeface="Calibri"/>
                <a:ea typeface="+mn-ea"/>
                <a:cs typeface="+mn-cs"/>
              </a:rPr>
              <a:t>EJEMPLO</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white"/>
                </a:solidFill>
                <a:effectLst/>
                <a:uLnTx/>
                <a:uFillTx/>
                <a:latin typeface="Calibri"/>
                <a:ea typeface="+mn-ea"/>
                <a:cs typeface="+mn-cs"/>
              </a:rPr>
              <a:t>Considere una memoria caché de asignación asociativa de ocho líneas, asumir que la caché está inicialmente vacía y el procesador direcciona los bloques de memoria principal en la secuencia siguiente: 4,3,25,8,18,6,25,8,16,35,45,22,8,3,16,25,7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white"/>
                </a:solidFill>
                <a:effectLst/>
                <a:uLnTx/>
                <a:uFillTx/>
                <a:latin typeface="Calibri"/>
                <a:ea typeface="+mn-ea"/>
                <a:cs typeface="+mn-cs"/>
              </a:rPr>
              <a:t>Si utiliza algoritmo de reemplazo LRU, el bloque 7 se almacenará en la línea:</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Tx/>
              <a:buAutoNum type="alphaLcParenR"/>
              <a:tabLst/>
              <a:defRPr/>
            </a:pPr>
            <a:r>
              <a:rPr kumimoji="0" lang="es-ES" sz="1600" b="0" i="0" u="none" strike="noStrike" kern="1200" cap="none" spc="0" normalizeH="0" baseline="0" noProof="0" dirty="0">
                <a:ln>
                  <a:noFill/>
                </a:ln>
                <a:solidFill>
                  <a:prstClr val="white"/>
                </a:solidFill>
                <a:effectLst/>
                <a:uLnTx/>
                <a:uFillTx/>
                <a:latin typeface="Calibri"/>
                <a:ea typeface="+mn-ea"/>
                <a:cs typeface="+mn-cs"/>
              </a:rPr>
              <a:t>4</a:t>
            </a:r>
          </a:p>
          <a:p>
            <a:pPr marL="342900" marR="0" lvl="0" indent="-342900" algn="just" defTabSz="914400" rtl="0" eaLnBrk="1" fontAlgn="auto" latinLnBrk="0" hangingPunct="1">
              <a:lnSpc>
                <a:spcPct val="100000"/>
              </a:lnSpc>
              <a:spcBef>
                <a:spcPts val="0"/>
              </a:spcBef>
              <a:spcAft>
                <a:spcPts val="0"/>
              </a:spcAft>
              <a:buClrTx/>
              <a:buSzTx/>
              <a:buFontTx/>
              <a:buAutoNum type="alphaLcParenR"/>
              <a:tabLst/>
              <a:defRPr/>
            </a:pPr>
            <a:r>
              <a:rPr kumimoji="0" lang="es-ES" sz="1600" b="0" i="0" u="none" strike="noStrike" kern="1200" cap="none" spc="0" normalizeH="0" baseline="0" noProof="0" dirty="0">
                <a:ln>
                  <a:noFill/>
                </a:ln>
                <a:solidFill>
                  <a:prstClr val="white"/>
                </a:solidFill>
                <a:effectLst/>
                <a:uLnTx/>
                <a:uFillTx/>
                <a:latin typeface="Calibri"/>
                <a:ea typeface="+mn-ea"/>
                <a:cs typeface="+mn-cs"/>
              </a:rPr>
              <a:t>5</a:t>
            </a:r>
          </a:p>
          <a:p>
            <a:pPr marL="342900" marR="0" lvl="0" indent="-342900" algn="just" defTabSz="914400" rtl="0" eaLnBrk="1" fontAlgn="auto" latinLnBrk="0" hangingPunct="1">
              <a:lnSpc>
                <a:spcPct val="100000"/>
              </a:lnSpc>
              <a:spcBef>
                <a:spcPts val="0"/>
              </a:spcBef>
              <a:spcAft>
                <a:spcPts val="0"/>
              </a:spcAft>
              <a:buClrTx/>
              <a:buSzTx/>
              <a:buFontTx/>
              <a:buAutoNum type="alphaLcParenR"/>
              <a:tabLst/>
              <a:defRPr/>
            </a:pPr>
            <a:r>
              <a:rPr kumimoji="0" lang="es-ES" sz="1600" b="0" i="0" u="none" strike="noStrike" kern="1200" cap="none" spc="0" normalizeH="0" baseline="0" noProof="0" dirty="0">
                <a:ln>
                  <a:noFill/>
                </a:ln>
                <a:solidFill>
                  <a:prstClr val="white"/>
                </a:solidFill>
                <a:effectLst/>
                <a:uLnTx/>
                <a:uFillTx/>
                <a:latin typeface="Calibri"/>
                <a:ea typeface="+mn-ea"/>
                <a:cs typeface="+mn-cs"/>
              </a:rPr>
              <a:t>6</a:t>
            </a:r>
          </a:p>
          <a:p>
            <a:pPr marL="342900" marR="0" lvl="0" indent="-342900" algn="just" defTabSz="914400" rtl="0" eaLnBrk="1" fontAlgn="auto" latinLnBrk="0" hangingPunct="1">
              <a:lnSpc>
                <a:spcPct val="100000"/>
              </a:lnSpc>
              <a:spcBef>
                <a:spcPts val="0"/>
              </a:spcBef>
              <a:spcAft>
                <a:spcPts val="0"/>
              </a:spcAft>
              <a:buClrTx/>
              <a:buSzTx/>
              <a:buFontTx/>
              <a:buAutoNum type="alphaLcParenR"/>
              <a:tabLst/>
              <a:defRPr/>
            </a:pPr>
            <a:r>
              <a:rPr kumimoji="0" lang="es-ES" sz="1600" b="0" i="0" u="none" strike="noStrike" kern="1200" cap="none" spc="0" normalizeH="0" baseline="0" noProof="0" dirty="0">
                <a:ln>
                  <a:noFill/>
                </a:ln>
                <a:solidFill>
                  <a:prstClr val="white"/>
                </a:solidFill>
                <a:effectLst/>
                <a:uLnTx/>
                <a:uFillTx/>
                <a:latin typeface="Calibri"/>
                <a:ea typeface="+mn-ea"/>
                <a:cs typeface="+mn-cs"/>
              </a:rPr>
              <a:t>7</a:t>
            </a:r>
            <a:endParaRPr kumimoji="0" lang="es-HN" sz="16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1" name="Imagen 10">
            <a:extLst>
              <a:ext uri="{FF2B5EF4-FFF2-40B4-BE49-F238E27FC236}">
                <a16:creationId xmlns:a16="http://schemas.microsoft.com/office/drawing/2014/main" id="{0AEA3361-0E84-45C1-A660-C6A93699C618}"/>
              </a:ext>
            </a:extLst>
          </p:cNvPr>
          <p:cNvPicPr>
            <a:picLocks noChangeAspect="1"/>
          </p:cNvPicPr>
          <p:nvPr/>
        </p:nvPicPr>
        <p:blipFill>
          <a:blip r:embed="rId2"/>
          <a:stretch>
            <a:fillRect/>
          </a:stretch>
        </p:blipFill>
        <p:spPr>
          <a:xfrm>
            <a:off x="5007928" y="2459289"/>
            <a:ext cx="2012344" cy="1965334"/>
          </a:xfrm>
          <a:prstGeom prst="rect">
            <a:avLst/>
          </a:prstGeom>
        </p:spPr>
      </p:pic>
      <p:pic>
        <p:nvPicPr>
          <p:cNvPr id="13" name="Imagen 12">
            <a:extLst>
              <a:ext uri="{FF2B5EF4-FFF2-40B4-BE49-F238E27FC236}">
                <a16:creationId xmlns:a16="http://schemas.microsoft.com/office/drawing/2014/main" id="{7FFDA89E-7662-4688-BD75-404F5F32D767}"/>
              </a:ext>
            </a:extLst>
          </p:cNvPr>
          <p:cNvPicPr>
            <a:picLocks noChangeAspect="1"/>
          </p:cNvPicPr>
          <p:nvPr/>
        </p:nvPicPr>
        <p:blipFill>
          <a:blip r:embed="rId3"/>
          <a:stretch>
            <a:fillRect/>
          </a:stretch>
        </p:blipFill>
        <p:spPr>
          <a:xfrm>
            <a:off x="6876256" y="620688"/>
            <a:ext cx="2155444" cy="5261734"/>
          </a:xfrm>
          <a:prstGeom prst="rect">
            <a:avLst/>
          </a:prstGeom>
        </p:spPr>
      </p:pic>
    </p:spTree>
    <p:extLst>
      <p:ext uri="{BB962C8B-B14F-4D97-AF65-F5344CB8AC3E}">
        <p14:creationId xmlns:p14="http://schemas.microsoft.com/office/powerpoint/2010/main" val="24333069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8915CA0-5D4E-4762-BD89-13D0146CD1F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a:extLst>
              <a:ext uri="{FF2B5EF4-FFF2-40B4-BE49-F238E27FC236}">
                <a16:creationId xmlns:a16="http://schemas.microsoft.com/office/drawing/2014/main" id="{967A0C0B-AEF6-438F-A97F-FCB8B185E01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Marcador de número de diapositiva 3">
            <a:extLst>
              <a:ext uri="{FF2B5EF4-FFF2-40B4-BE49-F238E27FC236}">
                <a16:creationId xmlns:a16="http://schemas.microsoft.com/office/drawing/2014/main" id="{8B827DF0-C465-4183-B34F-A5BECF8F10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1" name="Rectángulo 30">
            <a:extLst>
              <a:ext uri="{FF2B5EF4-FFF2-40B4-BE49-F238E27FC236}">
                <a16:creationId xmlns:a16="http://schemas.microsoft.com/office/drawing/2014/main" id="{8A2B5B1D-8363-4F4F-A077-9C141FCBF275}"/>
              </a:ext>
            </a:extLst>
          </p:cNvPr>
          <p:cNvSpPr/>
          <p:nvPr/>
        </p:nvSpPr>
        <p:spPr>
          <a:xfrm>
            <a:off x="1187624" y="512632"/>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4</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32" name="Rectángulo 31">
            <a:extLst>
              <a:ext uri="{FF2B5EF4-FFF2-40B4-BE49-F238E27FC236}">
                <a16:creationId xmlns:a16="http://schemas.microsoft.com/office/drawing/2014/main" id="{287240EC-A20C-4A57-A4E7-B439F476F566}"/>
              </a:ext>
            </a:extLst>
          </p:cNvPr>
          <p:cNvSpPr/>
          <p:nvPr/>
        </p:nvSpPr>
        <p:spPr>
          <a:xfrm>
            <a:off x="1583624" y="512632"/>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3</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33" name="Rectángulo 32">
            <a:extLst>
              <a:ext uri="{FF2B5EF4-FFF2-40B4-BE49-F238E27FC236}">
                <a16:creationId xmlns:a16="http://schemas.microsoft.com/office/drawing/2014/main" id="{8809DF1F-F52B-44B4-9BC3-07C00BA13127}"/>
              </a:ext>
            </a:extLst>
          </p:cNvPr>
          <p:cNvSpPr/>
          <p:nvPr/>
        </p:nvSpPr>
        <p:spPr>
          <a:xfrm>
            <a:off x="2375624" y="512632"/>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8</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34" name="Rectángulo 33">
            <a:extLst>
              <a:ext uri="{FF2B5EF4-FFF2-40B4-BE49-F238E27FC236}">
                <a16:creationId xmlns:a16="http://schemas.microsoft.com/office/drawing/2014/main" id="{8B7A64CC-8185-4166-BE20-0EC58D4E9313}"/>
              </a:ext>
            </a:extLst>
          </p:cNvPr>
          <p:cNvSpPr/>
          <p:nvPr/>
        </p:nvSpPr>
        <p:spPr>
          <a:xfrm>
            <a:off x="2771624" y="512632"/>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18</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35" name="Rectángulo 34">
            <a:extLst>
              <a:ext uri="{FF2B5EF4-FFF2-40B4-BE49-F238E27FC236}">
                <a16:creationId xmlns:a16="http://schemas.microsoft.com/office/drawing/2014/main" id="{81E50434-21BB-4C85-892D-8F344F680FA4}"/>
              </a:ext>
            </a:extLst>
          </p:cNvPr>
          <p:cNvSpPr/>
          <p:nvPr/>
        </p:nvSpPr>
        <p:spPr>
          <a:xfrm>
            <a:off x="3167624" y="512632"/>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6</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36" name="Rectángulo 35">
            <a:extLst>
              <a:ext uri="{FF2B5EF4-FFF2-40B4-BE49-F238E27FC236}">
                <a16:creationId xmlns:a16="http://schemas.microsoft.com/office/drawing/2014/main" id="{7E47BB28-84EF-46CB-B401-3744A56AC44D}"/>
              </a:ext>
            </a:extLst>
          </p:cNvPr>
          <p:cNvSpPr/>
          <p:nvPr/>
        </p:nvSpPr>
        <p:spPr>
          <a:xfrm>
            <a:off x="3563624" y="512632"/>
            <a:ext cx="396000" cy="396000"/>
          </a:xfrm>
          <a:prstGeom prst="rect">
            <a:avLst/>
          </a:pr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25</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37" name="Rectángulo 36">
            <a:extLst>
              <a:ext uri="{FF2B5EF4-FFF2-40B4-BE49-F238E27FC236}">
                <a16:creationId xmlns:a16="http://schemas.microsoft.com/office/drawing/2014/main" id="{C97B194E-F26E-47C2-8B01-E1881993E9AB}"/>
              </a:ext>
            </a:extLst>
          </p:cNvPr>
          <p:cNvSpPr/>
          <p:nvPr/>
        </p:nvSpPr>
        <p:spPr>
          <a:xfrm>
            <a:off x="3959624" y="512632"/>
            <a:ext cx="396000" cy="396000"/>
          </a:xfrm>
          <a:prstGeom prst="rect">
            <a:avLst/>
          </a:pr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8</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39" name="Rectángulo 38">
            <a:extLst>
              <a:ext uri="{FF2B5EF4-FFF2-40B4-BE49-F238E27FC236}">
                <a16:creationId xmlns:a16="http://schemas.microsoft.com/office/drawing/2014/main" id="{918E3B10-E342-4609-8646-1C861D1222EB}"/>
              </a:ext>
            </a:extLst>
          </p:cNvPr>
          <p:cNvSpPr/>
          <p:nvPr/>
        </p:nvSpPr>
        <p:spPr>
          <a:xfrm>
            <a:off x="1979624" y="512632"/>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70C0"/>
                </a:solidFill>
                <a:effectLst/>
                <a:uLnTx/>
                <a:uFillTx/>
                <a:latin typeface="Calibri"/>
                <a:ea typeface="+mn-ea"/>
                <a:cs typeface="+mn-cs"/>
              </a:rPr>
              <a:t>25</a:t>
            </a:r>
            <a:endParaRPr kumimoji="0" lang="es-H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40" name="Rectángulo 39">
            <a:extLst>
              <a:ext uri="{FF2B5EF4-FFF2-40B4-BE49-F238E27FC236}">
                <a16:creationId xmlns:a16="http://schemas.microsoft.com/office/drawing/2014/main" id="{7973278E-0109-48FC-A9CA-C00D3C615426}"/>
              </a:ext>
            </a:extLst>
          </p:cNvPr>
          <p:cNvSpPr/>
          <p:nvPr/>
        </p:nvSpPr>
        <p:spPr>
          <a:xfrm>
            <a:off x="3563624" y="116632"/>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C00000"/>
                </a:solidFill>
                <a:effectLst/>
                <a:uLnTx/>
                <a:uFillTx/>
                <a:latin typeface="Calibri"/>
                <a:ea typeface="+mn-ea"/>
                <a:cs typeface="+mn-cs"/>
              </a:rPr>
              <a:t>H</a:t>
            </a:r>
            <a:endParaRPr kumimoji="0" lang="es-HN" sz="1800" b="1" i="0" u="none" strike="noStrike" kern="1200" cap="none" spc="0" normalizeH="0" baseline="0" noProof="0" dirty="0">
              <a:ln>
                <a:noFill/>
              </a:ln>
              <a:solidFill>
                <a:srgbClr val="C00000"/>
              </a:solidFill>
              <a:effectLst/>
              <a:uLnTx/>
              <a:uFillTx/>
              <a:latin typeface="Calibri"/>
              <a:ea typeface="+mn-ea"/>
              <a:cs typeface="+mn-cs"/>
            </a:endParaRPr>
          </a:p>
        </p:txBody>
      </p:sp>
      <p:sp>
        <p:nvSpPr>
          <p:cNvPr id="41" name="Rectángulo 40">
            <a:extLst>
              <a:ext uri="{FF2B5EF4-FFF2-40B4-BE49-F238E27FC236}">
                <a16:creationId xmlns:a16="http://schemas.microsoft.com/office/drawing/2014/main" id="{E3D18E93-6C41-4586-B444-9042D2FACBE3}"/>
              </a:ext>
            </a:extLst>
          </p:cNvPr>
          <p:cNvSpPr/>
          <p:nvPr/>
        </p:nvSpPr>
        <p:spPr>
          <a:xfrm>
            <a:off x="3959624" y="116632"/>
            <a:ext cx="396000" cy="396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C00000"/>
                </a:solidFill>
                <a:effectLst/>
                <a:uLnTx/>
                <a:uFillTx/>
                <a:latin typeface="Calibri"/>
                <a:ea typeface="+mn-ea"/>
                <a:cs typeface="+mn-cs"/>
              </a:rPr>
              <a:t>H</a:t>
            </a:r>
            <a:endParaRPr kumimoji="0" lang="es-HN" sz="1800" b="1" i="0" u="none" strike="noStrike" kern="1200" cap="none" spc="0" normalizeH="0" baseline="0" noProof="0" dirty="0">
              <a:ln>
                <a:noFill/>
              </a:ln>
              <a:solidFill>
                <a:srgbClr val="C00000"/>
              </a:solidFill>
              <a:effectLst/>
              <a:uLnTx/>
              <a:uFillTx/>
              <a:latin typeface="Calibri"/>
              <a:ea typeface="+mn-ea"/>
              <a:cs typeface="+mn-cs"/>
            </a:endParaRPr>
          </a:p>
        </p:txBody>
      </p:sp>
      <p:pic>
        <p:nvPicPr>
          <p:cNvPr id="311" name="Imagen 310">
            <a:extLst>
              <a:ext uri="{FF2B5EF4-FFF2-40B4-BE49-F238E27FC236}">
                <a16:creationId xmlns:a16="http://schemas.microsoft.com/office/drawing/2014/main" id="{B7426404-7D2E-4AF8-978E-CE0E61D053FE}"/>
              </a:ext>
            </a:extLst>
          </p:cNvPr>
          <p:cNvPicPr>
            <a:picLocks noChangeAspect="1"/>
          </p:cNvPicPr>
          <p:nvPr/>
        </p:nvPicPr>
        <p:blipFill>
          <a:blip r:embed="rId2"/>
          <a:stretch>
            <a:fillRect/>
          </a:stretch>
        </p:blipFill>
        <p:spPr>
          <a:xfrm>
            <a:off x="148924" y="1556792"/>
            <a:ext cx="1815581" cy="3350000"/>
          </a:xfrm>
          <a:prstGeom prst="rect">
            <a:avLst/>
          </a:prstGeom>
        </p:spPr>
      </p:pic>
      <p:sp>
        <p:nvSpPr>
          <p:cNvPr id="312" name="CuadroTexto 311">
            <a:extLst>
              <a:ext uri="{FF2B5EF4-FFF2-40B4-BE49-F238E27FC236}">
                <a16:creationId xmlns:a16="http://schemas.microsoft.com/office/drawing/2014/main" id="{F16401F7-E2E6-4544-827E-A37A670C2B26}"/>
              </a:ext>
            </a:extLst>
          </p:cNvPr>
          <p:cNvSpPr txBox="1"/>
          <p:nvPr/>
        </p:nvSpPr>
        <p:spPr>
          <a:xfrm>
            <a:off x="1772935" y="1916832"/>
            <a:ext cx="9268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srgbClr val="C00000"/>
                </a:solidFill>
                <a:effectLst/>
                <a:uLnTx/>
                <a:uFillTx/>
                <a:latin typeface="Calibri"/>
                <a:ea typeface="+mn-ea"/>
                <a:cs typeface="+mn-cs"/>
              </a:rPr>
              <a:t>CONTADORES</a:t>
            </a:r>
            <a:endParaRPr kumimoji="0" lang="es-HN" sz="10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13" name="Rectángulo 312">
            <a:extLst>
              <a:ext uri="{FF2B5EF4-FFF2-40B4-BE49-F238E27FC236}">
                <a16:creationId xmlns:a16="http://schemas.microsoft.com/office/drawing/2014/main" id="{92B121C3-B136-4B6A-82E1-8BB3832A0AED}"/>
              </a:ext>
            </a:extLst>
          </p:cNvPr>
          <p:cNvSpPr/>
          <p:nvPr/>
        </p:nvSpPr>
        <p:spPr>
          <a:xfrm>
            <a:off x="2128363" y="2235156"/>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14" name="Rectángulo 313">
            <a:extLst>
              <a:ext uri="{FF2B5EF4-FFF2-40B4-BE49-F238E27FC236}">
                <a16:creationId xmlns:a16="http://schemas.microsoft.com/office/drawing/2014/main" id="{06554DBF-6F5E-46AB-BE79-F8E9FB5D93E9}"/>
              </a:ext>
            </a:extLst>
          </p:cNvPr>
          <p:cNvSpPr/>
          <p:nvPr/>
        </p:nvSpPr>
        <p:spPr>
          <a:xfrm>
            <a:off x="2128363" y="2577002"/>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15" name="Rectángulo 314">
            <a:extLst>
              <a:ext uri="{FF2B5EF4-FFF2-40B4-BE49-F238E27FC236}">
                <a16:creationId xmlns:a16="http://schemas.microsoft.com/office/drawing/2014/main" id="{3A4390D1-8585-4EB7-AAD5-2DC7544F6F05}"/>
              </a:ext>
            </a:extLst>
          </p:cNvPr>
          <p:cNvSpPr/>
          <p:nvPr/>
        </p:nvSpPr>
        <p:spPr>
          <a:xfrm>
            <a:off x="2128363" y="2920047"/>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16" name="Rectángulo 315">
            <a:extLst>
              <a:ext uri="{FF2B5EF4-FFF2-40B4-BE49-F238E27FC236}">
                <a16:creationId xmlns:a16="http://schemas.microsoft.com/office/drawing/2014/main" id="{E20884BA-CFC1-47BD-B92B-05F740AE8CBF}"/>
              </a:ext>
            </a:extLst>
          </p:cNvPr>
          <p:cNvSpPr/>
          <p:nvPr/>
        </p:nvSpPr>
        <p:spPr>
          <a:xfrm>
            <a:off x="2128363" y="3270374"/>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17" name="Rectángulo 316">
            <a:extLst>
              <a:ext uri="{FF2B5EF4-FFF2-40B4-BE49-F238E27FC236}">
                <a16:creationId xmlns:a16="http://schemas.microsoft.com/office/drawing/2014/main" id="{F9DC9A28-149A-4B10-B752-F2C8F22D06D0}"/>
              </a:ext>
            </a:extLst>
          </p:cNvPr>
          <p:cNvSpPr/>
          <p:nvPr/>
        </p:nvSpPr>
        <p:spPr>
          <a:xfrm>
            <a:off x="2128363" y="3595247"/>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18" name="Rectángulo 317">
            <a:extLst>
              <a:ext uri="{FF2B5EF4-FFF2-40B4-BE49-F238E27FC236}">
                <a16:creationId xmlns:a16="http://schemas.microsoft.com/office/drawing/2014/main" id="{1E6B6881-730C-49F3-B699-C903B71CD53F}"/>
              </a:ext>
            </a:extLst>
          </p:cNvPr>
          <p:cNvSpPr/>
          <p:nvPr/>
        </p:nvSpPr>
        <p:spPr>
          <a:xfrm>
            <a:off x="2128363" y="3941160"/>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19" name="Rectángulo 318">
            <a:extLst>
              <a:ext uri="{FF2B5EF4-FFF2-40B4-BE49-F238E27FC236}">
                <a16:creationId xmlns:a16="http://schemas.microsoft.com/office/drawing/2014/main" id="{CE356A2E-2124-4115-B42A-31D8A0965C80}"/>
              </a:ext>
            </a:extLst>
          </p:cNvPr>
          <p:cNvSpPr/>
          <p:nvPr/>
        </p:nvSpPr>
        <p:spPr>
          <a:xfrm>
            <a:off x="2128363" y="4279907"/>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20" name="Rectángulo 319">
            <a:extLst>
              <a:ext uri="{FF2B5EF4-FFF2-40B4-BE49-F238E27FC236}">
                <a16:creationId xmlns:a16="http://schemas.microsoft.com/office/drawing/2014/main" id="{BD9BFF7E-9B9F-48BE-BA9B-C9E5B27C4E76}"/>
              </a:ext>
            </a:extLst>
          </p:cNvPr>
          <p:cNvSpPr/>
          <p:nvPr/>
        </p:nvSpPr>
        <p:spPr>
          <a:xfrm>
            <a:off x="2128363" y="4618654"/>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pic>
        <p:nvPicPr>
          <p:cNvPr id="321" name="Imagen 320">
            <a:extLst>
              <a:ext uri="{FF2B5EF4-FFF2-40B4-BE49-F238E27FC236}">
                <a16:creationId xmlns:a16="http://schemas.microsoft.com/office/drawing/2014/main" id="{FA900EFF-C1EC-4E0B-8047-A55ABC7C35A8}"/>
              </a:ext>
            </a:extLst>
          </p:cNvPr>
          <p:cNvPicPr>
            <a:picLocks noChangeAspect="1"/>
          </p:cNvPicPr>
          <p:nvPr/>
        </p:nvPicPr>
        <p:blipFill>
          <a:blip r:embed="rId3"/>
          <a:stretch>
            <a:fillRect/>
          </a:stretch>
        </p:blipFill>
        <p:spPr>
          <a:xfrm>
            <a:off x="2508160" y="2163053"/>
            <a:ext cx="1413113" cy="2760400"/>
          </a:xfrm>
          <a:prstGeom prst="rect">
            <a:avLst/>
          </a:prstGeom>
        </p:spPr>
      </p:pic>
      <p:sp>
        <p:nvSpPr>
          <p:cNvPr id="330" name="CuadroTexto 329">
            <a:extLst>
              <a:ext uri="{FF2B5EF4-FFF2-40B4-BE49-F238E27FC236}">
                <a16:creationId xmlns:a16="http://schemas.microsoft.com/office/drawing/2014/main" id="{7FB9BA2E-9542-47F2-A46F-C858CA42A84B}"/>
              </a:ext>
            </a:extLst>
          </p:cNvPr>
          <p:cNvSpPr txBox="1"/>
          <p:nvPr/>
        </p:nvSpPr>
        <p:spPr>
          <a:xfrm>
            <a:off x="3064418" y="2188074"/>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4</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331" name="CuadroTexto 330">
            <a:extLst>
              <a:ext uri="{FF2B5EF4-FFF2-40B4-BE49-F238E27FC236}">
                <a16:creationId xmlns:a16="http://schemas.microsoft.com/office/drawing/2014/main" id="{178CC957-6B6B-4529-B1EC-860F32F3D75A}"/>
              </a:ext>
            </a:extLst>
          </p:cNvPr>
          <p:cNvSpPr txBox="1"/>
          <p:nvPr/>
        </p:nvSpPr>
        <p:spPr>
          <a:xfrm>
            <a:off x="3066696" y="2531682"/>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3</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332" name="CuadroTexto 331">
            <a:extLst>
              <a:ext uri="{FF2B5EF4-FFF2-40B4-BE49-F238E27FC236}">
                <a16:creationId xmlns:a16="http://schemas.microsoft.com/office/drawing/2014/main" id="{A9E2E47F-F415-4563-B7C2-4C73F152D936}"/>
              </a:ext>
            </a:extLst>
          </p:cNvPr>
          <p:cNvSpPr txBox="1"/>
          <p:nvPr/>
        </p:nvSpPr>
        <p:spPr>
          <a:xfrm>
            <a:off x="2987824" y="2868085"/>
            <a:ext cx="50036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25</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333" name="CuadroTexto 332">
            <a:extLst>
              <a:ext uri="{FF2B5EF4-FFF2-40B4-BE49-F238E27FC236}">
                <a16:creationId xmlns:a16="http://schemas.microsoft.com/office/drawing/2014/main" id="{554FDD31-AD48-4889-97BF-98CFA2F711D6}"/>
              </a:ext>
            </a:extLst>
          </p:cNvPr>
          <p:cNvSpPr txBox="1"/>
          <p:nvPr/>
        </p:nvSpPr>
        <p:spPr>
          <a:xfrm>
            <a:off x="3059832" y="3204469"/>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8</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334" name="CuadroTexto 333">
            <a:extLst>
              <a:ext uri="{FF2B5EF4-FFF2-40B4-BE49-F238E27FC236}">
                <a16:creationId xmlns:a16="http://schemas.microsoft.com/office/drawing/2014/main" id="{469670C2-CBEB-43AA-81EE-D5320FBB26E9}"/>
              </a:ext>
            </a:extLst>
          </p:cNvPr>
          <p:cNvSpPr txBox="1"/>
          <p:nvPr/>
        </p:nvSpPr>
        <p:spPr>
          <a:xfrm>
            <a:off x="2991939" y="3548077"/>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18</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335" name="CuadroTexto 334">
            <a:extLst>
              <a:ext uri="{FF2B5EF4-FFF2-40B4-BE49-F238E27FC236}">
                <a16:creationId xmlns:a16="http://schemas.microsoft.com/office/drawing/2014/main" id="{93530B90-7575-4C48-8C31-4FA2D9335AED}"/>
              </a:ext>
            </a:extLst>
          </p:cNvPr>
          <p:cNvSpPr txBox="1"/>
          <p:nvPr/>
        </p:nvSpPr>
        <p:spPr>
          <a:xfrm>
            <a:off x="3065961" y="3891685"/>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6</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338" name="Rectángulo 337">
            <a:extLst>
              <a:ext uri="{FF2B5EF4-FFF2-40B4-BE49-F238E27FC236}">
                <a16:creationId xmlns:a16="http://schemas.microsoft.com/office/drawing/2014/main" id="{E8514D81-E3FE-43D7-BEBC-3C55EB03442A}"/>
              </a:ext>
            </a:extLst>
          </p:cNvPr>
          <p:cNvSpPr/>
          <p:nvPr/>
        </p:nvSpPr>
        <p:spPr>
          <a:xfrm>
            <a:off x="4103062" y="2235156"/>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5</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39" name="Rectángulo 338">
            <a:extLst>
              <a:ext uri="{FF2B5EF4-FFF2-40B4-BE49-F238E27FC236}">
                <a16:creationId xmlns:a16="http://schemas.microsoft.com/office/drawing/2014/main" id="{F081AA2E-5C48-4B28-8755-C6DB8F94CBBC}"/>
              </a:ext>
            </a:extLst>
          </p:cNvPr>
          <p:cNvSpPr/>
          <p:nvPr/>
        </p:nvSpPr>
        <p:spPr>
          <a:xfrm>
            <a:off x="4103062" y="2577002"/>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4</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40" name="Rectángulo 339">
            <a:extLst>
              <a:ext uri="{FF2B5EF4-FFF2-40B4-BE49-F238E27FC236}">
                <a16:creationId xmlns:a16="http://schemas.microsoft.com/office/drawing/2014/main" id="{0051D2C0-394C-408B-926F-7644D7B4464E}"/>
              </a:ext>
            </a:extLst>
          </p:cNvPr>
          <p:cNvSpPr/>
          <p:nvPr/>
        </p:nvSpPr>
        <p:spPr>
          <a:xfrm>
            <a:off x="4103062" y="2920047"/>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3</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41" name="Rectángulo 340">
            <a:extLst>
              <a:ext uri="{FF2B5EF4-FFF2-40B4-BE49-F238E27FC236}">
                <a16:creationId xmlns:a16="http://schemas.microsoft.com/office/drawing/2014/main" id="{30C705BC-3C95-45E7-ADE0-33AEA9A24322}"/>
              </a:ext>
            </a:extLst>
          </p:cNvPr>
          <p:cNvSpPr/>
          <p:nvPr/>
        </p:nvSpPr>
        <p:spPr>
          <a:xfrm>
            <a:off x="4103062" y="3270374"/>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2</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42" name="Rectángulo 341">
            <a:extLst>
              <a:ext uri="{FF2B5EF4-FFF2-40B4-BE49-F238E27FC236}">
                <a16:creationId xmlns:a16="http://schemas.microsoft.com/office/drawing/2014/main" id="{78E142A0-06F4-472C-803B-86D7F4FF8FEB}"/>
              </a:ext>
            </a:extLst>
          </p:cNvPr>
          <p:cNvSpPr/>
          <p:nvPr/>
        </p:nvSpPr>
        <p:spPr>
          <a:xfrm>
            <a:off x="4103062" y="3595247"/>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1</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43" name="Rectángulo 342">
            <a:extLst>
              <a:ext uri="{FF2B5EF4-FFF2-40B4-BE49-F238E27FC236}">
                <a16:creationId xmlns:a16="http://schemas.microsoft.com/office/drawing/2014/main" id="{7A34D640-8992-4E9F-89DC-C7A1D6BF9C93}"/>
              </a:ext>
            </a:extLst>
          </p:cNvPr>
          <p:cNvSpPr/>
          <p:nvPr/>
        </p:nvSpPr>
        <p:spPr>
          <a:xfrm>
            <a:off x="4103062" y="3941160"/>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44" name="Rectángulo 343">
            <a:extLst>
              <a:ext uri="{FF2B5EF4-FFF2-40B4-BE49-F238E27FC236}">
                <a16:creationId xmlns:a16="http://schemas.microsoft.com/office/drawing/2014/main" id="{49A94C28-5D0D-4390-9E01-0DECB5B0A0BF}"/>
              </a:ext>
            </a:extLst>
          </p:cNvPr>
          <p:cNvSpPr/>
          <p:nvPr/>
        </p:nvSpPr>
        <p:spPr>
          <a:xfrm>
            <a:off x="4103062" y="4279907"/>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45" name="Rectángulo 344">
            <a:extLst>
              <a:ext uri="{FF2B5EF4-FFF2-40B4-BE49-F238E27FC236}">
                <a16:creationId xmlns:a16="http://schemas.microsoft.com/office/drawing/2014/main" id="{35809335-6AD3-4DE7-BEF1-A7531069EE62}"/>
              </a:ext>
            </a:extLst>
          </p:cNvPr>
          <p:cNvSpPr/>
          <p:nvPr/>
        </p:nvSpPr>
        <p:spPr>
          <a:xfrm>
            <a:off x="4103062" y="4618654"/>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pic>
        <p:nvPicPr>
          <p:cNvPr id="346" name="Imagen 345">
            <a:extLst>
              <a:ext uri="{FF2B5EF4-FFF2-40B4-BE49-F238E27FC236}">
                <a16:creationId xmlns:a16="http://schemas.microsoft.com/office/drawing/2014/main" id="{F9252087-AC27-49CB-9E51-FCE7524CF560}"/>
              </a:ext>
            </a:extLst>
          </p:cNvPr>
          <p:cNvPicPr>
            <a:picLocks noChangeAspect="1"/>
          </p:cNvPicPr>
          <p:nvPr/>
        </p:nvPicPr>
        <p:blipFill>
          <a:blip r:embed="rId3"/>
          <a:stretch>
            <a:fillRect/>
          </a:stretch>
        </p:blipFill>
        <p:spPr>
          <a:xfrm>
            <a:off x="4482859" y="2163053"/>
            <a:ext cx="1413113" cy="2760400"/>
          </a:xfrm>
          <a:prstGeom prst="rect">
            <a:avLst/>
          </a:prstGeom>
        </p:spPr>
      </p:pic>
      <p:sp>
        <p:nvSpPr>
          <p:cNvPr id="347" name="CuadroTexto 346">
            <a:extLst>
              <a:ext uri="{FF2B5EF4-FFF2-40B4-BE49-F238E27FC236}">
                <a16:creationId xmlns:a16="http://schemas.microsoft.com/office/drawing/2014/main" id="{50B71A08-4943-474F-B6BA-44B468958C88}"/>
              </a:ext>
            </a:extLst>
          </p:cNvPr>
          <p:cNvSpPr txBox="1"/>
          <p:nvPr/>
        </p:nvSpPr>
        <p:spPr>
          <a:xfrm>
            <a:off x="5039117" y="2188074"/>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4</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348" name="CuadroTexto 347">
            <a:extLst>
              <a:ext uri="{FF2B5EF4-FFF2-40B4-BE49-F238E27FC236}">
                <a16:creationId xmlns:a16="http://schemas.microsoft.com/office/drawing/2014/main" id="{016AA5AB-723D-4352-97DD-7B10019EB099}"/>
              </a:ext>
            </a:extLst>
          </p:cNvPr>
          <p:cNvSpPr txBox="1"/>
          <p:nvPr/>
        </p:nvSpPr>
        <p:spPr>
          <a:xfrm>
            <a:off x="5041395" y="2531682"/>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3</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349" name="CuadroTexto 348">
            <a:extLst>
              <a:ext uri="{FF2B5EF4-FFF2-40B4-BE49-F238E27FC236}">
                <a16:creationId xmlns:a16="http://schemas.microsoft.com/office/drawing/2014/main" id="{D41D4193-862F-4686-94E2-F0BAFDA08C03}"/>
              </a:ext>
            </a:extLst>
          </p:cNvPr>
          <p:cNvSpPr txBox="1"/>
          <p:nvPr/>
        </p:nvSpPr>
        <p:spPr>
          <a:xfrm>
            <a:off x="4962523" y="2868085"/>
            <a:ext cx="50036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25</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350" name="CuadroTexto 349">
            <a:extLst>
              <a:ext uri="{FF2B5EF4-FFF2-40B4-BE49-F238E27FC236}">
                <a16:creationId xmlns:a16="http://schemas.microsoft.com/office/drawing/2014/main" id="{CF4F6F30-E17A-46B1-B201-FF32DF841249}"/>
              </a:ext>
            </a:extLst>
          </p:cNvPr>
          <p:cNvSpPr txBox="1"/>
          <p:nvPr/>
        </p:nvSpPr>
        <p:spPr>
          <a:xfrm>
            <a:off x="5034531" y="3204469"/>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8</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351" name="CuadroTexto 350">
            <a:extLst>
              <a:ext uri="{FF2B5EF4-FFF2-40B4-BE49-F238E27FC236}">
                <a16:creationId xmlns:a16="http://schemas.microsoft.com/office/drawing/2014/main" id="{17FEDC42-DDF2-45D2-AB8F-F4E1EDC12A9B}"/>
              </a:ext>
            </a:extLst>
          </p:cNvPr>
          <p:cNvSpPr txBox="1"/>
          <p:nvPr/>
        </p:nvSpPr>
        <p:spPr>
          <a:xfrm>
            <a:off x="4966638" y="3548077"/>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18</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352" name="CuadroTexto 351">
            <a:extLst>
              <a:ext uri="{FF2B5EF4-FFF2-40B4-BE49-F238E27FC236}">
                <a16:creationId xmlns:a16="http://schemas.microsoft.com/office/drawing/2014/main" id="{D8C18CF1-C1FE-4138-B18B-DB400355F77A}"/>
              </a:ext>
            </a:extLst>
          </p:cNvPr>
          <p:cNvSpPr txBox="1"/>
          <p:nvPr/>
        </p:nvSpPr>
        <p:spPr>
          <a:xfrm>
            <a:off x="5040660" y="3891685"/>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6</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353" name="Rectángulo 352">
            <a:extLst>
              <a:ext uri="{FF2B5EF4-FFF2-40B4-BE49-F238E27FC236}">
                <a16:creationId xmlns:a16="http://schemas.microsoft.com/office/drawing/2014/main" id="{BCCE737D-8C8D-4746-80FF-FE18A812D10F}"/>
              </a:ext>
            </a:extLst>
          </p:cNvPr>
          <p:cNvSpPr/>
          <p:nvPr/>
        </p:nvSpPr>
        <p:spPr>
          <a:xfrm>
            <a:off x="6079582" y="2235156"/>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6</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54" name="Rectángulo 353">
            <a:extLst>
              <a:ext uri="{FF2B5EF4-FFF2-40B4-BE49-F238E27FC236}">
                <a16:creationId xmlns:a16="http://schemas.microsoft.com/office/drawing/2014/main" id="{DE5D7CA3-9FC2-4A22-9A17-26EF4732E4EC}"/>
              </a:ext>
            </a:extLst>
          </p:cNvPr>
          <p:cNvSpPr/>
          <p:nvPr/>
        </p:nvSpPr>
        <p:spPr>
          <a:xfrm>
            <a:off x="6079582" y="2577002"/>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5</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55" name="Rectángulo 354">
            <a:extLst>
              <a:ext uri="{FF2B5EF4-FFF2-40B4-BE49-F238E27FC236}">
                <a16:creationId xmlns:a16="http://schemas.microsoft.com/office/drawing/2014/main" id="{E6FE627B-04C7-4671-8666-664CD9F191DE}"/>
              </a:ext>
            </a:extLst>
          </p:cNvPr>
          <p:cNvSpPr/>
          <p:nvPr/>
        </p:nvSpPr>
        <p:spPr>
          <a:xfrm>
            <a:off x="6079582" y="2920047"/>
            <a:ext cx="216000" cy="216000"/>
          </a:xfrm>
          <a:prstGeom prst="rect">
            <a:avLst/>
          </a:prstGeom>
          <a:solidFill>
            <a:schemeClr val="accent1">
              <a:lumMod val="40000"/>
              <a:lumOff val="6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56" name="Rectángulo 355">
            <a:extLst>
              <a:ext uri="{FF2B5EF4-FFF2-40B4-BE49-F238E27FC236}">
                <a16:creationId xmlns:a16="http://schemas.microsoft.com/office/drawing/2014/main" id="{D47516EC-1784-4CD1-A173-689D2C6E70A3}"/>
              </a:ext>
            </a:extLst>
          </p:cNvPr>
          <p:cNvSpPr/>
          <p:nvPr/>
        </p:nvSpPr>
        <p:spPr>
          <a:xfrm>
            <a:off x="6079582" y="3270374"/>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3</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57" name="Rectángulo 356">
            <a:extLst>
              <a:ext uri="{FF2B5EF4-FFF2-40B4-BE49-F238E27FC236}">
                <a16:creationId xmlns:a16="http://schemas.microsoft.com/office/drawing/2014/main" id="{144B1400-B522-4F83-B9B2-CA97B1A16AF6}"/>
              </a:ext>
            </a:extLst>
          </p:cNvPr>
          <p:cNvSpPr/>
          <p:nvPr/>
        </p:nvSpPr>
        <p:spPr>
          <a:xfrm>
            <a:off x="6079582" y="3595247"/>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2</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58" name="Rectángulo 357">
            <a:extLst>
              <a:ext uri="{FF2B5EF4-FFF2-40B4-BE49-F238E27FC236}">
                <a16:creationId xmlns:a16="http://schemas.microsoft.com/office/drawing/2014/main" id="{06697EA2-F55E-48F7-B4C0-92A827F215AA}"/>
              </a:ext>
            </a:extLst>
          </p:cNvPr>
          <p:cNvSpPr/>
          <p:nvPr/>
        </p:nvSpPr>
        <p:spPr>
          <a:xfrm>
            <a:off x="6079582" y="3941160"/>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1</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59" name="Rectángulo 358">
            <a:extLst>
              <a:ext uri="{FF2B5EF4-FFF2-40B4-BE49-F238E27FC236}">
                <a16:creationId xmlns:a16="http://schemas.microsoft.com/office/drawing/2014/main" id="{851CE8C8-E152-494D-9926-91B520F2709F}"/>
              </a:ext>
            </a:extLst>
          </p:cNvPr>
          <p:cNvSpPr/>
          <p:nvPr/>
        </p:nvSpPr>
        <p:spPr>
          <a:xfrm>
            <a:off x="6079582" y="4279907"/>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60" name="Rectángulo 359">
            <a:extLst>
              <a:ext uri="{FF2B5EF4-FFF2-40B4-BE49-F238E27FC236}">
                <a16:creationId xmlns:a16="http://schemas.microsoft.com/office/drawing/2014/main" id="{40567AE8-2D02-4BA6-BBC9-E44E6053066F}"/>
              </a:ext>
            </a:extLst>
          </p:cNvPr>
          <p:cNvSpPr/>
          <p:nvPr/>
        </p:nvSpPr>
        <p:spPr>
          <a:xfrm>
            <a:off x="6079582" y="4618654"/>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pic>
        <p:nvPicPr>
          <p:cNvPr id="361" name="Imagen 360">
            <a:extLst>
              <a:ext uri="{FF2B5EF4-FFF2-40B4-BE49-F238E27FC236}">
                <a16:creationId xmlns:a16="http://schemas.microsoft.com/office/drawing/2014/main" id="{387B1289-C2D2-4C0D-8E1A-660137EAFF2C}"/>
              </a:ext>
            </a:extLst>
          </p:cNvPr>
          <p:cNvPicPr>
            <a:picLocks noChangeAspect="1"/>
          </p:cNvPicPr>
          <p:nvPr/>
        </p:nvPicPr>
        <p:blipFill>
          <a:blip r:embed="rId3"/>
          <a:stretch>
            <a:fillRect/>
          </a:stretch>
        </p:blipFill>
        <p:spPr>
          <a:xfrm>
            <a:off x="6459379" y="2163053"/>
            <a:ext cx="1413113" cy="2760400"/>
          </a:xfrm>
          <a:prstGeom prst="rect">
            <a:avLst/>
          </a:prstGeom>
        </p:spPr>
      </p:pic>
      <p:sp>
        <p:nvSpPr>
          <p:cNvPr id="362" name="CuadroTexto 361">
            <a:extLst>
              <a:ext uri="{FF2B5EF4-FFF2-40B4-BE49-F238E27FC236}">
                <a16:creationId xmlns:a16="http://schemas.microsoft.com/office/drawing/2014/main" id="{D865F7AE-9D7A-402A-9F53-9CD7E69D13B8}"/>
              </a:ext>
            </a:extLst>
          </p:cNvPr>
          <p:cNvSpPr txBox="1"/>
          <p:nvPr/>
        </p:nvSpPr>
        <p:spPr>
          <a:xfrm>
            <a:off x="7015637" y="2188074"/>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4</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363" name="CuadroTexto 362">
            <a:extLst>
              <a:ext uri="{FF2B5EF4-FFF2-40B4-BE49-F238E27FC236}">
                <a16:creationId xmlns:a16="http://schemas.microsoft.com/office/drawing/2014/main" id="{6029483F-FDC6-4CF4-A8E1-1A9C9BF80FA5}"/>
              </a:ext>
            </a:extLst>
          </p:cNvPr>
          <p:cNvSpPr txBox="1"/>
          <p:nvPr/>
        </p:nvSpPr>
        <p:spPr>
          <a:xfrm>
            <a:off x="7017915" y="2531682"/>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3</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364" name="CuadroTexto 363">
            <a:extLst>
              <a:ext uri="{FF2B5EF4-FFF2-40B4-BE49-F238E27FC236}">
                <a16:creationId xmlns:a16="http://schemas.microsoft.com/office/drawing/2014/main" id="{69C14865-22E5-43A4-B9A8-7DC3EC908E04}"/>
              </a:ext>
            </a:extLst>
          </p:cNvPr>
          <p:cNvSpPr txBox="1"/>
          <p:nvPr/>
        </p:nvSpPr>
        <p:spPr>
          <a:xfrm>
            <a:off x="6939043" y="2868085"/>
            <a:ext cx="50036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25</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365" name="CuadroTexto 364">
            <a:extLst>
              <a:ext uri="{FF2B5EF4-FFF2-40B4-BE49-F238E27FC236}">
                <a16:creationId xmlns:a16="http://schemas.microsoft.com/office/drawing/2014/main" id="{DB7B3C38-4573-4EFB-86F8-565E95B4BFBD}"/>
              </a:ext>
            </a:extLst>
          </p:cNvPr>
          <p:cNvSpPr txBox="1"/>
          <p:nvPr/>
        </p:nvSpPr>
        <p:spPr>
          <a:xfrm>
            <a:off x="7011051" y="3204469"/>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8</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366" name="CuadroTexto 365">
            <a:extLst>
              <a:ext uri="{FF2B5EF4-FFF2-40B4-BE49-F238E27FC236}">
                <a16:creationId xmlns:a16="http://schemas.microsoft.com/office/drawing/2014/main" id="{BED0450A-8159-44C6-8AE9-AF81799AD3E2}"/>
              </a:ext>
            </a:extLst>
          </p:cNvPr>
          <p:cNvSpPr txBox="1"/>
          <p:nvPr/>
        </p:nvSpPr>
        <p:spPr>
          <a:xfrm>
            <a:off x="6943158" y="3548077"/>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18</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367" name="CuadroTexto 366">
            <a:extLst>
              <a:ext uri="{FF2B5EF4-FFF2-40B4-BE49-F238E27FC236}">
                <a16:creationId xmlns:a16="http://schemas.microsoft.com/office/drawing/2014/main" id="{C182B457-AA24-4110-8AAC-D25B47EBC0E9}"/>
              </a:ext>
            </a:extLst>
          </p:cNvPr>
          <p:cNvSpPr txBox="1"/>
          <p:nvPr/>
        </p:nvSpPr>
        <p:spPr>
          <a:xfrm>
            <a:off x="7017180" y="3891685"/>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6</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368" name="Rectángulo 367">
            <a:extLst>
              <a:ext uri="{FF2B5EF4-FFF2-40B4-BE49-F238E27FC236}">
                <a16:creationId xmlns:a16="http://schemas.microsoft.com/office/drawing/2014/main" id="{14BB4C11-A106-4721-A752-835FD6F15A96}"/>
              </a:ext>
            </a:extLst>
          </p:cNvPr>
          <p:cNvSpPr/>
          <p:nvPr/>
        </p:nvSpPr>
        <p:spPr>
          <a:xfrm>
            <a:off x="8036289" y="2235156"/>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7</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69" name="Rectángulo 368">
            <a:extLst>
              <a:ext uri="{FF2B5EF4-FFF2-40B4-BE49-F238E27FC236}">
                <a16:creationId xmlns:a16="http://schemas.microsoft.com/office/drawing/2014/main" id="{0CC6AD12-D3FF-4C18-A874-254C558F58D3}"/>
              </a:ext>
            </a:extLst>
          </p:cNvPr>
          <p:cNvSpPr/>
          <p:nvPr/>
        </p:nvSpPr>
        <p:spPr>
          <a:xfrm>
            <a:off x="8036289" y="2577002"/>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6</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70" name="Rectángulo 369">
            <a:extLst>
              <a:ext uri="{FF2B5EF4-FFF2-40B4-BE49-F238E27FC236}">
                <a16:creationId xmlns:a16="http://schemas.microsoft.com/office/drawing/2014/main" id="{2E049A6F-1B01-4668-94FD-25C7683FB2EA}"/>
              </a:ext>
            </a:extLst>
          </p:cNvPr>
          <p:cNvSpPr/>
          <p:nvPr/>
        </p:nvSpPr>
        <p:spPr>
          <a:xfrm>
            <a:off x="8036289" y="2920047"/>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1</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71" name="Rectángulo 370">
            <a:extLst>
              <a:ext uri="{FF2B5EF4-FFF2-40B4-BE49-F238E27FC236}">
                <a16:creationId xmlns:a16="http://schemas.microsoft.com/office/drawing/2014/main" id="{40DAD3C1-E625-43CC-B42B-6F5B1CBE7DE8}"/>
              </a:ext>
            </a:extLst>
          </p:cNvPr>
          <p:cNvSpPr/>
          <p:nvPr/>
        </p:nvSpPr>
        <p:spPr>
          <a:xfrm>
            <a:off x="8036289" y="3270374"/>
            <a:ext cx="216000" cy="216000"/>
          </a:xfrm>
          <a:prstGeom prst="rect">
            <a:avLst/>
          </a:prstGeom>
          <a:solidFill>
            <a:schemeClr val="accent1">
              <a:lumMod val="40000"/>
              <a:lumOff val="6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72" name="Rectángulo 371">
            <a:extLst>
              <a:ext uri="{FF2B5EF4-FFF2-40B4-BE49-F238E27FC236}">
                <a16:creationId xmlns:a16="http://schemas.microsoft.com/office/drawing/2014/main" id="{C913C60B-A799-43C8-8B6D-FC70CA967B3C}"/>
              </a:ext>
            </a:extLst>
          </p:cNvPr>
          <p:cNvSpPr/>
          <p:nvPr/>
        </p:nvSpPr>
        <p:spPr>
          <a:xfrm>
            <a:off x="8036289" y="3595247"/>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3</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73" name="Rectángulo 372">
            <a:extLst>
              <a:ext uri="{FF2B5EF4-FFF2-40B4-BE49-F238E27FC236}">
                <a16:creationId xmlns:a16="http://schemas.microsoft.com/office/drawing/2014/main" id="{93870E7F-C5A2-4FD6-8293-AD7E7A4D5664}"/>
              </a:ext>
            </a:extLst>
          </p:cNvPr>
          <p:cNvSpPr/>
          <p:nvPr/>
        </p:nvSpPr>
        <p:spPr>
          <a:xfrm>
            <a:off x="8036289" y="3941160"/>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2</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74" name="Rectángulo 373">
            <a:extLst>
              <a:ext uri="{FF2B5EF4-FFF2-40B4-BE49-F238E27FC236}">
                <a16:creationId xmlns:a16="http://schemas.microsoft.com/office/drawing/2014/main" id="{D59E1BF5-53CA-41B6-83D3-626E0249D00C}"/>
              </a:ext>
            </a:extLst>
          </p:cNvPr>
          <p:cNvSpPr/>
          <p:nvPr/>
        </p:nvSpPr>
        <p:spPr>
          <a:xfrm>
            <a:off x="8036289" y="4279907"/>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75" name="Rectángulo 374">
            <a:extLst>
              <a:ext uri="{FF2B5EF4-FFF2-40B4-BE49-F238E27FC236}">
                <a16:creationId xmlns:a16="http://schemas.microsoft.com/office/drawing/2014/main" id="{6F79F176-E50F-4EC2-87A2-09A3814A0D4D}"/>
              </a:ext>
            </a:extLst>
          </p:cNvPr>
          <p:cNvSpPr/>
          <p:nvPr/>
        </p:nvSpPr>
        <p:spPr>
          <a:xfrm>
            <a:off x="8036289" y="4618654"/>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6" name="Rectángulo 5">
            <a:extLst>
              <a:ext uri="{FF2B5EF4-FFF2-40B4-BE49-F238E27FC236}">
                <a16:creationId xmlns:a16="http://schemas.microsoft.com/office/drawing/2014/main" id="{F18F7683-FF87-431C-B38E-52E1E984B2F5}"/>
              </a:ext>
            </a:extLst>
          </p:cNvPr>
          <p:cNvSpPr/>
          <p:nvPr/>
        </p:nvSpPr>
        <p:spPr>
          <a:xfrm>
            <a:off x="2727795" y="1457984"/>
            <a:ext cx="420339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800" b="0" i="0" u="none" strike="noStrike" kern="1200" cap="none" spc="0" normalizeH="0" baseline="0" noProof="0" dirty="0">
                <a:ln>
                  <a:noFill/>
                </a:ln>
                <a:solidFill>
                  <a:srgbClr val="0070C0"/>
                </a:solidFill>
                <a:effectLst/>
                <a:uLnTx/>
                <a:uFillTx/>
                <a:latin typeface="Calibri"/>
                <a:ea typeface="+mn-ea"/>
                <a:cs typeface="+mn-cs"/>
              </a:rPr>
              <a:t>4,3,25,8,18,6,25,8,16,35,45,22,8,3,16,25,7 </a:t>
            </a:r>
          </a:p>
        </p:txBody>
      </p:sp>
    </p:spTree>
    <p:extLst>
      <p:ext uri="{BB962C8B-B14F-4D97-AF65-F5344CB8AC3E}">
        <p14:creationId xmlns:p14="http://schemas.microsoft.com/office/powerpoint/2010/main" val="427539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39" grpId="0" animBg="1"/>
      <p:bldP spid="40" grpId="0" animBg="1"/>
      <p:bldP spid="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CuadroTexto 5">
            <a:extLst>
              <a:ext uri="{FF2B5EF4-FFF2-40B4-BE49-F238E27FC236}">
                <a16:creationId xmlns:a16="http://schemas.microsoft.com/office/drawing/2014/main" id="{F63451D9-DF1E-4D47-AA03-307F97284F1F}"/>
              </a:ext>
            </a:extLst>
          </p:cNvPr>
          <p:cNvSpPr txBox="1"/>
          <p:nvPr/>
        </p:nvSpPr>
        <p:spPr>
          <a:xfrm>
            <a:off x="1766199" y="125835"/>
            <a:ext cx="5611601" cy="1077218"/>
          </a:xfrm>
          <a:prstGeom prst="rect">
            <a:avLst/>
          </a:prstGeom>
          <a:noFill/>
        </p:spPr>
        <p:txBody>
          <a:bodyPr wrap="none" rtlCol="0">
            <a:spAutoFit/>
          </a:bodyPr>
          <a:lstStyle/>
          <a:p>
            <a:pPr algn="ctr"/>
            <a:r>
              <a:rPr lang="es-ES" sz="3200" b="1" dirty="0">
                <a:solidFill>
                  <a:srgbClr val="0070C0"/>
                </a:solidFill>
              </a:rPr>
              <a:t>ANCHO DE BANDA O </a:t>
            </a:r>
          </a:p>
          <a:p>
            <a:pPr algn="ctr"/>
            <a:r>
              <a:rPr lang="es-ES" sz="3200" b="1" dirty="0">
                <a:solidFill>
                  <a:srgbClr val="0070C0"/>
                </a:solidFill>
              </a:rPr>
              <a:t>VELOCIDAD DE TRANSFERENCIA</a:t>
            </a:r>
            <a:endParaRPr lang="es-HN" sz="3200" b="1" dirty="0">
              <a:solidFill>
                <a:srgbClr val="0070C0"/>
              </a:solidFill>
            </a:endParaRPr>
          </a:p>
        </p:txBody>
      </p:sp>
      <p:graphicFrame>
        <p:nvGraphicFramePr>
          <p:cNvPr id="9" name="Diagrama 8">
            <a:extLst>
              <a:ext uri="{FF2B5EF4-FFF2-40B4-BE49-F238E27FC236}">
                <a16:creationId xmlns:a16="http://schemas.microsoft.com/office/drawing/2014/main" id="{0D489FC4-C023-4124-B4BF-A53211A566F9}"/>
              </a:ext>
            </a:extLst>
          </p:cNvPr>
          <p:cNvGraphicFramePr/>
          <p:nvPr>
            <p:extLst>
              <p:ext uri="{D42A27DB-BD31-4B8C-83A1-F6EECF244321}">
                <p14:modId xmlns:p14="http://schemas.microsoft.com/office/powerpoint/2010/main" val="2489782422"/>
              </p:ext>
            </p:extLst>
          </p:nvPr>
        </p:nvGraphicFramePr>
        <p:xfrm>
          <a:off x="1985234" y="2501609"/>
          <a:ext cx="5173529" cy="385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ángulo 9">
            <a:extLst>
              <a:ext uri="{FF2B5EF4-FFF2-40B4-BE49-F238E27FC236}">
                <a16:creationId xmlns:a16="http://schemas.microsoft.com/office/drawing/2014/main" id="{A518C647-6378-4FC5-9E6E-843D530750D1}"/>
              </a:ext>
            </a:extLst>
          </p:cNvPr>
          <p:cNvSpPr/>
          <p:nvPr/>
        </p:nvSpPr>
        <p:spPr>
          <a:xfrm>
            <a:off x="1153485" y="1203053"/>
            <a:ext cx="6837026" cy="85567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Es la velocidad con la cual los datos pueden ser transferidos hacia dentro o fuera de la memoria.</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9B9A299-463B-48CA-942C-34E78B08CAF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a:extLst>
              <a:ext uri="{FF2B5EF4-FFF2-40B4-BE49-F238E27FC236}">
                <a16:creationId xmlns:a16="http://schemas.microsoft.com/office/drawing/2014/main" id="{3B6BA7A2-BE99-4D60-A4CB-7DAAC870985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Marcador de número de diapositiva 3">
            <a:extLst>
              <a:ext uri="{FF2B5EF4-FFF2-40B4-BE49-F238E27FC236}">
                <a16:creationId xmlns:a16="http://schemas.microsoft.com/office/drawing/2014/main" id="{2138D9EA-EEE8-4A51-9D29-2A4F24A3839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Imagen 4">
            <a:extLst>
              <a:ext uri="{FF2B5EF4-FFF2-40B4-BE49-F238E27FC236}">
                <a16:creationId xmlns:a16="http://schemas.microsoft.com/office/drawing/2014/main" id="{D939985F-71C0-4752-AC0F-42CBE27B764E}"/>
              </a:ext>
            </a:extLst>
          </p:cNvPr>
          <p:cNvPicPr>
            <a:picLocks noChangeAspect="1"/>
          </p:cNvPicPr>
          <p:nvPr/>
        </p:nvPicPr>
        <p:blipFill>
          <a:blip r:embed="rId2"/>
          <a:stretch>
            <a:fillRect/>
          </a:stretch>
        </p:blipFill>
        <p:spPr>
          <a:xfrm>
            <a:off x="665485" y="764934"/>
            <a:ext cx="1413113" cy="2760400"/>
          </a:xfrm>
          <a:prstGeom prst="rect">
            <a:avLst/>
          </a:prstGeom>
        </p:spPr>
      </p:pic>
      <p:sp>
        <p:nvSpPr>
          <p:cNvPr id="6" name="CuadroTexto 5">
            <a:extLst>
              <a:ext uri="{FF2B5EF4-FFF2-40B4-BE49-F238E27FC236}">
                <a16:creationId xmlns:a16="http://schemas.microsoft.com/office/drawing/2014/main" id="{403FC45E-27AA-446A-BD76-6285D13DE0B8}"/>
              </a:ext>
            </a:extLst>
          </p:cNvPr>
          <p:cNvSpPr txBox="1"/>
          <p:nvPr/>
        </p:nvSpPr>
        <p:spPr>
          <a:xfrm>
            <a:off x="1221743" y="789955"/>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4</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7" name="CuadroTexto 6">
            <a:extLst>
              <a:ext uri="{FF2B5EF4-FFF2-40B4-BE49-F238E27FC236}">
                <a16:creationId xmlns:a16="http://schemas.microsoft.com/office/drawing/2014/main" id="{A29409F1-E0EA-466C-ACD9-BA10F76F0C80}"/>
              </a:ext>
            </a:extLst>
          </p:cNvPr>
          <p:cNvSpPr txBox="1"/>
          <p:nvPr/>
        </p:nvSpPr>
        <p:spPr>
          <a:xfrm>
            <a:off x="1224021" y="1133563"/>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3</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8" name="CuadroTexto 7">
            <a:extLst>
              <a:ext uri="{FF2B5EF4-FFF2-40B4-BE49-F238E27FC236}">
                <a16:creationId xmlns:a16="http://schemas.microsoft.com/office/drawing/2014/main" id="{1C195ED0-BD9E-48B4-B65A-5942EAF8119D}"/>
              </a:ext>
            </a:extLst>
          </p:cNvPr>
          <p:cNvSpPr txBox="1"/>
          <p:nvPr/>
        </p:nvSpPr>
        <p:spPr>
          <a:xfrm>
            <a:off x="1145149" y="1469966"/>
            <a:ext cx="50036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25</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9" name="CuadroTexto 8">
            <a:extLst>
              <a:ext uri="{FF2B5EF4-FFF2-40B4-BE49-F238E27FC236}">
                <a16:creationId xmlns:a16="http://schemas.microsoft.com/office/drawing/2014/main" id="{9196DD8D-1619-4D32-9E33-48D796DF050A}"/>
              </a:ext>
            </a:extLst>
          </p:cNvPr>
          <p:cNvSpPr txBox="1"/>
          <p:nvPr/>
        </p:nvSpPr>
        <p:spPr>
          <a:xfrm>
            <a:off x="1217157" y="1806350"/>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8</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10" name="CuadroTexto 9">
            <a:extLst>
              <a:ext uri="{FF2B5EF4-FFF2-40B4-BE49-F238E27FC236}">
                <a16:creationId xmlns:a16="http://schemas.microsoft.com/office/drawing/2014/main" id="{13AC4EC8-F19C-4FAE-B738-A9C02E5CE8B7}"/>
              </a:ext>
            </a:extLst>
          </p:cNvPr>
          <p:cNvSpPr txBox="1"/>
          <p:nvPr/>
        </p:nvSpPr>
        <p:spPr>
          <a:xfrm>
            <a:off x="1149264" y="2149958"/>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18</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11" name="CuadroTexto 10">
            <a:extLst>
              <a:ext uri="{FF2B5EF4-FFF2-40B4-BE49-F238E27FC236}">
                <a16:creationId xmlns:a16="http://schemas.microsoft.com/office/drawing/2014/main" id="{FED0AC9B-A42A-476C-9CCF-295E1651B99E}"/>
              </a:ext>
            </a:extLst>
          </p:cNvPr>
          <p:cNvSpPr txBox="1"/>
          <p:nvPr/>
        </p:nvSpPr>
        <p:spPr>
          <a:xfrm>
            <a:off x="1223286" y="2493566"/>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6</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12" name="Rectángulo 11">
            <a:extLst>
              <a:ext uri="{FF2B5EF4-FFF2-40B4-BE49-F238E27FC236}">
                <a16:creationId xmlns:a16="http://schemas.microsoft.com/office/drawing/2014/main" id="{6869D580-B070-4DB2-83CC-62C8EB66EE1B}"/>
              </a:ext>
            </a:extLst>
          </p:cNvPr>
          <p:cNvSpPr/>
          <p:nvPr/>
        </p:nvSpPr>
        <p:spPr>
          <a:xfrm>
            <a:off x="2260387" y="837037"/>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8</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3" name="Rectángulo 12">
            <a:extLst>
              <a:ext uri="{FF2B5EF4-FFF2-40B4-BE49-F238E27FC236}">
                <a16:creationId xmlns:a16="http://schemas.microsoft.com/office/drawing/2014/main" id="{6047960C-3AC0-412C-9B3A-6F2C246FEA4A}"/>
              </a:ext>
            </a:extLst>
          </p:cNvPr>
          <p:cNvSpPr/>
          <p:nvPr/>
        </p:nvSpPr>
        <p:spPr>
          <a:xfrm>
            <a:off x="2260387" y="1178883"/>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7</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4" name="Rectángulo 13">
            <a:extLst>
              <a:ext uri="{FF2B5EF4-FFF2-40B4-BE49-F238E27FC236}">
                <a16:creationId xmlns:a16="http://schemas.microsoft.com/office/drawing/2014/main" id="{FB5C3C9B-EF6F-4121-B7FC-587BCA3FA3C2}"/>
              </a:ext>
            </a:extLst>
          </p:cNvPr>
          <p:cNvSpPr/>
          <p:nvPr/>
        </p:nvSpPr>
        <p:spPr>
          <a:xfrm>
            <a:off x="2260387" y="1521928"/>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2</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5" name="Rectángulo 14">
            <a:extLst>
              <a:ext uri="{FF2B5EF4-FFF2-40B4-BE49-F238E27FC236}">
                <a16:creationId xmlns:a16="http://schemas.microsoft.com/office/drawing/2014/main" id="{4C07FF4E-9F50-4895-93C3-EC73987C5804}"/>
              </a:ext>
            </a:extLst>
          </p:cNvPr>
          <p:cNvSpPr/>
          <p:nvPr/>
        </p:nvSpPr>
        <p:spPr>
          <a:xfrm>
            <a:off x="2260387" y="1872255"/>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1</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6" name="Rectángulo 15">
            <a:extLst>
              <a:ext uri="{FF2B5EF4-FFF2-40B4-BE49-F238E27FC236}">
                <a16:creationId xmlns:a16="http://schemas.microsoft.com/office/drawing/2014/main" id="{6D7565E6-C8B7-4E5E-86FE-0D826022AA93}"/>
              </a:ext>
            </a:extLst>
          </p:cNvPr>
          <p:cNvSpPr/>
          <p:nvPr/>
        </p:nvSpPr>
        <p:spPr>
          <a:xfrm>
            <a:off x="2260387" y="2197128"/>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4</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7" name="Rectángulo 16">
            <a:extLst>
              <a:ext uri="{FF2B5EF4-FFF2-40B4-BE49-F238E27FC236}">
                <a16:creationId xmlns:a16="http://schemas.microsoft.com/office/drawing/2014/main" id="{0276F7B7-5FFD-414A-9A2A-673A6CEFC417}"/>
              </a:ext>
            </a:extLst>
          </p:cNvPr>
          <p:cNvSpPr/>
          <p:nvPr/>
        </p:nvSpPr>
        <p:spPr>
          <a:xfrm>
            <a:off x="2260387" y="2543041"/>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3</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8" name="Rectángulo 17">
            <a:extLst>
              <a:ext uri="{FF2B5EF4-FFF2-40B4-BE49-F238E27FC236}">
                <a16:creationId xmlns:a16="http://schemas.microsoft.com/office/drawing/2014/main" id="{D7C72F94-1406-4E80-903F-B8E7EDC1E308}"/>
              </a:ext>
            </a:extLst>
          </p:cNvPr>
          <p:cNvSpPr/>
          <p:nvPr/>
        </p:nvSpPr>
        <p:spPr>
          <a:xfrm>
            <a:off x="2260387" y="2881788"/>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9" name="Rectángulo 18">
            <a:extLst>
              <a:ext uri="{FF2B5EF4-FFF2-40B4-BE49-F238E27FC236}">
                <a16:creationId xmlns:a16="http://schemas.microsoft.com/office/drawing/2014/main" id="{86386930-7F9F-43FC-82D4-1267E474E13E}"/>
              </a:ext>
            </a:extLst>
          </p:cNvPr>
          <p:cNvSpPr/>
          <p:nvPr/>
        </p:nvSpPr>
        <p:spPr>
          <a:xfrm>
            <a:off x="2260387" y="3220535"/>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pic>
        <p:nvPicPr>
          <p:cNvPr id="20" name="Imagen 19">
            <a:extLst>
              <a:ext uri="{FF2B5EF4-FFF2-40B4-BE49-F238E27FC236}">
                <a16:creationId xmlns:a16="http://schemas.microsoft.com/office/drawing/2014/main" id="{DC39AC5B-D9BC-4A1B-B07A-72A28027B260}"/>
              </a:ext>
            </a:extLst>
          </p:cNvPr>
          <p:cNvPicPr>
            <a:picLocks noChangeAspect="1"/>
          </p:cNvPicPr>
          <p:nvPr/>
        </p:nvPicPr>
        <p:blipFill>
          <a:blip r:embed="rId2"/>
          <a:stretch>
            <a:fillRect/>
          </a:stretch>
        </p:blipFill>
        <p:spPr>
          <a:xfrm>
            <a:off x="2640184" y="764934"/>
            <a:ext cx="1413113" cy="2760400"/>
          </a:xfrm>
          <a:prstGeom prst="rect">
            <a:avLst/>
          </a:prstGeom>
        </p:spPr>
      </p:pic>
      <p:sp>
        <p:nvSpPr>
          <p:cNvPr id="21" name="CuadroTexto 20">
            <a:extLst>
              <a:ext uri="{FF2B5EF4-FFF2-40B4-BE49-F238E27FC236}">
                <a16:creationId xmlns:a16="http://schemas.microsoft.com/office/drawing/2014/main" id="{353592E1-D4A4-4E6B-9C39-0A15FB488B6E}"/>
              </a:ext>
            </a:extLst>
          </p:cNvPr>
          <p:cNvSpPr txBox="1"/>
          <p:nvPr/>
        </p:nvSpPr>
        <p:spPr>
          <a:xfrm>
            <a:off x="3196442" y="789955"/>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4</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22" name="CuadroTexto 21">
            <a:extLst>
              <a:ext uri="{FF2B5EF4-FFF2-40B4-BE49-F238E27FC236}">
                <a16:creationId xmlns:a16="http://schemas.microsoft.com/office/drawing/2014/main" id="{DCAFBB57-66F3-4594-BF50-8AC4CC5F6F51}"/>
              </a:ext>
            </a:extLst>
          </p:cNvPr>
          <p:cNvSpPr txBox="1"/>
          <p:nvPr/>
        </p:nvSpPr>
        <p:spPr>
          <a:xfrm>
            <a:off x="3198720" y="1133563"/>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3</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23" name="CuadroTexto 22">
            <a:extLst>
              <a:ext uri="{FF2B5EF4-FFF2-40B4-BE49-F238E27FC236}">
                <a16:creationId xmlns:a16="http://schemas.microsoft.com/office/drawing/2014/main" id="{29BB5A48-039A-4730-9FD8-903B397040D2}"/>
              </a:ext>
            </a:extLst>
          </p:cNvPr>
          <p:cNvSpPr txBox="1"/>
          <p:nvPr/>
        </p:nvSpPr>
        <p:spPr>
          <a:xfrm>
            <a:off x="3119848" y="1469966"/>
            <a:ext cx="50036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25</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24" name="CuadroTexto 23">
            <a:extLst>
              <a:ext uri="{FF2B5EF4-FFF2-40B4-BE49-F238E27FC236}">
                <a16:creationId xmlns:a16="http://schemas.microsoft.com/office/drawing/2014/main" id="{3F1E25D3-A423-4124-96E0-5D700D386D5E}"/>
              </a:ext>
            </a:extLst>
          </p:cNvPr>
          <p:cNvSpPr txBox="1"/>
          <p:nvPr/>
        </p:nvSpPr>
        <p:spPr>
          <a:xfrm>
            <a:off x="3191856" y="1806350"/>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8</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25" name="CuadroTexto 24">
            <a:extLst>
              <a:ext uri="{FF2B5EF4-FFF2-40B4-BE49-F238E27FC236}">
                <a16:creationId xmlns:a16="http://schemas.microsoft.com/office/drawing/2014/main" id="{E11898AD-816B-414B-ADF0-7958DB2AA3B0}"/>
              </a:ext>
            </a:extLst>
          </p:cNvPr>
          <p:cNvSpPr txBox="1"/>
          <p:nvPr/>
        </p:nvSpPr>
        <p:spPr>
          <a:xfrm>
            <a:off x="3123963" y="2149958"/>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18</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26" name="CuadroTexto 25">
            <a:extLst>
              <a:ext uri="{FF2B5EF4-FFF2-40B4-BE49-F238E27FC236}">
                <a16:creationId xmlns:a16="http://schemas.microsoft.com/office/drawing/2014/main" id="{A31E07E5-6DE2-4C5F-9343-2D532C8B0560}"/>
              </a:ext>
            </a:extLst>
          </p:cNvPr>
          <p:cNvSpPr txBox="1"/>
          <p:nvPr/>
        </p:nvSpPr>
        <p:spPr>
          <a:xfrm>
            <a:off x="3197985" y="2493566"/>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6</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27" name="Rectángulo 26">
            <a:extLst>
              <a:ext uri="{FF2B5EF4-FFF2-40B4-BE49-F238E27FC236}">
                <a16:creationId xmlns:a16="http://schemas.microsoft.com/office/drawing/2014/main" id="{6F618989-BA81-4AF2-A2D9-827B4A3763F2}"/>
              </a:ext>
            </a:extLst>
          </p:cNvPr>
          <p:cNvSpPr/>
          <p:nvPr/>
        </p:nvSpPr>
        <p:spPr>
          <a:xfrm>
            <a:off x="4236907" y="837037"/>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9</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28" name="Rectángulo 27">
            <a:extLst>
              <a:ext uri="{FF2B5EF4-FFF2-40B4-BE49-F238E27FC236}">
                <a16:creationId xmlns:a16="http://schemas.microsoft.com/office/drawing/2014/main" id="{B928A7C8-EE80-4472-B43C-468877A712C0}"/>
              </a:ext>
            </a:extLst>
          </p:cNvPr>
          <p:cNvSpPr/>
          <p:nvPr/>
        </p:nvSpPr>
        <p:spPr>
          <a:xfrm>
            <a:off x="4236907" y="1178883"/>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8</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29" name="Rectángulo 28">
            <a:extLst>
              <a:ext uri="{FF2B5EF4-FFF2-40B4-BE49-F238E27FC236}">
                <a16:creationId xmlns:a16="http://schemas.microsoft.com/office/drawing/2014/main" id="{E95B9AAF-B622-4A65-81BA-8A3811BD11BB}"/>
              </a:ext>
            </a:extLst>
          </p:cNvPr>
          <p:cNvSpPr/>
          <p:nvPr/>
        </p:nvSpPr>
        <p:spPr>
          <a:xfrm>
            <a:off x="4236907" y="1521928"/>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3</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0" name="Rectángulo 29">
            <a:extLst>
              <a:ext uri="{FF2B5EF4-FFF2-40B4-BE49-F238E27FC236}">
                <a16:creationId xmlns:a16="http://schemas.microsoft.com/office/drawing/2014/main" id="{438EEADC-51DA-4939-8E47-692935CCD572}"/>
              </a:ext>
            </a:extLst>
          </p:cNvPr>
          <p:cNvSpPr/>
          <p:nvPr/>
        </p:nvSpPr>
        <p:spPr>
          <a:xfrm>
            <a:off x="4236907" y="1872255"/>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2</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1" name="Rectángulo 30">
            <a:extLst>
              <a:ext uri="{FF2B5EF4-FFF2-40B4-BE49-F238E27FC236}">
                <a16:creationId xmlns:a16="http://schemas.microsoft.com/office/drawing/2014/main" id="{D0409551-A1D4-40A1-BD94-E00330B0D059}"/>
              </a:ext>
            </a:extLst>
          </p:cNvPr>
          <p:cNvSpPr/>
          <p:nvPr/>
        </p:nvSpPr>
        <p:spPr>
          <a:xfrm>
            <a:off x="4236907" y="2197128"/>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5</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2" name="Rectángulo 31">
            <a:extLst>
              <a:ext uri="{FF2B5EF4-FFF2-40B4-BE49-F238E27FC236}">
                <a16:creationId xmlns:a16="http://schemas.microsoft.com/office/drawing/2014/main" id="{B766498F-A393-4FA4-842C-9759F4D0F1FE}"/>
              </a:ext>
            </a:extLst>
          </p:cNvPr>
          <p:cNvSpPr/>
          <p:nvPr/>
        </p:nvSpPr>
        <p:spPr>
          <a:xfrm>
            <a:off x="4236907" y="2543041"/>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4</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3" name="Rectángulo 32">
            <a:extLst>
              <a:ext uri="{FF2B5EF4-FFF2-40B4-BE49-F238E27FC236}">
                <a16:creationId xmlns:a16="http://schemas.microsoft.com/office/drawing/2014/main" id="{60124E0C-3FC8-455A-B6D6-541DC6B97C0C}"/>
              </a:ext>
            </a:extLst>
          </p:cNvPr>
          <p:cNvSpPr/>
          <p:nvPr/>
        </p:nvSpPr>
        <p:spPr>
          <a:xfrm>
            <a:off x="4236907" y="2881788"/>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1</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34" name="Rectángulo 33">
            <a:extLst>
              <a:ext uri="{FF2B5EF4-FFF2-40B4-BE49-F238E27FC236}">
                <a16:creationId xmlns:a16="http://schemas.microsoft.com/office/drawing/2014/main" id="{29C0C679-697E-4C4E-BECB-B56F3AB0555A}"/>
              </a:ext>
            </a:extLst>
          </p:cNvPr>
          <p:cNvSpPr/>
          <p:nvPr/>
        </p:nvSpPr>
        <p:spPr>
          <a:xfrm>
            <a:off x="4236907" y="3220535"/>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pic>
        <p:nvPicPr>
          <p:cNvPr id="35" name="Imagen 34">
            <a:extLst>
              <a:ext uri="{FF2B5EF4-FFF2-40B4-BE49-F238E27FC236}">
                <a16:creationId xmlns:a16="http://schemas.microsoft.com/office/drawing/2014/main" id="{27099855-56C9-4771-8A24-4BA2C1A9BD2C}"/>
              </a:ext>
            </a:extLst>
          </p:cNvPr>
          <p:cNvPicPr>
            <a:picLocks noChangeAspect="1"/>
          </p:cNvPicPr>
          <p:nvPr/>
        </p:nvPicPr>
        <p:blipFill>
          <a:blip r:embed="rId2"/>
          <a:stretch>
            <a:fillRect/>
          </a:stretch>
        </p:blipFill>
        <p:spPr>
          <a:xfrm>
            <a:off x="4616704" y="764934"/>
            <a:ext cx="1413113" cy="2760400"/>
          </a:xfrm>
          <a:prstGeom prst="rect">
            <a:avLst/>
          </a:prstGeom>
        </p:spPr>
      </p:pic>
      <p:sp>
        <p:nvSpPr>
          <p:cNvPr id="36" name="CuadroTexto 35">
            <a:extLst>
              <a:ext uri="{FF2B5EF4-FFF2-40B4-BE49-F238E27FC236}">
                <a16:creationId xmlns:a16="http://schemas.microsoft.com/office/drawing/2014/main" id="{408538D5-3400-4C15-971D-76CEEAABE7ED}"/>
              </a:ext>
            </a:extLst>
          </p:cNvPr>
          <p:cNvSpPr txBox="1"/>
          <p:nvPr/>
        </p:nvSpPr>
        <p:spPr>
          <a:xfrm>
            <a:off x="5124875" y="789955"/>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45</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37" name="CuadroTexto 36">
            <a:extLst>
              <a:ext uri="{FF2B5EF4-FFF2-40B4-BE49-F238E27FC236}">
                <a16:creationId xmlns:a16="http://schemas.microsoft.com/office/drawing/2014/main" id="{23547BA4-CC34-4A2B-AD68-20D63CB68ACF}"/>
              </a:ext>
            </a:extLst>
          </p:cNvPr>
          <p:cNvSpPr txBox="1"/>
          <p:nvPr/>
        </p:nvSpPr>
        <p:spPr>
          <a:xfrm>
            <a:off x="5175240" y="1133563"/>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3</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38" name="CuadroTexto 37">
            <a:extLst>
              <a:ext uri="{FF2B5EF4-FFF2-40B4-BE49-F238E27FC236}">
                <a16:creationId xmlns:a16="http://schemas.microsoft.com/office/drawing/2014/main" id="{ABD54180-05A0-4174-A9C3-0EC7B78BC6F1}"/>
              </a:ext>
            </a:extLst>
          </p:cNvPr>
          <p:cNvSpPr txBox="1"/>
          <p:nvPr/>
        </p:nvSpPr>
        <p:spPr>
          <a:xfrm>
            <a:off x="5096368" y="1469966"/>
            <a:ext cx="50036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25</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39" name="CuadroTexto 38">
            <a:extLst>
              <a:ext uri="{FF2B5EF4-FFF2-40B4-BE49-F238E27FC236}">
                <a16:creationId xmlns:a16="http://schemas.microsoft.com/office/drawing/2014/main" id="{BF115399-9A66-4BBE-B55F-2AF6AA8FA4BD}"/>
              </a:ext>
            </a:extLst>
          </p:cNvPr>
          <p:cNvSpPr txBox="1"/>
          <p:nvPr/>
        </p:nvSpPr>
        <p:spPr>
          <a:xfrm>
            <a:off x="5168376" y="1806350"/>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8</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40" name="CuadroTexto 39">
            <a:extLst>
              <a:ext uri="{FF2B5EF4-FFF2-40B4-BE49-F238E27FC236}">
                <a16:creationId xmlns:a16="http://schemas.microsoft.com/office/drawing/2014/main" id="{98CAEA8C-21FA-4AB0-89A6-CF7431DC808C}"/>
              </a:ext>
            </a:extLst>
          </p:cNvPr>
          <p:cNvSpPr txBox="1"/>
          <p:nvPr/>
        </p:nvSpPr>
        <p:spPr>
          <a:xfrm>
            <a:off x="5100483" y="2149958"/>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18</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41" name="CuadroTexto 40">
            <a:extLst>
              <a:ext uri="{FF2B5EF4-FFF2-40B4-BE49-F238E27FC236}">
                <a16:creationId xmlns:a16="http://schemas.microsoft.com/office/drawing/2014/main" id="{30D47C26-8192-4F94-B381-92033AFABE6F}"/>
              </a:ext>
            </a:extLst>
          </p:cNvPr>
          <p:cNvSpPr txBox="1"/>
          <p:nvPr/>
        </p:nvSpPr>
        <p:spPr>
          <a:xfrm>
            <a:off x="5174505" y="2493566"/>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6</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42" name="Rectángulo 41">
            <a:extLst>
              <a:ext uri="{FF2B5EF4-FFF2-40B4-BE49-F238E27FC236}">
                <a16:creationId xmlns:a16="http://schemas.microsoft.com/office/drawing/2014/main" id="{4CEE0D2D-C237-4529-B104-21BA24D8B68C}"/>
              </a:ext>
            </a:extLst>
          </p:cNvPr>
          <p:cNvSpPr/>
          <p:nvPr/>
        </p:nvSpPr>
        <p:spPr>
          <a:xfrm>
            <a:off x="6193614" y="837037"/>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43" name="Rectángulo 42">
            <a:extLst>
              <a:ext uri="{FF2B5EF4-FFF2-40B4-BE49-F238E27FC236}">
                <a16:creationId xmlns:a16="http://schemas.microsoft.com/office/drawing/2014/main" id="{6CDB4BA1-F25E-41F0-A6C5-FF94C50201C1}"/>
              </a:ext>
            </a:extLst>
          </p:cNvPr>
          <p:cNvSpPr/>
          <p:nvPr/>
        </p:nvSpPr>
        <p:spPr>
          <a:xfrm>
            <a:off x="6193614" y="1178883"/>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9</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44" name="Rectángulo 43">
            <a:extLst>
              <a:ext uri="{FF2B5EF4-FFF2-40B4-BE49-F238E27FC236}">
                <a16:creationId xmlns:a16="http://schemas.microsoft.com/office/drawing/2014/main" id="{BC50A41B-9E00-486C-B069-3057D5119637}"/>
              </a:ext>
            </a:extLst>
          </p:cNvPr>
          <p:cNvSpPr/>
          <p:nvPr/>
        </p:nvSpPr>
        <p:spPr>
          <a:xfrm>
            <a:off x="6193614" y="1521928"/>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4</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45" name="Rectángulo 44">
            <a:extLst>
              <a:ext uri="{FF2B5EF4-FFF2-40B4-BE49-F238E27FC236}">
                <a16:creationId xmlns:a16="http://schemas.microsoft.com/office/drawing/2014/main" id="{6627A772-C3DB-4102-A29B-1AD26A3BD615}"/>
              </a:ext>
            </a:extLst>
          </p:cNvPr>
          <p:cNvSpPr/>
          <p:nvPr/>
        </p:nvSpPr>
        <p:spPr>
          <a:xfrm>
            <a:off x="6193614" y="1872255"/>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3</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46" name="Rectángulo 45">
            <a:extLst>
              <a:ext uri="{FF2B5EF4-FFF2-40B4-BE49-F238E27FC236}">
                <a16:creationId xmlns:a16="http://schemas.microsoft.com/office/drawing/2014/main" id="{092A353C-33A3-4733-A146-CB1501203D66}"/>
              </a:ext>
            </a:extLst>
          </p:cNvPr>
          <p:cNvSpPr/>
          <p:nvPr/>
        </p:nvSpPr>
        <p:spPr>
          <a:xfrm>
            <a:off x="6193614" y="2197128"/>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6</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47" name="Rectángulo 46">
            <a:extLst>
              <a:ext uri="{FF2B5EF4-FFF2-40B4-BE49-F238E27FC236}">
                <a16:creationId xmlns:a16="http://schemas.microsoft.com/office/drawing/2014/main" id="{95FCC51E-6FEE-4A6C-B244-E276302F5232}"/>
              </a:ext>
            </a:extLst>
          </p:cNvPr>
          <p:cNvSpPr/>
          <p:nvPr/>
        </p:nvSpPr>
        <p:spPr>
          <a:xfrm>
            <a:off x="6193614" y="2543041"/>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5</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48" name="Rectángulo 47">
            <a:extLst>
              <a:ext uri="{FF2B5EF4-FFF2-40B4-BE49-F238E27FC236}">
                <a16:creationId xmlns:a16="http://schemas.microsoft.com/office/drawing/2014/main" id="{0C6EB048-16C6-4BF7-8AD3-FAB9E1C4C490}"/>
              </a:ext>
            </a:extLst>
          </p:cNvPr>
          <p:cNvSpPr/>
          <p:nvPr/>
        </p:nvSpPr>
        <p:spPr>
          <a:xfrm>
            <a:off x="6193614" y="2881788"/>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2</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49" name="Rectángulo 48">
            <a:extLst>
              <a:ext uri="{FF2B5EF4-FFF2-40B4-BE49-F238E27FC236}">
                <a16:creationId xmlns:a16="http://schemas.microsoft.com/office/drawing/2014/main" id="{1B5D257D-5CBD-43DF-9F20-D5017A050117}"/>
              </a:ext>
            </a:extLst>
          </p:cNvPr>
          <p:cNvSpPr/>
          <p:nvPr/>
        </p:nvSpPr>
        <p:spPr>
          <a:xfrm>
            <a:off x="6193614" y="3220535"/>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1</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50" name="Rectángulo 49">
            <a:extLst>
              <a:ext uri="{FF2B5EF4-FFF2-40B4-BE49-F238E27FC236}">
                <a16:creationId xmlns:a16="http://schemas.microsoft.com/office/drawing/2014/main" id="{05A7A0F5-9C7B-4227-8CFE-6B14A6E3A137}"/>
              </a:ext>
            </a:extLst>
          </p:cNvPr>
          <p:cNvSpPr/>
          <p:nvPr/>
        </p:nvSpPr>
        <p:spPr>
          <a:xfrm>
            <a:off x="4601689" y="345356"/>
            <a:ext cx="356144" cy="27056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srgbClr val="0070C0"/>
                </a:solidFill>
                <a:effectLst/>
                <a:uLnTx/>
                <a:uFillTx/>
                <a:latin typeface="Calibri"/>
                <a:ea typeface="+mn-ea"/>
                <a:cs typeface="+mn-cs"/>
              </a:rPr>
              <a:t>35</a:t>
            </a:r>
            <a:endParaRPr kumimoji="0" lang="es-HN" sz="1000" b="1" i="0" u="none" strike="noStrike" kern="1200" cap="none" spc="0" normalizeH="0" baseline="0" noProof="0" dirty="0">
              <a:ln>
                <a:noFill/>
              </a:ln>
              <a:solidFill>
                <a:srgbClr val="0070C0"/>
              </a:solidFill>
              <a:effectLst/>
              <a:uLnTx/>
              <a:uFillTx/>
              <a:latin typeface="Calibri"/>
              <a:ea typeface="+mn-ea"/>
              <a:cs typeface="+mn-cs"/>
            </a:endParaRPr>
          </a:p>
        </p:txBody>
      </p:sp>
      <p:sp>
        <p:nvSpPr>
          <p:cNvPr id="51" name="Rectángulo 50">
            <a:extLst>
              <a:ext uri="{FF2B5EF4-FFF2-40B4-BE49-F238E27FC236}">
                <a16:creationId xmlns:a16="http://schemas.microsoft.com/office/drawing/2014/main" id="{F26CEC59-C702-4780-B6B7-ED7844553895}"/>
              </a:ext>
            </a:extLst>
          </p:cNvPr>
          <p:cNvSpPr/>
          <p:nvPr/>
        </p:nvSpPr>
        <p:spPr>
          <a:xfrm>
            <a:off x="4957833" y="345356"/>
            <a:ext cx="356144" cy="27056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srgbClr val="0070C0"/>
                </a:solidFill>
                <a:effectLst/>
                <a:uLnTx/>
                <a:uFillTx/>
                <a:latin typeface="Calibri"/>
                <a:ea typeface="+mn-ea"/>
                <a:cs typeface="+mn-cs"/>
              </a:rPr>
              <a:t>45</a:t>
            </a:r>
            <a:endParaRPr kumimoji="0" lang="es-HN" sz="1000" b="1" i="0" u="none" strike="noStrike" kern="1200" cap="none" spc="0" normalizeH="0" baseline="0" noProof="0" dirty="0">
              <a:ln>
                <a:noFill/>
              </a:ln>
              <a:solidFill>
                <a:srgbClr val="0070C0"/>
              </a:solidFill>
              <a:effectLst/>
              <a:uLnTx/>
              <a:uFillTx/>
              <a:latin typeface="Calibri"/>
              <a:ea typeface="+mn-ea"/>
              <a:cs typeface="+mn-cs"/>
            </a:endParaRPr>
          </a:p>
        </p:txBody>
      </p:sp>
      <p:sp>
        <p:nvSpPr>
          <p:cNvPr id="52" name="Rectángulo 51">
            <a:extLst>
              <a:ext uri="{FF2B5EF4-FFF2-40B4-BE49-F238E27FC236}">
                <a16:creationId xmlns:a16="http://schemas.microsoft.com/office/drawing/2014/main" id="{59B0F109-A8E1-4EE1-A69B-3D49371E636D}"/>
              </a:ext>
            </a:extLst>
          </p:cNvPr>
          <p:cNvSpPr/>
          <p:nvPr/>
        </p:nvSpPr>
        <p:spPr>
          <a:xfrm>
            <a:off x="5313977" y="345356"/>
            <a:ext cx="356144" cy="27056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srgbClr val="0070C0"/>
                </a:solidFill>
                <a:effectLst/>
                <a:uLnTx/>
                <a:uFillTx/>
                <a:latin typeface="Calibri"/>
                <a:ea typeface="+mn-ea"/>
                <a:cs typeface="+mn-cs"/>
              </a:rPr>
              <a:t>22</a:t>
            </a:r>
            <a:endParaRPr kumimoji="0" lang="es-HN" sz="1000" b="1" i="0" u="none" strike="noStrike" kern="1200" cap="none" spc="0" normalizeH="0" baseline="0" noProof="0" dirty="0">
              <a:ln>
                <a:noFill/>
              </a:ln>
              <a:solidFill>
                <a:srgbClr val="0070C0"/>
              </a:solidFill>
              <a:effectLst/>
              <a:uLnTx/>
              <a:uFillTx/>
              <a:latin typeface="Calibri"/>
              <a:ea typeface="+mn-ea"/>
              <a:cs typeface="+mn-cs"/>
            </a:endParaRPr>
          </a:p>
        </p:txBody>
      </p:sp>
      <p:sp>
        <p:nvSpPr>
          <p:cNvPr id="53" name="Rectángulo 52">
            <a:extLst>
              <a:ext uri="{FF2B5EF4-FFF2-40B4-BE49-F238E27FC236}">
                <a16:creationId xmlns:a16="http://schemas.microsoft.com/office/drawing/2014/main" id="{2292ECA2-3ACD-4B95-A35D-62372AEA0CDF}"/>
              </a:ext>
            </a:extLst>
          </p:cNvPr>
          <p:cNvSpPr/>
          <p:nvPr/>
        </p:nvSpPr>
        <p:spPr>
          <a:xfrm>
            <a:off x="5670120" y="345356"/>
            <a:ext cx="356144" cy="270569"/>
          </a:xfrm>
          <a:prstGeom prst="rect">
            <a:avLst/>
          </a:pr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srgbClr val="0070C0"/>
                </a:solidFill>
                <a:effectLst/>
                <a:uLnTx/>
                <a:uFillTx/>
                <a:latin typeface="Calibri"/>
                <a:ea typeface="+mn-ea"/>
                <a:cs typeface="+mn-cs"/>
              </a:rPr>
              <a:t>8</a:t>
            </a:r>
            <a:endParaRPr kumimoji="0" lang="es-HN" sz="1000" b="1" i="0" u="none" strike="noStrike" kern="1200" cap="none" spc="0" normalizeH="0" baseline="0" noProof="0" dirty="0">
              <a:ln>
                <a:noFill/>
              </a:ln>
              <a:solidFill>
                <a:srgbClr val="0070C0"/>
              </a:solidFill>
              <a:effectLst/>
              <a:uLnTx/>
              <a:uFillTx/>
              <a:latin typeface="Calibri"/>
              <a:ea typeface="+mn-ea"/>
              <a:cs typeface="+mn-cs"/>
            </a:endParaRPr>
          </a:p>
        </p:txBody>
      </p:sp>
      <p:sp>
        <p:nvSpPr>
          <p:cNvPr id="54" name="Rectángulo 53">
            <a:extLst>
              <a:ext uri="{FF2B5EF4-FFF2-40B4-BE49-F238E27FC236}">
                <a16:creationId xmlns:a16="http://schemas.microsoft.com/office/drawing/2014/main" id="{1775E5D7-860A-4334-AAAD-80AE042143EE}"/>
              </a:ext>
            </a:extLst>
          </p:cNvPr>
          <p:cNvSpPr/>
          <p:nvPr/>
        </p:nvSpPr>
        <p:spPr>
          <a:xfrm>
            <a:off x="6026264" y="345356"/>
            <a:ext cx="356144" cy="27056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srgbClr val="0070C0"/>
                </a:solidFill>
                <a:effectLst/>
                <a:uLnTx/>
                <a:uFillTx/>
                <a:latin typeface="Calibri"/>
                <a:ea typeface="+mn-ea"/>
                <a:cs typeface="+mn-cs"/>
              </a:rPr>
              <a:t>3</a:t>
            </a:r>
            <a:endParaRPr kumimoji="0" lang="es-HN" sz="1000" b="1" i="0" u="none" strike="noStrike" kern="1200" cap="none" spc="0" normalizeH="0" baseline="0" noProof="0" dirty="0">
              <a:ln>
                <a:noFill/>
              </a:ln>
              <a:solidFill>
                <a:srgbClr val="0070C0"/>
              </a:solidFill>
              <a:effectLst/>
              <a:uLnTx/>
              <a:uFillTx/>
              <a:latin typeface="Calibri"/>
              <a:ea typeface="+mn-ea"/>
              <a:cs typeface="+mn-cs"/>
            </a:endParaRPr>
          </a:p>
        </p:txBody>
      </p:sp>
      <p:sp>
        <p:nvSpPr>
          <p:cNvPr id="55" name="Rectángulo 54">
            <a:extLst>
              <a:ext uri="{FF2B5EF4-FFF2-40B4-BE49-F238E27FC236}">
                <a16:creationId xmlns:a16="http://schemas.microsoft.com/office/drawing/2014/main" id="{9814E55A-EDBF-4FD1-8948-10798D0B6C76}"/>
              </a:ext>
            </a:extLst>
          </p:cNvPr>
          <p:cNvSpPr/>
          <p:nvPr/>
        </p:nvSpPr>
        <p:spPr>
          <a:xfrm>
            <a:off x="6382408" y="345356"/>
            <a:ext cx="356144" cy="270569"/>
          </a:xfrm>
          <a:prstGeom prst="rect">
            <a:avLst/>
          </a:pr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srgbClr val="0070C0"/>
                </a:solidFill>
                <a:effectLst/>
                <a:uLnTx/>
                <a:uFillTx/>
                <a:latin typeface="Calibri"/>
                <a:ea typeface="+mn-ea"/>
                <a:cs typeface="+mn-cs"/>
              </a:rPr>
              <a:t>16</a:t>
            </a:r>
            <a:endParaRPr kumimoji="0" lang="es-HN" sz="1000" b="1" i="0" u="none" strike="noStrike" kern="1200" cap="none" spc="0" normalizeH="0" baseline="0" noProof="0" dirty="0">
              <a:ln>
                <a:noFill/>
              </a:ln>
              <a:solidFill>
                <a:srgbClr val="0070C0"/>
              </a:solidFill>
              <a:effectLst/>
              <a:uLnTx/>
              <a:uFillTx/>
              <a:latin typeface="Calibri"/>
              <a:ea typeface="+mn-ea"/>
              <a:cs typeface="+mn-cs"/>
            </a:endParaRPr>
          </a:p>
        </p:txBody>
      </p:sp>
      <p:sp>
        <p:nvSpPr>
          <p:cNvPr id="56" name="Rectángulo 55">
            <a:extLst>
              <a:ext uri="{FF2B5EF4-FFF2-40B4-BE49-F238E27FC236}">
                <a16:creationId xmlns:a16="http://schemas.microsoft.com/office/drawing/2014/main" id="{AB6EC779-B44D-471F-BDCE-7B8D315078CC}"/>
              </a:ext>
            </a:extLst>
          </p:cNvPr>
          <p:cNvSpPr/>
          <p:nvPr/>
        </p:nvSpPr>
        <p:spPr>
          <a:xfrm>
            <a:off x="6738552" y="345356"/>
            <a:ext cx="356144" cy="270569"/>
          </a:xfrm>
          <a:prstGeom prst="rect">
            <a:avLst/>
          </a:pr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srgbClr val="0070C0"/>
                </a:solidFill>
                <a:effectLst/>
                <a:uLnTx/>
                <a:uFillTx/>
                <a:latin typeface="Calibri"/>
                <a:ea typeface="+mn-ea"/>
                <a:cs typeface="+mn-cs"/>
              </a:rPr>
              <a:t>25</a:t>
            </a:r>
            <a:endParaRPr kumimoji="0" lang="es-HN" sz="1000" b="1" i="0" u="none" strike="noStrike" kern="1200" cap="none" spc="0" normalizeH="0" baseline="0" noProof="0" dirty="0">
              <a:ln>
                <a:noFill/>
              </a:ln>
              <a:solidFill>
                <a:srgbClr val="0070C0"/>
              </a:solidFill>
              <a:effectLst/>
              <a:uLnTx/>
              <a:uFillTx/>
              <a:latin typeface="Calibri"/>
              <a:ea typeface="+mn-ea"/>
              <a:cs typeface="+mn-cs"/>
            </a:endParaRPr>
          </a:p>
        </p:txBody>
      </p:sp>
      <p:sp>
        <p:nvSpPr>
          <p:cNvPr id="57" name="Rectángulo 56">
            <a:extLst>
              <a:ext uri="{FF2B5EF4-FFF2-40B4-BE49-F238E27FC236}">
                <a16:creationId xmlns:a16="http://schemas.microsoft.com/office/drawing/2014/main" id="{98F7F89A-A14B-4AFC-BB5E-7D7C310DADEA}"/>
              </a:ext>
            </a:extLst>
          </p:cNvPr>
          <p:cNvSpPr/>
          <p:nvPr/>
        </p:nvSpPr>
        <p:spPr>
          <a:xfrm>
            <a:off x="7094695" y="345356"/>
            <a:ext cx="356144" cy="27056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srgbClr val="0070C0"/>
                </a:solidFill>
                <a:effectLst/>
                <a:uLnTx/>
                <a:uFillTx/>
                <a:latin typeface="Calibri"/>
                <a:ea typeface="+mn-ea"/>
                <a:cs typeface="+mn-cs"/>
              </a:rPr>
              <a:t>7</a:t>
            </a:r>
            <a:endParaRPr kumimoji="0" lang="es-HN" sz="1000" b="1" i="0" u="none" strike="noStrike" kern="1200" cap="none" spc="0" normalizeH="0" baseline="0" noProof="0" dirty="0">
              <a:ln>
                <a:noFill/>
              </a:ln>
              <a:solidFill>
                <a:srgbClr val="0070C0"/>
              </a:solidFill>
              <a:effectLst/>
              <a:uLnTx/>
              <a:uFillTx/>
              <a:latin typeface="Calibri"/>
              <a:ea typeface="+mn-ea"/>
              <a:cs typeface="+mn-cs"/>
            </a:endParaRPr>
          </a:p>
        </p:txBody>
      </p:sp>
      <p:sp>
        <p:nvSpPr>
          <p:cNvPr id="58" name="Rectángulo 57">
            <a:extLst>
              <a:ext uri="{FF2B5EF4-FFF2-40B4-BE49-F238E27FC236}">
                <a16:creationId xmlns:a16="http://schemas.microsoft.com/office/drawing/2014/main" id="{F2054C94-44BF-4EDE-BA6A-AF9271CDCED6}"/>
              </a:ext>
            </a:extLst>
          </p:cNvPr>
          <p:cNvSpPr/>
          <p:nvPr/>
        </p:nvSpPr>
        <p:spPr>
          <a:xfrm>
            <a:off x="1396396" y="345356"/>
            <a:ext cx="356144" cy="27056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srgbClr val="0070C0"/>
                </a:solidFill>
                <a:effectLst/>
                <a:uLnTx/>
                <a:uFillTx/>
                <a:latin typeface="Calibri"/>
                <a:ea typeface="+mn-ea"/>
                <a:cs typeface="+mn-cs"/>
              </a:rPr>
              <a:t>4</a:t>
            </a:r>
            <a:endParaRPr kumimoji="0" lang="es-HN" sz="1000" b="1" i="0" u="none" strike="noStrike" kern="1200" cap="none" spc="0" normalizeH="0" baseline="0" noProof="0" dirty="0">
              <a:ln>
                <a:noFill/>
              </a:ln>
              <a:solidFill>
                <a:srgbClr val="0070C0"/>
              </a:solidFill>
              <a:effectLst/>
              <a:uLnTx/>
              <a:uFillTx/>
              <a:latin typeface="Calibri"/>
              <a:ea typeface="+mn-ea"/>
              <a:cs typeface="+mn-cs"/>
            </a:endParaRPr>
          </a:p>
        </p:txBody>
      </p:sp>
      <p:sp>
        <p:nvSpPr>
          <p:cNvPr id="59" name="Rectángulo 58">
            <a:extLst>
              <a:ext uri="{FF2B5EF4-FFF2-40B4-BE49-F238E27FC236}">
                <a16:creationId xmlns:a16="http://schemas.microsoft.com/office/drawing/2014/main" id="{043013D6-D863-4853-8834-9E0F312E457E}"/>
              </a:ext>
            </a:extLst>
          </p:cNvPr>
          <p:cNvSpPr/>
          <p:nvPr/>
        </p:nvSpPr>
        <p:spPr>
          <a:xfrm>
            <a:off x="1752540" y="345356"/>
            <a:ext cx="356144" cy="27056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srgbClr val="0070C0"/>
                </a:solidFill>
                <a:effectLst/>
                <a:uLnTx/>
                <a:uFillTx/>
                <a:latin typeface="Calibri"/>
                <a:ea typeface="+mn-ea"/>
                <a:cs typeface="+mn-cs"/>
              </a:rPr>
              <a:t>3</a:t>
            </a:r>
            <a:endParaRPr kumimoji="0" lang="es-HN" sz="1000" b="1" i="0" u="none" strike="noStrike" kern="1200" cap="none" spc="0" normalizeH="0" baseline="0" noProof="0" dirty="0">
              <a:ln>
                <a:noFill/>
              </a:ln>
              <a:solidFill>
                <a:srgbClr val="0070C0"/>
              </a:solidFill>
              <a:effectLst/>
              <a:uLnTx/>
              <a:uFillTx/>
              <a:latin typeface="Calibri"/>
              <a:ea typeface="+mn-ea"/>
              <a:cs typeface="+mn-cs"/>
            </a:endParaRPr>
          </a:p>
        </p:txBody>
      </p:sp>
      <p:sp>
        <p:nvSpPr>
          <p:cNvPr id="60" name="Rectángulo 59">
            <a:extLst>
              <a:ext uri="{FF2B5EF4-FFF2-40B4-BE49-F238E27FC236}">
                <a16:creationId xmlns:a16="http://schemas.microsoft.com/office/drawing/2014/main" id="{BBAB7D86-FA73-4725-820E-E120D76981E3}"/>
              </a:ext>
            </a:extLst>
          </p:cNvPr>
          <p:cNvSpPr/>
          <p:nvPr/>
        </p:nvSpPr>
        <p:spPr>
          <a:xfrm>
            <a:off x="2464827" y="345356"/>
            <a:ext cx="356144" cy="27056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srgbClr val="0070C0"/>
                </a:solidFill>
                <a:effectLst/>
                <a:uLnTx/>
                <a:uFillTx/>
                <a:latin typeface="Calibri"/>
                <a:ea typeface="+mn-ea"/>
                <a:cs typeface="+mn-cs"/>
              </a:rPr>
              <a:t>8</a:t>
            </a:r>
            <a:endParaRPr kumimoji="0" lang="es-HN" sz="1000" b="1" i="0" u="none" strike="noStrike" kern="1200" cap="none" spc="0" normalizeH="0" baseline="0" noProof="0" dirty="0">
              <a:ln>
                <a:noFill/>
              </a:ln>
              <a:solidFill>
                <a:srgbClr val="0070C0"/>
              </a:solidFill>
              <a:effectLst/>
              <a:uLnTx/>
              <a:uFillTx/>
              <a:latin typeface="Calibri"/>
              <a:ea typeface="+mn-ea"/>
              <a:cs typeface="+mn-cs"/>
            </a:endParaRPr>
          </a:p>
        </p:txBody>
      </p:sp>
      <p:sp>
        <p:nvSpPr>
          <p:cNvPr id="61" name="Rectángulo 60">
            <a:extLst>
              <a:ext uri="{FF2B5EF4-FFF2-40B4-BE49-F238E27FC236}">
                <a16:creationId xmlns:a16="http://schemas.microsoft.com/office/drawing/2014/main" id="{6CB81B8B-1BA9-416B-9948-DE35D300E70A}"/>
              </a:ext>
            </a:extLst>
          </p:cNvPr>
          <p:cNvSpPr/>
          <p:nvPr/>
        </p:nvSpPr>
        <p:spPr>
          <a:xfrm>
            <a:off x="2820971" y="345356"/>
            <a:ext cx="356144" cy="27056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srgbClr val="0070C0"/>
                </a:solidFill>
                <a:effectLst/>
                <a:uLnTx/>
                <a:uFillTx/>
                <a:latin typeface="Calibri"/>
                <a:ea typeface="+mn-ea"/>
                <a:cs typeface="+mn-cs"/>
              </a:rPr>
              <a:t>19</a:t>
            </a:r>
            <a:endParaRPr kumimoji="0" lang="es-HN" sz="1000" b="1" i="0" u="none" strike="noStrike" kern="1200" cap="none" spc="0" normalizeH="0" baseline="0" noProof="0" dirty="0">
              <a:ln>
                <a:noFill/>
              </a:ln>
              <a:solidFill>
                <a:srgbClr val="0070C0"/>
              </a:solidFill>
              <a:effectLst/>
              <a:uLnTx/>
              <a:uFillTx/>
              <a:latin typeface="Calibri"/>
              <a:ea typeface="+mn-ea"/>
              <a:cs typeface="+mn-cs"/>
            </a:endParaRPr>
          </a:p>
        </p:txBody>
      </p:sp>
      <p:sp>
        <p:nvSpPr>
          <p:cNvPr id="62" name="Rectángulo 61">
            <a:extLst>
              <a:ext uri="{FF2B5EF4-FFF2-40B4-BE49-F238E27FC236}">
                <a16:creationId xmlns:a16="http://schemas.microsoft.com/office/drawing/2014/main" id="{D41FAF19-F0D4-4178-B1D0-32AE97F7A6A0}"/>
              </a:ext>
            </a:extLst>
          </p:cNvPr>
          <p:cNvSpPr/>
          <p:nvPr/>
        </p:nvSpPr>
        <p:spPr>
          <a:xfrm>
            <a:off x="3177115" y="345356"/>
            <a:ext cx="356144" cy="27056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srgbClr val="0070C0"/>
                </a:solidFill>
                <a:effectLst/>
                <a:uLnTx/>
                <a:uFillTx/>
                <a:latin typeface="Calibri"/>
                <a:ea typeface="+mn-ea"/>
                <a:cs typeface="+mn-cs"/>
              </a:rPr>
              <a:t>6</a:t>
            </a:r>
            <a:endParaRPr kumimoji="0" lang="es-HN" sz="1000" b="1" i="0" u="none" strike="noStrike" kern="1200" cap="none" spc="0" normalizeH="0" baseline="0" noProof="0" dirty="0">
              <a:ln>
                <a:noFill/>
              </a:ln>
              <a:solidFill>
                <a:srgbClr val="0070C0"/>
              </a:solidFill>
              <a:effectLst/>
              <a:uLnTx/>
              <a:uFillTx/>
              <a:latin typeface="Calibri"/>
              <a:ea typeface="+mn-ea"/>
              <a:cs typeface="+mn-cs"/>
            </a:endParaRPr>
          </a:p>
        </p:txBody>
      </p:sp>
      <p:sp>
        <p:nvSpPr>
          <p:cNvPr id="63" name="Rectángulo 62">
            <a:extLst>
              <a:ext uri="{FF2B5EF4-FFF2-40B4-BE49-F238E27FC236}">
                <a16:creationId xmlns:a16="http://schemas.microsoft.com/office/drawing/2014/main" id="{23999645-CBB4-4BEE-AE35-768AD72FB9A1}"/>
              </a:ext>
            </a:extLst>
          </p:cNvPr>
          <p:cNvSpPr/>
          <p:nvPr/>
        </p:nvSpPr>
        <p:spPr>
          <a:xfrm>
            <a:off x="3533258" y="345356"/>
            <a:ext cx="356144" cy="270569"/>
          </a:xfrm>
          <a:prstGeom prst="rect">
            <a:avLst/>
          </a:pr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srgbClr val="0070C0"/>
                </a:solidFill>
                <a:effectLst/>
                <a:uLnTx/>
                <a:uFillTx/>
                <a:latin typeface="Calibri"/>
                <a:ea typeface="+mn-ea"/>
                <a:cs typeface="+mn-cs"/>
              </a:rPr>
              <a:t>25</a:t>
            </a:r>
            <a:endParaRPr kumimoji="0" lang="es-HN" sz="1000" b="1" i="0" u="none" strike="noStrike" kern="1200" cap="none" spc="0" normalizeH="0" baseline="0" noProof="0" dirty="0">
              <a:ln>
                <a:noFill/>
              </a:ln>
              <a:solidFill>
                <a:srgbClr val="0070C0"/>
              </a:solidFill>
              <a:effectLst/>
              <a:uLnTx/>
              <a:uFillTx/>
              <a:latin typeface="Calibri"/>
              <a:ea typeface="+mn-ea"/>
              <a:cs typeface="+mn-cs"/>
            </a:endParaRPr>
          </a:p>
        </p:txBody>
      </p:sp>
      <p:sp>
        <p:nvSpPr>
          <p:cNvPr id="64" name="Rectángulo 63">
            <a:extLst>
              <a:ext uri="{FF2B5EF4-FFF2-40B4-BE49-F238E27FC236}">
                <a16:creationId xmlns:a16="http://schemas.microsoft.com/office/drawing/2014/main" id="{5F9AF3C3-D0F0-4015-BA32-0373AD1D67E0}"/>
              </a:ext>
            </a:extLst>
          </p:cNvPr>
          <p:cNvSpPr/>
          <p:nvPr/>
        </p:nvSpPr>
        <p:spPr>
          <a:xfrm>
            <a:off x="3889402" y="345356"/>
            <a:ext cx="356144" cy="270569"/>
          </a:xfrm>
          <a:prstGeom prst="rect">
            <a:avLst/>
          </a:prstGeom>
          <a:solidFill>
            <a:schemeClr val="accent1">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srgbClr val="0070C0"/>
                </a:solidFill>
                <a:effectLst/>
                <a:uLnTx/>
                <a:uFillTx/>
                <a:latin typeface="Calibri"/>
                <a:ea typeface="+mn-ea"/>
                <a:cs typeface="+mn-cs"/>
              </a:rPr>
              <a:t>8</a:t>
            </a:r>
            <a:endParaRPr kumimoji="0" lang="es-HN" sz="1000" b="1" i="0" u="none" strike="noStrike" kern="1200" cap="none" spc="0" normalizeH="0" baseline="0" noProof="0" dirty="0">
              <a:ln>
                <a:noFill/>
              </a:ln>
              <a:solidFill>
                <a:srgbClr val="0070C0"/>
              </a:solidFill>
              <a:effectLst/>
              <a:uLnTx/>
              <a:uFillTx/>
              <a:latin typeface="Calibri"/>
              <a:ea typeface="+mn-ea"/>
              <a:cs typeface="+mn-cs"/>
            </a:endParaRPr>
          </a:p>
        </p:txBody>
      </p:sp>
      <p:sp>
        <p:nvSpPr>
          <p:cNvPr id="65" name="Rectángulo 64">
            <a:extLst>
              <a:ext uri="{FF2B5EF4-FFF2-40B4-BE49-F238E27FC236}">
                <a16:creationId xmlns:a16="http://schemas.microsoft.com/office/drawing/2014/main" id="{B8B02E76-C5D5-4E80-BE8D-CAB4B834DFCD}"/>
              </a:ext>
            </a:extLst>
          </p:cNvPr>
          <p:cNvSpPr/>
          <p:nvPr/>
        </p:nvSpPr>
        <p:spPr>
          <a:xfrm>
            <a:off x="4245546" y="345356"/>
            <a:ext cx="356144" cy="27056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srgbClr val="0070C0"/>
                </a:solidFill>
                <a:effectLst/>
                <a:uLnTx/>
                <a:uFillTx/>
                <a:latin typeface="Calibri"/>
                <a:ea typeface="+mn-ea"/>
                <a:cs typeface="+mn-cs"/>
              </a:rPr>
              <a:t>16</a:t>
            </a:r>
            <a:endParaRPr kumimoji="0" lang="es-HN" sz="1000" b="1" i="0" u="none" strike="noStrike" kern="1200" cap="none" spc="0" normalizeH="0" baseline="0" noProof="0" dirty="0">
              <a:ln>
                <a:noFill/>
              </a:ln>
              <a:solidFill>
                <a:srgbClr val="0070C0"/>
              </a:solidFill>
              <a:effectLst/>
              <a:uLnTx/>
              <a:uFillTx/>
              <a:latin typeface="Calibri"/>
              <a:ea typeface="+mn-ea"/>
              <a:cs typeface="+mn-cs"/>
            </a:endParaRPr>
          </a:p>
        </p:txBody>
      </p:sp>
      <p:sp>
        <p:nvSpPr>
          <p:cNvPr id="66" name="Rectángulo 65">
            <a:extLst>
              <a:ext uri="{FF2B5EF4-FFF2-40B4-BE49-F238E27FC236}">
                <a16:creationId xmlns:a16="http://schemas.microsoft.com/office/drawing/2014/main" id="{FBD357DE-2224-43DE-BB54-AB96D1DA307B}"/>
              </a:ext>
            </a:extLst>
          </p:cNvPr>
          <p:cNvSpPr/>
          <p:nvPr/>
        </p:nvSpPr>
        <p:spPr>
          <a:xfrm>
            <a:off x="2108683" y="345356"/>
            <a:ext cx="356144" cy="27056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srgbClr val="0070C0"/>
                </a:solidFill>
                <a:effectLst/>
                <a:uLnTx/>
                <a:uFillTx/>
                <a:latin typeface="Calibri"/>
                <a:ea typeface="+mn-ea"/>
                <a:cs typeface="+mn-cs"/>
              </a:rPr>
              <a:t>25</a:t>
            </a:r>
            <a:endParaRPr kumimoji="0" lang="es-HN" sz="1000" b="1" i="0" u="none" strike="noStrike" kern="1200" cap="none" spc="0" normalizeH="0" baseline="0" noProof="0" dirty="0">
              <a:ln>
                <a:noFill/>
              </a:ln>
              <a:solidFill>
                <a:srgbClr val="0070C0"/>
              </a:solidFill>
              <a:effectLst/>
              <a:uLnTx/>
              <a:uFillTx/>
              <a:latin typeface="Calibri"/>
              <a:ea typeface="+mn-ea"/>
              <a:cs typeface="+mn-cs"/>
            </a:endParaRPr>
          </a:p>
        </p:txBody>
      </p:sp>
      <p:sp>
        <p:nvSpPr>
          <p:cNvPr id="67" name="Rectángulo 66">
            <a:extLst>
              <a:ext uri="{FF2B5EF4-FFF2-40B4-BE49-F238E27FC236}">
                <a16:creationId xmlns:a16="http://schemas.microsoft.com/office/drawing/2014/main" id="{7A0CC264-B67E-4F34-8EDA-D678F3C36F1F}"/>
              </a:ext>
            </a:extLst>
          </p:cNvPr>
          <p:cNvSpPr/>
          <p:nvPr/>
        </p:nvSpPr>
        <p:spPr>
          <a:xfrm>
            <a:off x="3533258" y="74787"/>
            <a:ext cx="356144" cy="27056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srgbClr val="C00000"/>
                </a:solidFill>
                <a:effectLst/>
                <a:uLnTx/>
                <a:uFillTx/>
                <a:latin typeface="Calibri"/>
                <a:ea typeface="+mn-ea"/>
                <a:cs typeface="+mn-cs"/>
              </a:rPr>
              <a:t>H</a:t>
            </a:r>
            <a:endParaRPr kumimoji="0" lang="es-HN" sz="1000" b="1" i="0" u="none" strike="noStrike" kern="1200" cap="none" spc="0" normalizeH="0" baseline="0" noProof="0" dirty="0">
              <a:ln>
                <a:noFill/>
              </a:ln>
              <a:solidFill>
                <a:srgbClr val="C00000"/>
              </a:solidFill>
              <a:effectLst/>
              <a:uLnTx/>
              <a:uFillTx/>
              <a:latin typeface="Calibri"/>
              <a:ea typeface="+mn-ea"/>
              <a:cs typeface="+mn-cs"/>
            </a:endParaRPr>
          </a:p>
        </p:txBody>
      </p:sp>
      <p:sp>
        <p:nvSpPr>
          <p:cNvPr id="68" name="Rectángulo 67">
            <a:extLst>
              <a:ext uri="{FF2B5EF4-FFF2-40B4-BE49-F238E27FC236}">
                <a16:creationId xmlns:a16="http://schemas.microsoft.com/office/drawing/2014/main" id="{530839BC-DB49-474B-9753-5AC93C5090D9}"/>
              </a:ext>
            </a:extLst>
          </p:cNvPr>
          <p:cNvSpPr/>
          <p:nvPr/>
        </p:nvSpPr>
        <p:spPr>
          <a:xfrm>
            <a:off x="3889402" y="74787"/>
            <a:ext cx="356144" cy="27056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srgbClr val="C00000"/>
                </a:solidFill>
                <a:effectLst/>
                <a:uLnTx/>
                <a:uFillTx/>
                <a:latin typeface="Calibri"/>
                <a:ea typeface="+mn-ea"/>
                <a:cs typeface="+mn-cs"/>
              </a:rPr>
              <a:t>H</a:t>
            </a:r>
            <a:endParaRPr kumimoji="0" lang="es-HN" sz="1000" b="1" i="0" u="none" strike="noStrike" kern="1200" cap="none" spc="0" normalizeH="0" baseline="0" noProof="0" dirty="0">
              <a:ln>
                <a:noFill/>
              </a:ln>
              <a:solidFill>
                <a:srgbClr val="C00000"/>
              </a:solidFill>
              <a:effectLst/>
              <a:uLnTx/>
              <a:uFillTx/>
              <a:latin typeface="Calibri"/>
              <a:ea typeface="+mn-ea"/>
              <a:cs typeface="+mn-cs"/>
            </a:endParaRPr>
          </a:p>
        </p:txBody>
      </p:sp>
      <p:sp>
        <p:nvSpPr>
          <p:cNvPr id="69" name="Rectángulo 68">
            <a:extLst>
              <a:ext uri="{FF2B5EF4-FFF2-40B4-BE49-F238E27FC236}">
                <a16:creationId xmlns:a16="http://schemas.microsoft.com/office/drawing/2014/main" id="{25DBB3CD-A981-4470-B626-7FD5B58FCB08}"/>
              </a:ext>
            </a:extLst>
          </p:cNvPr>
          <p:cNvSpPr/>
          <p:nvPr/>
        </p:nvSpPr>
        <p:spPr>
          <a:xfrm>
            <a:off x="5670120" y="74787"/>
            <a:ext cx="356144" cy="27056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srgbClr val="C00000"/>
                </a:solidFill>
                <a:effectLst/>
                <a:uLnTx/>
                <a:uFillTx/>
                <a:latin typeface="Calibri"/>
                <a:ea typeface="+mn-ea"/>
                <a:cs typeface="+mn-cs"/>
              </a:rPr>
              <a:t>H</a:t>
            </a:r>
            <a:endParaRPr kumimoji="0" lang="es-HN" sz="1000" b="1" i="0" u="none" strike="noStrike" kern="1200" cap="none" spc="0" normalizeH="0" baseline="0" noProof="0" dirty="0">
              <a:ln>
                <a:noFill/>
              </a:ln>
              <a:solidFill>
                <a:srgbClr val="C00000"/>
              </a:solidFill>
              <a:effectLst/>
              <a:uLnTx/>
              <a:uFillTx/>
              <a:latin typeface="Calibri"/>
              <a:ea typeface="+mn-ea"/>
              <a:cs typeface="+mn-cs"/>
            </a:endParaRPr>
          </a:p>
        </p:txBody>
      </p:sp>
      <p:sp>
        <p:nvSpPr>
          <p:cNvPr id="70" name="Rectángulo 69">
            <a:extLst>
              <a:ext uri="{FF2B5EF4-FFF2-40B4-BE49-F238E27FC236}">
                <a16:creationId xmlns:a16="http://schemas.microsoft.com/office/drawing/2014/main" id="{A0B42B96-1904-4529-9758-B9AF90DAB276}"/>
              </a:ext>
            </a:extLst>
          </p:cNvPr>
          <p:cNvSpPr/>
          <p:nvPr/>
        </p:nvSpPr>
        <p:spPr>
          <a:xfrm>
            <a:off x="6382408" y="74787"/>
            <a:ext cx="356144" cy="27056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srgbClr val="C00000"/>
                </a:solidFill>
                <a:effectLst/>
                <a:uLnTx/>
                <a:uFillTx/>
                <a:latin typeface="Calibri"/>
                <a:ea typeface="+mn-ea"/>
                <a:cs typeface="+mn-cs"/>
              </a:rPr>
              <a:t>H</a:t>
            </a:r>
            <a:endParaRPr kumimoji="0" lang="es-HN" sz="1000" b="1" i="0" u="none" strike="noStrike" kern="1200" cap="none" spc="0" normalizeH="0" baseline="0" noProof="0" dirty="0">
              <a:ln>
                <a:noFill/>
              </a:ln>
              <a:solidFill>
                <a:srgbClr val="C00000"/>
              </a:solidFill>
              <a:effectLst/>
              <a:uLnTx/>
              <a:uFillTx/>
              <a:latin typeface="Calibri"/>
              <a:ea typeface="+mn-ea"/>
              <a:cs typeface="+mn-cs"/>
            </a:endParaRPr>
          </a:p>
        </p:txBody>
      </p:sp>
      <p:sp>
        <p:nvSpPr>
          <p:cNvPr id="71" name="Rectángulo 70">
            <a:extLst>
              <a:ext uri="{FF2B5EF4-FFF2-40B4-BE49-F238E27FC236}">
                <a16:creationId xmlns:a16="http://schemas.microsoft.com/office/drawing/2014/main" id="{4A769B81-534D-4850-B380-53027AFB1A19}"/>
              </a:ext>
            </a:extLst>
          </p:cNvPr>
          <p:cNvSpPr/>
          <p:nvPr/>
        </p:nvSpPr>
        <p:spPr>
          <a:xfrm>
            <a:off x="6738552" y="74787"/>
            <a:ext cx="356144" cy="27056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srgbClr val="C00000"/>
                </a:solidFill>
                <a:effectLst/>
                <a:uLnTx/>
                <a:uFillTx/>
                <a:latin typeface="Calibri"/>
                <a:ea typeface="+mn-ea"/>
                <a:cs typeface="+mn-cs"/>
              </a:rPr>
              <a:t>H</a:t>
            </a:r>
            <a:endParaRPr kumimoji="0" lang="es-HN" sz="1000" b="1" i="0" u="none" strike="noStrike" kern="1200" cap="none" spc="0" normalizeH="0" baseline="0" noProof="0" dirty="0">
              <a:ln>
                <a:noFill/>
              </a:ln>
              <a:solidFill>
                <a:srgbClr val="C00000"/>
              </a:solidFill>
              <a:effectLst/>
              <a:uLnTx/>
              <a:uFillTx/>
              <a:latin typeface="Calibri"/>
              <a:ea typeface="+mn-ea"/>
              <a:cs typeface="+mn-cs"/>
            </a:endParaRPr>
          </a:p>
        </p:txBody>
      </p:sp>
      <p:sp>
        <p:nvSpPr>
          <p:cNvPr id="72" name="CuadroTexto 71">
            <a:extLst>
              <a:ext uri="{FF2B5EF4-FFF2-40B4-BE49-F238E27FC236}">
                <a16:creationId xmlns:a16="http://schemas.microsoft.com/office/drawing/2014/main" id="{3EFE8E8E-4730-4078-92F1-DC7830B9240B}"/>
              </a:ext>
            </a:extLst>
          </p:cNvPr>
          <p:cNvSpPr txBox="1"/>
          <p:nvPr/>
        </p:nvSpPr>
        <p:spPr>
          <a:xfrm>
            <a:off x="1145149" y="2820511"/>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16</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74" name="CuadroTexto 73">
            <a:extLst>
              <a:ext uri="{FF2B5EF4-FFF2-40B4-BE49-F238E27FC236}">
                <a16:creationId xmlns:a16="http://schemas.microsoft.com/office/drawing/2014/main" id="{A1D2E26A-DD24-4636-9B27-E788B00CF167}"/>
              </a:ext>
            </a:extLst>
          </p:cNvPr>
          <p:cNvSpPr txBox="1"/>
          <p:nvPr/>
        </p:nvSpPr>
        <p:spPr>
          <a:xfrm>
            <a:off x="3117198" y="2820511"/>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16</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75" name="CuadroTexto 74">
            <a:extLst>
              <a:ext uri="{FF2B5EF4-FFF2-40B4-BE49-F238E27FC236}">
                <a16:creationId xmlns:a16="http://schemas.microsoft.com/office/drawing/2014/main" id="{302EF576-A4BC-4491-849F-E231E1BB3BEB}"/>
              </a:ext>
            </a:extLst>
          </p:cNvPr>
          <p:cNvSpPr txBox="1"/>
          <p:nvPr/>
        </p:nvSpPr>
        <p:spPr>
          <a:xfrm>
            <a:off x="3103905" y="3150002"/>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35</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76" name="CuadroTexto 75">
            <a:extLst>
              <a:ext uri="{FF2B5EF4-FFF2-40B4-BE49-F238E27FC236}">
                <a16:creationId xmlns:a16="http://schemas.microsoft.com/office/drawing/2014/main" id="{903A37AC-9F9B-4CAA-8268-BD6EBADB0714}"/>
              </a:ext>
            </a:extLst>
          </p:cNvPr>
          <p:cNvSpPr txBox="1"/>
          <p:nvPr/>
        </p:nvSpPr>
        <p:spPr>
          <a:xfrm>
            <a:off x="5096787" y="2834821"/>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16</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77" name="CuadroTexto 76">
            <a:extLst>
              <a:ext uri="{FF2B5EF4-FFF2-40B4-BE49-F238E27FC236}">
                <a16:creationId xmlns:a16="http://schemas.microsoft.com/office/drawing/2014/main" id="{CEE8D643-734A-449A-8B7B-59A671E66CAB}"/>
              </a:ext>
            </a:extLst>
          </p:cNvPr>
          <p:cNvSpPr txBox="1"/>
          <p:nvPr/>
        </p:nvSpPr>
        <p:spPr>
          <a:xfrm>
            <a:off x="5083494" y="3164312"/>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35</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pic>
        <p:nvPicPr>
          <p:cNvPr id="78" name="Imagen 77">
            <a:extLst>
              <a:ext uri="{FF2B5EF4-FFF2-40B4-BE49-F238E27FC236}">
                <a16:creationId xmlns:a16="http://schemas.microsoft.com/office/drawing/2014/main" id="{BF88D446-4D3E-48B0-92E1-D9FA9A9CF2B8}"/>
              </a:ext>
            </a:extLst>
          </p:cNvPr>
          <p:cNvPicPr>
            <a:picLocks noChangeAspect="1"/>
          </p:cNvPicPr>
          <p:nvPr/>
        </p:nvPicPr>
        <p:blipFill>
          <a:blip r:embed="rId2"/>
          <a:stretch>
            <a:fillRect/>
          </a:stretch>
        </p:blipFill>
        <p:spPr>
          <a:xfrm>
            <a:off x="6595514" y="764704"/>
            <a:ext cx="1413113" cy="2760400"/>
          </a:xfrm>
          <a:prstGeom prst="rect">
            <a:avLst/>
          </a:prstGeom>
        </p:spPr>
      </p:pic>
      <p:sp>
        <p:nvSpPr>
          <p:cNvPr id="79" name="CuadroTexto 78">
            <a:extLst>
              <a:ext uri="{FF2B5EF4-FFF2-40B4-BE49-F238E27FC236}">
                <a16:creationId xmlns:a16="http://schemas.microsoft.com/office/drawing/2014/main" id="{E541BA4A-961C-46B9-81E0-F7C7F013DBA6}"/>
              </a:ext>
            </a:extLst>
          </p:cNvPr>
          <p:cNvSpPr txBox="1"/>
          <p:nvPr/>
        </p:nvSpPr>
        <p:spPr>
          <a:xfrm>
            <a:off x="7103685" y="789725"/>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45</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80" name="CuadroTexto 79">
            <a:extLst>
              <a:ext uri="{FF2B5EF4-FFF2-40B4-BE49-F238E27FC236}">
                <a16:creationId xmlns:a16="http://schemas.microsoft.com/office/drawing/2014/main" id="{097AD00C-C990-4F40-8C8A-5EA25521D350}"/>
              </a:ext>
            </a:extLst>
          </p:cNvPr>
          <p:cNvSpPr txBox="1"/>
          <p:nvPr/>
        </p:nvSpPr>
        <p:spPr>
          <a:xfrm>
            <a:off x="7064976" y="1133333"/>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22</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81" name="CuadroTexto 80">
            <a:extLst>
              <a:ext uri="{FF2B5EF4-FFF2-40B4-BE49-F238E27FC236}">
                <a16:creationId xmlns:a16="http://schemas.microsoft.com/office/drawing/2014/main" id="{BF06A2B2-CB86-412C-928E-E2EB992136E6}"/>
              </a:ext>
            </a:extLst>
          </p:cNvPr>
          <p:cNvSpPr txBox="1"/>
          <p:nvPr/>
        </p:nvSpPr>
        <p:spPr>
          <a:xfrm>
            <a:off x="7075178" y="1469736"/>
            <a:ext cx="50036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25</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82" name="CuadroTexto 81">
            <a:extLst>
              <a:ext uri="{FF2B5EF4-FFF2-40B4-BE49-F238E27FC236}">
                <a16:creationId xmlns:a16="http://schemas.microsoft.com/office/drawing/2014/main" id="{487C3519-6288-44D8-9703-1DB59E966B9D}"/>
              </a:ext>
            </a:extLst>
          </p:cNvPr>
          <p:cNvSpPr txBox="1"/>
          <p:nvPr/>
        </p:nvSpPr>
        <p:spPr>
          <a:xfrm>
            <a:off x="7147186" y="1806120"/>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8</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83" name="CuadroTexto 82">
            <a:extLst>
              <a:ext uri="{FF2B5EF4-FFF2-40B4-BE49-F238E27FC236}">
                <a16:creationId xmlns:a16="http://schemas.microsoft.com/office/drawing/2014/main" id="{B81B3826-54D0-4D58-BFD5-6DE86B3AD68A}"/>
              </a:ext>
            </a:extLst>
          </p:cNvPr>
          <p:cNvSpPr txBox="1"/>
          <p:nvPr/>
        </p:nvSpPr>
        <p:spPr>
          <a:xfrm>
            <a:off x="7079293" y="2149728"/>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18</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84" name="CuadroTexto 83">
            <a:extLst>
              <a:ext uri="{FF2B5EF4-FFF2-40B4-BE49-F238E27FC236}">
                <a16:creationId xmlns:a16="http://schemas.microsoft.com/office/drawing/2014/main" id="{A19E5801-5BBE-4D10-B369-B0713EE3634D}"/>
              </a:ext>
            </a:extLst>
          </p:cNvPr>
          <p:cNvSpPr txBox="1"/>
          <p:nvPr/>
        </p:nvSpPr>
        <p:spPr>
          <a:xfrm>
            <a:off x="7153315" y="2493336"/>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6</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85" name="Rectángulo 84">
            <a:extLst>
              <a:ext uri="{FF2B5EF4-FFF2-40B4-BE49-F238E27FC236}">
                <a16:creationId xmlns:a16="http://schemas.microsoft.com/office/drawing/2014/main" id="{E12B4995-9967-4579-A3B2-C38E7200880F}"/>
              </a:ext>
            </a:extLst>
          </p:cNvPr>
          <p:cNvSpPr/>
          <p:nvPr/>
        </p:nvSpPr>
        <p:spPr>
          <a:xfrm>
            <a:off x="8172424" y="836807"/>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1</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86" name="Rectángulo 85">
            <a:extLst>
              <a:ext uri="{FF2B5EF4-FFF2-40B4-BE49-F238E27FC236}">
                <a16:creationId xmlns:a16="http://schemas.microsoft.com/office/drawing/2014/main" id="{3B1752FC-D489-4C50-865B-BBA61B1C8D42}"/>
              </a:ext>
            </a:extLst>
          </p:cNvPr>
          <p:cNvSpPr/>
          <p:nvPr/>
        </p:nvSpPr>
        <p:spPr>
          <a:xfrm>
            <a:off x="8172424" y="1178653"/>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87" name="Rectángulo 86">
            <a:extLst>
              <a:ext uri="{FF2B5EF4-FFF2-40B4-BE49-F238E27FC236}">
                <a16:creationId xmlns:a16="http://schemas.microsoft.com/office/drawing/2014/main" id="{B24F87D1-F763-410B-BC26-1E4E230B1007}"/>
              </a:ext>
            </a:extLst>
          </p:cNvPr>
          <p:cNvSpPr/>
          <p:nvPr/>
        </p:nvSpPr>
        <p:spPr>
          <a:xfrm>
            <a:off x="8172424" y="1521698"/>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5</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88" name="Rectángulo 87">
            <a:extLst>
              <a:ext uri="{FF2B5EF4-FFF2-40B4-BE49-F238E27FC236}">
                <a16:creationId xmlns:a16="http://schemas.microsoft.com/office/drawing/2014/main" id="{704D461C-468A-42CC-B6B9-A4C3A55E30F7}"/>
              </a:ext>
            </a:extLst>
          </p:cNvPr>
          <p:cNvSpPr/>
          <p:nvPr/>
        </p:nvSpPr>
        <p:spPr>
          <a:xfrm>
            <a:off x="8172424" y="1872025"/>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4</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89" name="Rectángulo 88">
            <a:extLst>
              <a:ext uri="{FF2B5EF4-FFF2-40B4-BE49-F238E27FC236}">
                <a16:creationId xmlns:a16="http://schemas.microsoft.com/office/drawing/2014/main" id="{0F6FD5B2-3F7F-4A4A-9F39-959025C6F418}"/>
              </a:ext>
            </a:extLst>
          </p:cNvPr>
          <p:cNvSpPr/>
          <p:nvPr/>
        </p:nvSpPr>
        <p:spPr>
          <a:xfrm>
            <a:off x="8172424" y="2196898"/>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7</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90" name="Rectángulo 89">
            <a:extLst>
              <a:ext uri="{FF2B5EF4-FFF2-40B4-BE49-F238E27FC236}">
                <a16:creationId xmlns:a16="http://schemas.microsoft.com/office/drawing/2014/main" id="{0312E807-F019-49A5-A0DE-4DB6DB9E2904}"/>
              </a:ext>
            </a:extLst>
          </p:cNvPr>
          <p:cNvSpPr/>
          <p:nvPr/>
        </p:nvSpPr>
        <p:spPr>
          <a:xfrm>
            <a:off x="8172424" y="2542811"/>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6</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91" name="Rectángulo 90">
            <a:extLst>
              <a:ext uri="{FF2B5EF4-FFF2-40B4-BE49-F238E27FC236}">
                <a16:creationId xmlns:a16="http://schemas.microsoft.com/office/drawing/2014/main" id="{4B6CFE48-C051-4013-BF7E-63083A17421D}"/>
              </a:ext>
            </a:extLst>
          </p:cNvPr>
          <p:cNvSpPr/>
          <p:nvPr/>
        </p:nvSpPr>
        <p:spPr>
          <a:xfrm>
            <a:off x="8172424" y="2881558"/>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3</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92" name="Rectángulo 91">
            <a:extLst>
              <a:ext uri="{FF2B5EF4-FFF2-40B4-BE49-F238E27FC236}">
                <a16:creationId xmlns:a16="http://schemas.microsoft.com/office/drawing/2014/main" id="{89158276-B119-434C-817E-237317D0502E}"/>
              </a:ext>
            </a:extLst>
          </p:cNvPr>
          <p:cNvSpPr/>
          <p:nvPr/>
        </p:nvSpPr>
        <p:spPr>
          <a:xfrm>
            <a:off x="8172424" y="3220305"/>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2</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93" name="CuadroTexto 92">
            <a:extLst>
              <a:ext uri="{FF2B5EF4-FFF2-40B4-BE49-F238E27FC236}">
                <a16:creationId xmlns:a16="http://schemas.microsoft.com/office/drawing/2014/main" id="{5E87F217-84F4-4121-970A-5F003E78E92B}"/>
              </a:ext>
            </a:extLst>
          </p:cNvPr>
          <p:cNvSpPr txBox="1"/>
          <p:nvPr/>
        </p:nvSpPr>
        <p:spPr>
          <a:xfrm>
            <a:off x="7075597" y="2834591"/>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16</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94" name="CuadroTexto 93">
            <a:extLst>
              <a:ext uri="{FF2B5EF4-FFF2-40B4-BE49-F238E27FC236}">
                <a16:creationId xmlns:a16="http://schemas.microsoft.com/office/drawing/2014/main" id="{B5F3117C-AC8D-442E-BB71-86A534ACDCAF}"/>
              </a:ext>
            </a:extLst>
          </p:cNvPr>
          <p:cNvSpPr txBox="1"/>
          <p:nvPr/>
        </p:nvSpPr>
        <p:spPr>
          <a:xfrm>
            <a:off x="7062304" y="3164082"/>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35</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pic>
        <p:nvPicPr>
          <p:cNvPr id="95" name="Imagen 94">
            <a:extLst>
              <a:ext uri="{FF2B5EF4-FFF2-40B4-BE49-F238E27FC236}">
                <a16:creationId xmlns:a16="http://schemas.microsoft.com/office/drawing/2014/main" id="{96ECBD02-C41C-4F5C-BF28-CA1FCBD68D7B}"/>
              </a:ext>
            </a:extLst>
          </p:cNvPr>
          <p:cNvPicPr>
            <a:picLocks noChangeAspect="1"/>
          </p:cNvPicPr>
          <p:nvPr/>
        </p:nvPicPr>
        <p:blipFill>
          <a:blip r:embed="rId2"/>
          <a:stretch>
            <a:fillRect/>
          </a:stretch>
        </p:blipFill>
        <p:spPr>
          <a:xfrm>
            <a:off x="665485" y="3723195"/>
            <a:ext cx="1413113" cy="2760400"/>
          </a:xfrm>
          <a:prstGeom prst="rect">
            <a:avLst/>
          </a:prstGeom>
        </p:spPr>
      </p:pic>
      <p:sp>
        <p:nvSpPr>
          <p:cNvPr id="96" name="CuadroTexto 95">
            <a:extLst>
              <a:ext uri="{FF2B5EF4-FFF2-40B4-BE49-F238E27FC236}">
                <a16:creationId xmlns:a16="http://schemas.microsoft.com/office/drawing/2014/main" id="{3604F712-C128-4526-ACFD-6DEF25F42A0A}"/>
              </a:ext>
            </a:extLst>
          </p:cNvPr>
          <p:cNvSpPr txBox="1"/>
          <p:nvPr/>
        </p:nvSpPr>
        <p:spPr>
          <a:xfrm>
            <a:off x="1173656" y="3748216"/>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45</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97" name="CuadroTexto 96">
            <a:extLst>
              <a:ext uri="{FF2B5EF4-FFF2-40B4-BE49-F238E27FC236}">
                <a16:creationId xmlns:a16="http://schemas.microsoft.com/office/drawing/2014/main" id="{33173A96-2707-49BA-9AC3-0C10F41640EF}"/>
              </a:ext>
            </a:extLst>
          </p:cNvPr>
          <p:cNvSpPr txBox="1"/>
          <p:nvPr/>
        </p:nvSpPr>
        <p:spPr>
          <a:xfrm>
            <a:off x="1134947" y="4091824"/>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22</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98" name="CuadroTexto 97">
            <a:extLst>
              <a:ext uri="{FF2B5EF4-FFF2-40B4-BE49-F238E27FC236}">
                <a16:creationId xmlns:a16="http://schemas.microsoft.com/office/drawing/2014/main" id="{BDCF1A3A-B80E-446B-9CB6-257417D9390D}"/>
              </a:ext>
            </a:extLst>
          </p:cNvPr>
          <p:cNvSpPr txBox="1"/>
          <p:nvPr/>
        </p:nvSpPr>
        <p:spPr>
          <a:xfrm>
            <a:off x="1145149" y="4428227"/>
            <a:ext cx="50036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25</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99" name="CuadroTexto 98">
            <a:extLst>
              <a:ext uri="{FF2B5EF4-FFF2-40B4-BE49-F238E27FC236}">
                <a16:creationId xmlns:a16="http://schemas.microsoft.com/office/drawing/2014/main" id="{9C97B39F-1067-4320-B3F8-3DBC3F1DBB48}"/>
              </a:ext>
            </a:extLst>
          </p:cNvPr>
          <p:cNvSpPr txBox="1"/>
          <p:nvPr/>
        </p:nvSpPr>
        <p:spPr>
          <a:xfrm>
            <a:off x="1217157" y="4764611"/>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8</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100" name="CuadroTexto 99">
            <a:extLst>
              <a:ext uri="{FF2B5EF4-FFF2-40B4-BE49-F238E27FC236}">
                <a16:creationId xmlns:a16="http://schemas.microsoft.com/office/drawing/2014/main" id="{218BDC58-306F-4B75-BB99-31D13B106D62}"/>
              </a:ext>
            </a:extLst>
          </p:cNvPr>
          <p:cNvSpPr txBox="1"/>
          <p:nvPr/>
        </p:nvSpPr>
        <p:spPr>
          <a:xfrm>
            <a:off x="1149264" y="5108219"/>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18</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101" name="CuadroTexto 100">
            <a:extLst>
              <a:ext uri="{FF2B5EF4-FFF2-40B4-BE49-F238E27FC236}">
                <a16:creationId xmlns:a16="http://schemas.microsoft.com/office/drawing/2014/main" id="{1984D614-937F-4410-8AFF-36AD06600BF7}"/>
              </a:ext>
            </a:extLst>
          </p:cNvPr>
          <p:cNvSpPr txBox="1"/>
          <p:nvPr/>
        </p:nvSpPr>
        <p:spPr>
          <a:xfrm>
            <a:off x="1223286" y="5451827"/>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6</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102" name="Rectángulo 101">
            <a:extLst>
              <a:ext uri="{FF2B5EF4-FFF2-40B4-BE49-F238E27FC236}">
                <a16:creationId xmlns:a16="http://schemas.microsoft.com/office/drawing/2014/main" id="{72073869-4222-4E8F-8188-128E983CD7C0}"/>
              </a:ext>
            </a:extLst>
          </p:cNvPr>
          <p:cNvSpPr/>
          <p:nvPr/>
        </p:nvSpPr>
        <p:spPr>
          <a:xfrm>
            <a:off x="2242395" y="3795298"/>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2</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03" name="Rectángulo 102">
            <a:extLst>
              <a:ext uri="{FF2B5EF4-FFF2-40B4-BE49-F238E27FC236}">
                <a16:creationId xmlns:a16="http://schemas.microsoft.com/office/drawing/2014/main" id="{72C11439-7C7D-4C74-AA72-18F503EBF784}"/>
              </a:ext>
            </a:extLst>
          </p:cNvPr>
          <p:cNvSpPr/>
          <p:nvPr/>
        </p:nvSpPr>
        <p:spPr>
          <a:xfrm>
            <a:off x="2242395" y="4137144"/>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1</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04" name="Rectángulo 103">
            <a:extLst>
              <a:ext uri="{FF2B5EF4-FFF2-40B4-BE49-F238E27FC236}">
                <a16:creationId xmlns:a16="http://schemas.microsoft.com/office/drawing/2014/main" id="{0C36A61F-2F14-4D4D-9420-127EC11D842A}"/>
              </a:ext>
            </a:extLst>
          </p:cNvPr>
          <p:cNvSpPr/>
          <p:nvPr/>
        </p:nvSpPr>
        <p:spPr>
          <a:xfrm>
            <a:off x="2242395" y="4480189"/>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6</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05" name="Rectángulo 104">
            <a:extLst>
              <a:ext uri="{FF2B5EF4-FFF2-40B4-BE49-F238E27FC236}">
                <a16:creationId xmlns:a16="http://schemas.microsoft.com/office/drawing/2014/main" id="{462D0162-67B2-47A1-8D43-F3ACD7F3C7F2}"/>
              </a:ext>
            </a:extLst>
          </p:cNvPr>
          <p:cNvSpPr/>
          <p:nvPr/>
        </p:nvSpPr>
        <p:spPr>
          <a:xfrm>
            <a:off x="2242395" y="4830516"/>
            <a:ext cx="216000" cy="216000"/>
          </a:xfrm>
          <a:prstGeom prst="rect">
            <a:avLst/>
          </a:prstGeom>
          <a:solidFill>
            <a:schemeClr val="accent1">
              <a:lumMod val="40000"/>
              <a:lumOff val="6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06" name="Rectángulo 105">
            <a:extLst>
              <a:ext uri="{FF2B5EF4-FFF2-40B4-BE49-F238E27FC236}">
                <a16:creationId xmlns:a16="http://schemas.microsoft.com/office/drawing/2014/main" id="{0EF353AB-59B1-499A-8965-A1AB89260868}"/>
              </a:ext>
            </a:extLst>
          </p:cNvPr>
          <p:cNvSpPr/>
          <p:nvPr/>
        </p:nvSpPr>
        <p:spPr>
          <a:xfrm>
            <a:off x="2242395" y="5155389"/>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8</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07" name="Rectángulo 106">
            <a:extLst>
              <a:ext uri="{FF2B5EF4-FFF2-40B4-BE49-F238E27FC236}">
                <a16:creationId xmlns:a16="http://schemas.microsoft.com/office/drawing/2014/main" id="{A0C73EE3-5D85-4C0E-B42A-885A982704B9}"/>
              </a:ext>
            </a:extLst>
          </p:cNvPr>
          <p:cNvSpPr/>
          <p:nvPr/>
        </p:nvSpPr>
        <p:spPr>
          <a:xfrm>
            <a:off x="2242395" y="5501302"/>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7</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08" name="Rectángulo 107">
            <a:extLst>
              <a:ext uri="{FF2B5EF4-FFF2-40B4-BE49-F238E27FC236}">
                <a16:creationId xmlns:a16="http://schemas.microsoft.com/office/drawing/2014/main" id="{4EC4B683-9319-445D-9DD5-5F54A0E8D151}"/>
              </a:ext>
            </a:extLst>
          </p:cNvPr>
          <p:cNvSpPr/>
          <p:nvPr/>
        </p:nvSpPr>
        <p:spPr>
          <a:xfrm>
            <a:off x="2242395" y="5840049"/>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4</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09" name="Rectángulo 108">
            <a:extLst>
              <a:ext uri="{FF2B5EF4-FFF2-40B4-BE49-F238E27FC236}">
                <a16:creationId xmlns:a16="http://schemas.microsoft.com/office/drawing/2014/main" id="{79A28304-BF23-4DC5-BE34-6502EF54D3BE}"/>
              </a:ext>
            </a:extLst>
          </p:cNvPr>
          <p:cNvSpPr/>
          <p:nvPr/>
        </p:nvSpPr>
        <p:spPr>
          <a:xfrm>
            <a:off x="2242395" y="6178796"/>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3</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10" name="CuadroTexto 109">
            <a:extLst>
              <a:ext uri="{FF2B5EF4-FFF2-40B4-BE49-F238E27FC236}">
                <a16:creationId xmlns:a16="http://schemas.microsoft.com/office/drawing/2014/main" id="{897D4FFA-7FA2-4D5E-8BCF-5E66971F19DA}"/>
              </a:ext>
            </a:extLst>
          </p:cNvPr>
          <p:cNvSpPr txBox="1"/>
          <p:nvPr/>
        </p:nvSpPr>
        <p:spPr>
          <a:xfrm>
            <a:off x="1145568" y="5793082"/>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16</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111" name="CuadroTexto 110">
            <a:extLst>
              <a:ext uri="{FF2B5EF4-FFF2-40B4-BE49-F238E27FC236}">
                <a16:creationId xmlns:a16="http://schemas.microsoft.com/office/drawing/2014/main" id="{8C126B5F-7D21-44E8-B648-3A4640DD6A62}"/>
              </a:ext>
            </a:extLst>
          </p:cNvPr>
          <p:cNvSpPr txBox="1"/>
          <p:nvPr/>
        </p:nvSpPr>
        <p:spPr>
          <a:xfrm>
            <a:off x="1132275" y="6122573"/>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35</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pic>
        <p:nvPicPr>
          <p:cNvPr id="112" name="Imagen 111">
            <a:extLst>
              <a:ext uri="{FF2B5EF4-FFF2-40B4-BE49-F238E27FC236}">
                <a16:creationId xmlns:a16="http://schemas.microsoft.com/office/drawing/2014/main" id="{40A50436-60B6-4F13-A7A3-3CE1E3FD6BDC}"/>
              </a:ext>
            </a:extLst>
          </p:cNvPr>
          <p:cNvPicPr>
            <a:picLocks noChangeAspect="1"/>
          </p:cNvPicPr>
          <p:nvPr/>
        </p:nvPicPr>
        <p:blipFill>
          <a:blip r:embed="rId2"/>
          <a:stretch>
            <a:fillRect/>
          </a:stretch>
        </p:blipFill>
        <p:spPr>
          <a:xfrm>
            <a:off x="2630708" y="3725130"/>
            <a:ext cx="1413113" cy="2760400"/>
          </a:xfrm>
          <a:prstGeom prst="rect">
            <a:avLst/>
          </a:prstGeom>
        </p:spPr>
      </p:pic>
      <p:sp>
        <p:nvSpPr>
          <p:cNvPr id="113" name="CuadroTexto 112">
            <a:extLst>
              <a:ext uri="{FF2B5EF4-FFF2-40B4-BE49-F238E27FC236}">
                <a16:creationId xmlns:a16="http://schemas.microsoft.com/office/drawing/2014/main" id="{0C52D91C-FEDA-40E7-B9F2-22CEB3B97DC8}"/>
              </a:ext>
            </a:extLst>
          </p:cNvPr>
          <p:cNvSpPr txBox="1"/>
          <p:nvPr/>
        </p:nvSpPr>
        <p:spPr>
          <a:xfrm>
            <a:off x="3138879" y="3750151"/>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45</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114" name="CuadroTexto 113">
            <a:extLst>
              <a:ext uri="{FF2B5EF4-FFF2-40B4-BE49-F238E27FC236}">
                <a16:creationId xmlns:a16="http://schemas.microsoft.com/office/drawing/2014/main" id="{8F8F3BC2-ABE4-46B5-9609-81D981DF3924}"/>
              </a:ext>
            </a:extLst>
          </p:cNvPr>
          <p:cNvSpPr txBox="1"/>
          <p:nvPr/>
        </p:nvSpPr>
        <p:spPr>
          <a:xfrm>
            <a:off x="3100170" y="4093759"/>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22</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115" name="CuadroTexto 114">
            <a:extLst>
              <a:ext uri="{FF2B5EF4-FFF2-40B4-BE49-F238E27FC236}">
                <a16:creationId xmlns:a16="http://schemas.microsoft.com/office/drawing/2014/main" id="{25904E4F-E704-479A-A5E1-759EFB5B6BF3}"/>
              </a:ext>
            </a:extLst>
          </p:cNvPr>
          <p:cNvSpPr txBox="1"/>
          <p:nvPr/>
        </p:nvSpPr>
        <p:spPr>
          <a:xfrm>
            <a:off x="3110372" y="4430162"/>
            <a:ext cx="50036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25</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116" name="CuadroTexto 115">
            <a:extLst>
              <a:ext uri="{FF2B5EF4-FFF2-40B4-BE49-F238E27FC236}">
                <a16:creationId xmlns:a16="http://schemas.microsoft.com/office/drawing/2014/main" id="{6AA27182-8C8D-41B3-8340-328C73C603C7}"/>
              </a:ext>
            </a:extLst>
          </p:cNvPr>
          <p:cNvSpPr txBox="1"/>
          <p:nvPr/>
        </p:nvSpPr>
        <p:spPr>
          <a:xfrm>
            <a:off x="3182380" y="4766546"/>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8</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117" name="CuadroTexto 116">
            <a:extLst>
              <a:ext uri="{FF2B5EF4-FFF2-40B4-BE49-F238E27FC236}">
                <a16:creationId xmlns:a16="http://schemas.microsoft.com/office/drawing/2014/main" id="{320EB6CD-12C6-43BA-9A2F-08D7FCDCD8A1}"/>
              </a:ext>
            </a:extLst>
          </p:cNvPr>
          <p:cNvSpPr txBox="1"/>
          <p:nvPr/>
        </p:nvSpPr>
        <p:spPr>
          <a:xfrm>
            <a:off x="3188042" y="5110154"/>
            <a:ext cx="3758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3</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118" name="CuadroTexto 117">
            <a:extLst>
              <a:ext uri="{FF2B5EF4-FFF2-40B4-BE49-F238E27FC236}">
                <a16:creationId xmlns:a16="http://schemas.microsoft.com/office/drawing/2014/main" id="{DAC06EBB-A226-464E-A5B5-664B92DA1F9C}"/>
              </a:ext>
            </a:extLst>
          </p:cNvPr>
          <p:cNvSpPr txBox="1"/>
          <p:nvPr/>
        </p:nvSpPr>
        <p:spPr>
          <a:xfrm>
            <a:off x="3188509" y="5453762"/>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6</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119" name="Rectángulo 118">
            <a:extLst>
              <a:ext uri="{FF2B5EF4-FFF2-40B4-BE49-F238E27FC236}">
                <a16:creationId xmlns:a16="http://schemas.microsoft.com/office/drawing/2014/main" id="{9A9F98E6-3FB3-4529-9627-678527754E31}"/>
              </a:ext>
            </a:extLst>
          </p:cNvPr>
          <p:cNvSpPr/>
          <p:nvPr/>
        </p:nvSpPr>
        <p:spPr>
          <a:xfrm>
            <a:off x="4207618" y="3797233"/>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3</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20" name="Rectángulo 119">
            <a:extLst>
              <a:ext uri="{FF2B5EF4-FFF2-40B4-BE49-F238E27FC236}">
                <a16:creationId xmlns:a16="http://schemas.microsoft.com/office/drawing/2014/main" id="{2F5F24B2-F97F-4913-88D2-95ED5596D5C9}"/>
              </a:ext>
            </a:extLst>
          </p:cNvPr>
          <p:cNvSpPr/>
          <p:nvPr/>
        </p:nvSpPr>
        <p:spPr>
          <a:xfrm>
            <a:off x="4207618" y="4139079"/>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2</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21" name="Rectángulo 120">
            <a:extLst>
              <a:ext uri="{FF2B5EF4-FFF2-40B4-BE49-F238E27FC236}">
                <a16:creationId xmlns:a16="http://schemas.microsoft.com/office/drawing/2014/main" id="{40C393E2-B93B-475D-98ED-024B6C65278D}"/>
              </a:ext>
            </a:extLst>
          </p:cNvPr>
          <p:cNvSpPr/>
          <p:nvPr/>
        </p:nvSpPr>
        <p:spPr>
          <a:xfrm>
            <a:off x="4207618" y="4482124"/>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7</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22" name="Rectángulo 121">
            <a:extLst>
              <a:ext uri="{FF2B5EF4-FFF2-40B4-BE49-F238E27FC236}">
                <a16:creationId xmlns:a16="http://schemas.microsoft.com/office/drawing/2014/main" id="{ACEA32C5-6055-47F2-B543-CA77316AB98F}"/>
              </a:ext>
            </a:extLst>
          </p:cNvPr>
          <p:cNvSpPr/>
          <p:nvPr/>
        </p:nvSpPr>
        <p:spPr>
          <a:xfrm>
            <a:off x="4207618" y="4832451"/>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1</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23" name="Rectángulo 122">
            <a:extLst>
              <a:ext uri="{FF2B5EF4-FFF2-40B4-BE49-F238E27FC236}">
                <a16:creationId xmlns:a16="http://schemas.microsoft.com/office/drawing/2014/main" id="{687C7B57-9929-4822-91D1-8FC3E6D9A613}"/>
              </a:ext>
            </a:extLst>
          </p:cNvPr>
          <p:cNvSpPr/>
          <p:nvPr/>
        </p:nvSpPr>
        <p:spPr>
          <a:xfrm>
            <a:off x="4207618" y="5157324"/>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24" name="Rectángulo 123">
            <a:extLst>
              <a:ext uri="{FF2B5EF4-FFF2-40B4-BE49-F238E27FC236}">
                <a16:creationId xmlns:a16="http://schemas.microsoft.com/office/drawing/2014/main" id="{C5006D8F-4E3A-40E8-BC47-59AB1E6CE711}"/>
              </a:ext>
            </a:extLst>
          </p:cNvPr>
          <p:cNvSpPr/>
          <p:nvPr/>
        </p:nvSpPr>
        <p:spPr>
          <a:xfrm>
            <a:off x="4207618" y="5503237"/>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8</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25" name="Rectángulo 124">
            <a:extLst>
              <a:ext uri="{FF2B5EF4-FFF2-40B4-BE49-F238E27FC236}">
                <a16:creationId xmlns:a16="http://schemas.microsoft.com/office/drawing/2014/main" id="{E1F8BD9B-AE1B-4B53-A98D-0707B278186C}"/>
              </a:ext>
            </a:extLst>
          </p:cNvPr>
          <p:cNvSpPr/>
          <p:nvPr/>
        </p:nvSpPr>
        <p:spPr>
          <a:xfrm>
            <a:off x="4207618" y="5841984"/>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5</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26" name="Rectángulo 125">
            <a:extLst>
              <a:ext uri="{FF2B5EF4-FFF2-40B4-BE49-F238E27FC236}">
                <a16:creationId xmlns:a16="http://schemas.microsoft.com/office/drawing/2014/main" id="{13EE1ADC-455E-4ECB-8D1E-321257987437}"/>
              </a:ext>
            </a:extLst>
          </p:cNvPr>
          <p:cNvSpPr/>
          <p:nvPr/>
        </p:nvSpPr>
        <p:spPr>
          <a:xfrm>
            <a:off x="4207618" y="6180731"/>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4</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27" name="CuadroTexto 126">
            <a:extLst>
              <a:ext uri="{FF2B5EF4-FFF2-40B4-BE49-F238E27FC236}">
                <a16:creationId xmlns:a16="http://schemas.microsoft.com/office/drawing/2014/main" id="{F5894274-5372-4389-9B6D-C12B3B2F63D3}"/>
              </a:ext>
            </a:extLst>
          </p:cNvPr>
          <p:cNvSpPr txBox="1"/>
          <p:nvPr/>
        </p:nvSpPr>
        <p:spPr>
          <a:xfrm>
            <a:off x="3110791" y="5795017"/>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16</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128" name="CuadroTexto 127">
            <a:extLst>
              <a:ext uri="{FF2B5EF4-FFF2-40B4-BE49-F238E27FC236}">
                <a16:creationId xmlns:a16="http://schemas.microsoft.com/office/drawing/2014/main" id="{C3C0D0AE-3F02-4405-9503-CA6F3716CAAE}"/>
              </a:ext>
            </a:extLst>
          </p:cNvPr>
          <p:cNvSpPr txBox="1"/>
          <p:nvPr/>
        </p:nvSpPr>
        <p:spPr>
          <a:xfrm>
            <a:off x="3097498" y="6124508"/>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35</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pic>
        <p:nvPicPr>
          <p:cNvPr id="130" name="Imagen 129">
            <a:extLst>
              <a:ext uri="{FF2B5EF4-FFF2-40B4-BE49-F238E27FC236}">
                <a16:creationId xmlns:a16="http://schemas.microsoft.com/office/drawing/2014/main" id="{F3AC4538-4F1F-4DC6-8BEE-D73AC03D46FD}"/>
              </a:ext>
            </a:extLst>
          </p:cNvPr>
          <p:cNvPicPr>
            <a:picLocks noChangeAspect="1"/>
          </p:cNvPicPr>
          <p:nvPr/>
        </p:nvPicPr>
        <p:blipFill>
          <a:blip r:embed="rId2"/>
          <a:stretch>
            <a:fillRect/>
          </a:stretch>
        </p:blipFill>
        <p:spPr>
          <a:xfrm>
            <a:off x="4616704" y="3729954"/>
            <a:ext cx="1413113" cy="2760400"/>
          </a:xfrm>
          <a:prstGeom prst="rect">
            <a:avLst/>
          </a:prstGeom>
        </p:spPr>
      </p:pic>
      <p:sp>
        <p:nvSpPr>
          <p:cNvPr id="131" name="CuadroTexto 130">
            <a:extLst>
              <a:ext uri="{FF2B5EF4-FFF2-40B4-BE49-F238E27FC236}">
                <a16:creationId xmlns:a16="http://schemas.microsoft.com/office/drawing/2014/main" id="{377D3E24-1D55-433B-9C48-84835BD7EE04}"/>
              </a:ext>
            </a:extLst>
          </p:cNvPr>
          <p:cNvSpPr txBox="1"/>
          <p:nvPr/>
        </p:nvSpPr>
        <p:spPr>
          <a:xfrm>
            <a:off x="5124875" y="3754975"/>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45</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132" name="CuadroTexto 131">
            <a:extLst>
              <a:ext uri="{FF2B5EF4-FFF2-40B4-BE49-F238E27FC236}">
                <a16:creationId xmlns:a16="http://schemas.microsoft.com/office/drawing/2014/main" id="{18522CB8-710F-40CF-A6A0-3229F03F48CF}"/>
              </a:ext>
            </a:extLst>
          </p:cNvPr>
          <p:cNvSpPr txBox="1"/>
          <p:nvPr/>
        </p:nvSpPr>
        <p:spPr>
          <a:xfrm>
            <a:off x="5086166" y="4098583"/>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22</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133" name="CuadroTexto 132">
            <a:extLst>
              <a:ext uri="{FF2B5EF4-FFF2-40B4-BE49-F238E27FC236}">
                <a16:creationId xmlns:a16="http://schemas.microsoft.com/office/drawing/2014/main" id="{12E24C04-D9C5-41CB-9BB4-96E0D35F8D67}"/>
              </a:ext>
            </a:extLst>
          </p:cNvPr>
          <p:cNvSpPr txBox="1"/>
          <p:nvPr/>
        </p:nvSpPr>
        <p:spPr>
          <a:xfrm>
            <a:off x="5096368" y="4434986"/>
            <a:ext cx="50036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25</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134" name="CuadroTexto 133">
            <a:extLst>
              <a:ext uri="{FF2B5EF4-FFF2-40B4-BE49-F238E27FC236}">
                <a16:creationId xmlns:a16="http://schemas.microsoft.com/office/drawing/2014/main" id="{18C7476D-2C41-4B11-8225-04F47B893C13}"/>
              </a:ext>
            </a:extLst>
          </p:cNvPr>
          <p:cNvSpPr txBox="1"/>
          <p:nvPr/>
        </p:nvSpPr>
        <p:spPr>
          <a:xfrm>
            <a:off x="5168376" y="4771370"/>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8</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135" name="CuadroTexto 134">
            <a:extLst>
              <a:ext uri="{FF2B5EF4-FFF2-40B4-BE49-F238E27FC236}">
                <a16:creationId xmlns:a16="http://schemas.microsoft.com/office/drawing/2014/main" id="{D25550B8-3AB1-4CDE-A43D-6757496344E1}"/>
              </a:ext>
            </a:extLst>
          </p:cNvPr>
          <p:cNvSpPr txBox="1"/>
          <p:nvPr/>
        </p:nvSpPr>
        <p:spPr>
          <a:xfrm>
            <a:off x="5174038" y="5114978"/>
            <a:ext cx="3758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3</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136" name="CuadroTexto 135">
            <a:extLst>
              <a:ext uri="{FF2B5EF4-FFF2-40B4-BE49-F238E27FC236}">
                <a16:creationId xmlns:a16="http://schemas.microsoft.com/office/drawing/2014/main" id="{B8329DF0-F22C-4BA8-B2A8-F201B964E33B}"/>
              </a:ext>
            </a:extLst>
          </p:cNvPr>
          <p:cNvSpPr txBox="1"/>
          <p:nvPr/>
        </p:nvSpPr>
        <p:spPr>
          <a:xfrm>
            <a:off x="5174505" y="5458586"/>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6</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137" name="Rectángulo 136">
            <a:extLst>
              <a:ext uri="{FF2B5EF4-FFF2-40B4-BE49-F238E27FC236}">
                <a16:creationId xmlns:a16="http://schemas.microsoft.com/office/drawing/2014/main" id="{94464527-2510-495C-AEEE-235519DDA9F8}"/>
              </a:ext>
            </a:extLst>
          </p:cNvPr>
          <p:cNvSpPr/>
          <p:nvPr/>
        </p:nvSpPr>
        <p:spPr>
          <a:xfrm>
            <a:off x="6193614" y="3802057"/>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4</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38" name="Rectángulo 137">
            <a:extLst>
              <a:ext uri="{FF2B5EF4-FFF2-40B4-BE49-F238E27FC236}">
                <a16:creationId xmlns:a16="http://schemas.microsoft.com/office/drawing/2014/main" id="{9902E652-DD5A-4A71-966F-CE5A3ACA7F4C}"/>
              </a:ext>
            </a:extLst>
          </p:cNvPr>
          <p:cNvSpPr/>
          <p:nvPr/>
        </p:nvSpPr>
        <p:spPr>
          <a:xfrm>
            <a:off x="6193614" y="4143903"/>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3</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39" name="Rectángulo 138">
            <a:extLst>
              <a:ext uri="{FF2B5EF4-FFF2-40B4-BE49-F238E27FC236}">
                <a16:creationId xmlns:a16="http://schemas.microsoft.com/office/drawing/2014/main" id="{3B337DDF-4FFE-434D-91CD-ADC7DD6C7A50}"/>
              </a:ext>
            </a:extLst>
          </p:cNvPr>
          <p:cNvSpPr/>
          <p:nvPr/>
        </p:nvSpPr>
        <p:spPr>
          <a:xfrm>
            <a:off x="6193614" y="4486948"/>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8</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40" name="Rectángulo 139">
            <a:extLst>
              <a:ext uri="{FF2B5EF4-FFF2-40B4-BE49-F238E27FC236}">
                <a16:creationId xmlns:a16="http://schemas.microsoft.com/office/drawing/2014/main" id="{DAD763E5-D867-44FE-AB77-A883266FB672}"/>
              </a:ext>
            </a:extLst>
          </p:cNvPr>
          <p:cNvSpPr/>
          <p:nvPr/>
        </p:nvSpPr>
        <p:spPr>
          <a:xfrm>
            <a:off x="6193614" y="4837275"/>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2</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41" name="Rectángulo 140">
            <a:extLst>
              <a:ext uri="{FF2B5EF4-FFF2-40B4-BE49-F238E27FC236}">
                <a16:creationId xmlns:a16="http://schemas.microsoft.com/office/drawing/2014/main" id="{5C2B38FB-CBBC-43A8-BF3A-CB3BA41F4F9B}"/>
              </a:ext>
            </a:extLst>
          </p:cNvPr>
          <p:cNvSpPr/>
          <p:nvPr/>
        </p:nvSpPr>
        <p:spPr>
          <a:xfrm>
            <a:off x="6193614" y="5162148"/>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1</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42" name="Rectángulo 141">
            <a:extLst>
              <a:ext uri="{FF2B5EF4-FFF2-40B4-BE49-F238E27FC236}">
                <a16:creationId xmlns:a16="http://schemas.microsoft.com/office/drawing/2014/main" id="{C3086C9F-91DF-4A4E-90A9-9CF8D34FA720}"/>
              </a:ext>
            </a:extLst>
          </p:cNvPr>
          <p:cNvSpPr/>
          <p:nvPr/>
        </p:nvSpPr>
        <p:spPr>
          <a:xfrm>
            <a:off x="6193614" y="5508061"/>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9</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43" name="Rectángulo 142">
            <a:extLst>
              <a:ext uri="{FF2B5EF4-FFF2-40B4-BE49-F238E27FC236}">
                <a16:creationId xmlns:a16="http://schemas.microsoft.com/office/drawing/2014/main" id="{D28EE44D-B5A2-4B17-A0FD-8DF07D8D9CB4}"/>
              </a:ext>
            </a:extLst>
          </p:cNvPr>
          <p:cNvSpPr/>
          <p:nvPr/>
        </p:nvSpPr>
        <p:spPr>
          <a:xfrm>
            <a:off x="6193614" y="5846808"/>
            <a:ext cx="216000" cy="216000"/>
          </a:xfrm>
          <a:prstGeom prst="rect">
            <a:avLst/>
          </a:prstGeom>
          <a:solidFill>
            <a:schemeClr val="accent1">
              <a:lumMod val="40000"/>
              <a:lumOff val="6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44" name="Rectángulo 143">
            <a:extLst>
              <a:ext uri="{FF2B5EF4-FFF2-40B4-BE49-F238E27FC236}">
                <a16:creationId xmlns:a16="http://schemas.microsoft.com/office/drawing/2014/main" id="{9B37A1B3-AA71-47DD-B2B0-009E5A74183F}"/>
              </a:ext>
            </a:extLst>
          </p:cNvPr>
          <p:cNvSpPr/>
          <p:nvPr/>
        </p:nvSpPr>
        <p:spPr>
          <a:xfrm>
            <a:off x="6193614" y="6185555"/>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5</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45" name="CuadroTexto 144">
            <a:extLst>
              <a:ext uri="{FF2B5EF4-FFF2-40B4-BE49-F238E27FC236}">
                <a16:creationId xmlns:a16="http://schemas.microsoft.com/office/drawing/2014/main" id="{F56DBDA6-6B34-4F4B-B7A5-8261416370E4}"/>
              </a:ext>
            </a:extLst>
          </p:cNvPr>
          <p:cNvSpPr txBox="1"/>
          <p:nvPr/>
        </p:nvSpPr>
        <p:spPr>
          <a:xfrm>
            <a:off x="5096787" y="5799841"/>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16</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146" name="CuadroTexto 145">
            <a:extLst>
              <a:ext uri="{FF2B5EF4-FFF2-40B4-BE49-F238E27FC236}">
                <a16:creationId xmlns:a16="http://schemas.microsoft.com/office/drawing/2014/main" id="{338150DB-0009-4B67-8B49-33D6AEF91CF7}"/>
              </a:ext>
            </a:extLst>
          </p:cNvPr>
          <p:cNvSpPr txBox="1"/>
          <p:nvPr/>
        </p:nvSpPr>
        <p:spPr>
          <a:xfrm>
            <a:off x="5083494" y="6129332"/>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35</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pic>
        <p:nvPicPr>
          <p:cNvPr id="147" name="Imagen 146">
            <a:extLst>
              <a:ext uri="{FF2B5EF4-FFF2-40B4-BE49-F238E27FC236}">
                <a16:creationId xmlns:a16="http://schemas.microsoft.com/office/drawing/2014/main" id="{4CFCE8D1-8E7A-4FF5-8B09-7AC45458D8B1}"/>
              </a:ext>
            </a:extLst>
          </p:cNvPr>
          <p:cNvPicPr>
            <a:picLocks noChangeAspect="1"/>
          </p:cNvPicPr>
          <p:nvPr/>
        </p:nvPicPr>
        <p:blipFill>
          <a:blip r:embed="rId2"/>
          <a:stretch>
            <a:fillRect/>
          </a:stretch>
        </p:blipFill>
        <p:spPr>
          <a:xfrm>
            <a:off x="6595514" y="3729954"/>
            <a:ext cx="1413113" cy="2760400"/>
          </a:xfrm>
          <a:prstGeom prst="rect">
            <a:avLst/>
          </a:prstGeom>
        </p:spPr>
      </p:pic>
      <p:sp>
        <p:nvSpPr>
          <p:cNvPr id="148" name="CuadroTexto 147">
            <a:extLst>
              <a:ext uri="{FF2B5EF4-FFF2-40B4-BE49-F238E27FC236}">
                <a16:creationId xmlns:a16="http://schemas.microsoft.com/office/drawing/2014/main" id="{554B1BED-1D5B-4F66-A050-B901CB6DABF4}"/>
              </a:ext>
            </a:extLst>
          </p:cNvPr>
          <p:cNvSpPr txBox="1"/>
          <p:nvPr/>
        </p:nvSpPr>
        <p:spPr>
          <a:xfrm>
            <a:off x="7103685" y="3754975"/>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45</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149" name="CuadroTexto 148">
            <a:extLst>
              <a:ext uri="{FF2B5EF4-FFF2-40B4-BE49-F238E27FC236}">
                <a16:creationId xmlns:a16="http://schemas.microsoft.com/office/drawing/2014/main" id="{181F31EB-42BE-4B1F-8C70-9746966C4FCA}"/>
              </a:ext>
            </a:extLst>
          </p:cNvPr>
          <p:cNvSpPr txBox="1"/>
          <p:nvPr/>
        </p:nvSpPr>
        <p:spPr>
          <a:xfrm>
            <a:off x="7064976" y="4098583"/>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22</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150" name="CuadroTexto 149">
            <a:extLst>
              <a:ext uri="{FF2B5EF4-FFF2-40B4-BE49-F238E27FC236}">
                <a16:creationId xmlns:a16="http://schemas.microsoft.com/office/drawing/2014/main" id="{3FA0266E-7ECA-418D-B3DC-66A52D8D09C9}"/>
              </a:ext>
            </a:extLst>
          </p:cNvPr>
          <p:cNvSpPr txBox="1"/>
          <p:nvPr/>
        </p:nvSpPr>
        <p:spPr>
          <a:xfrm>
            <a:off x="7075178" y="4434986"/>
            <a:ext cx="50036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25</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151" name="CuadroTexto 150">
            <a:extLst>
              <a:ext uri="{FF2B5EF4-FFF2-40B4-BE49-F238E27FC236}">
                <a16:creationId xmlns:a16="http://schemas.microsoft.com/office/drawing/2014/main" id="{C3F2AB4A-C818-43BD-A01A-735863E5D66A}"/>
              </a:ext>
            </a:extLst>
          </p:cNvPr>
          <p:cNvSpPr txBox="1"/>
          <p:nvPr/>
        </p:nvSpPr>
        <p:spPr>
          <a:xfrm>
            <a:off x="7147186" y="4771370"/>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8</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152" name="CuadroTexto 151">
            <a:extLst>
              <a:ext uri="{FF2B5EF4-FFF2-40B4-BE49-F238E27FC236}">
                <a16:creationId xmlns:a16="http://schemas.microsoft.com/office/drawing/2014/main" id="{EE52D536-23FC-44A1-B82C-006DD6C7F152}"/>
              </a:ext>
            </a:extLst>
          </p:cNvPr>
          <p:cNvSpPr txBox="1"/>
          <p:nvPr/>
        </p:nvSpPr>
        <p:spPr>
          <a:xfrm>
            <a:off x="7152848" y="5114978"/>
            <a:ext cx="3758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3</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153" name="CuadroTexto 152">
            <a:extLst>
              <a:ext uri="{FF2B5EF4-FFF2-40B4-BE49-F238E27FC236}">
                <a16:creationId xmlns:a16="http://schemas.microsoft.com/office/drawing/2014/main" id="{ED38333F-3605-484A-A267-39799E5532E7}"/>
              </a:ext>
            </a:extLst>
          </p:cNvPr>
          <p:cNvSpPr txBox="1"/>
          <p:nvPr/>
        </p:nvSpPr>
        <p:spPr>
          <a:xfrm>
            <a:off x="7153315" y="5458586"/>
            <a:ext cx="2916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6</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154" name="Rectángulo 153">
            <a:extLst>
              <a:ext uri="{FF2B5EF4-FFF2-40B4-BE49-F238E27FC236}">
                <a16:creationId xmlns:a16="http://schemas.microsoft.com/office/drawing/2014/main" id="{8C4B36CF-0AD1-4437-842C-864B03884256}"/>
              </a:ext>
            </a:extLst>
          </p:cNvPr>
          <p:cNvSpPr/>
          <p:nvPr/>
        </p:nvSpPr>
        <p:spPr>
          <a:xfrm>
            <a:off x="8172424" y="3802057"/>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5</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55" name="Rectángulo 154">
            <a:extLst>
              <a:ext uri="{FF2B5EF4-FFF2-40B4-BE49-F238E27FC236}">
                <a16:creationId xmlns:a16="http://schemas.microsoft.com/office/drawing/2014/main" id="{ECE33711-57EE-46E6-A9EF-6705DC498005}"/>
              </a:ext>
            </a:extLst>
          </p:cNvPr>
          <p:cNvSpPr/>
          <p:nvPr/>
        </p:nvSpPr>
        <p:spPr>
          <a:xfrm>
            <a:off x="8172424" y="4143903"/>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4</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56" name="Rectángulo 155">
            <a:extLst>
              <a:ext uri="{FF2B5EF4-FFF2-40B4-BE49-F238E27FC236}">
                <a16:creationId xmlns:a16="http://schemas.microsoft.com/office/drawing/2014/main" id="{5F82D518-70BE-4891-A059-889B36AA89AC}"/>
              </a:ext>
            </a:extLst>
          </p:cNvPr>
          <p:cNvSpPr/>
          <p:nvPr/>
        </p:nvSpPr>
        <p:spPr>
          <a:xfrm>
            <a:off x="8172424" y="4486948"/>
            <a:ext cx="216000" cy="216000"/>
          </a:xfrm>
          <a:prstGeom prst="rect">
            <a:avLst/>
          </a:prstGeom>
          <a:solidFill>
            <a:schemeClr val="accent1">
              <a:lumMod val="40000"/>
              <a:lumOff val="6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57" name="Rectángulo 156">
            <a:extLst>
              <a:ext uri="{FF2B5EF4-FFF2-40B4-BE49-F238E27FC236}">
                <a16:creationId xmlns:a16="http://schemas.microsoft.com/office/drawing/2014/main" id="{DDD0E489-1E3D-4199-B680-F2644FF2B840}"/>
              </a:ext>
            </a:extLst>
          </p:cNvPr>
          <p:cNvSpPr/>
          <p:nvPr/>
        </p:nvSpPr>
        <p:spPr>
          <a:xfrm>
            <a:off x="8172424" y="4837275"/>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3</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58" name="Rectángulo 157">
            <a:extLst>
              <a:ext uri="{FF2B5EF4-FFF2-40B4-BE49-F238E27FC236}">
                <a16:creationId xmlns:a16="http://schemas.microsoft.com/office/drawing/2014/main" id="{C4ED331C-A134-4CEF-A3D7-7B9AB811FAB6}"/>
              </a:ext>
            </a:extLst>
          </p:cNvPr>
          <p:cNvSpPr/>
          <p:nvPr/>
        </p:nvSpPr>
        <p:spPr>
          <a:xfrm>
            <a:off x="8172424" y="5162148"/>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2</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59" name="Rectángulo 158">
            <a:extLst>
              <a:ext uri="{FF2B5EF4-FFF2-40B4-BE49-F238E27FC236}">
                <a16:creationId xmlns:a16="http://schemas.microsoft.com/office/drawing/2014/main" id="{BEE13867-3254-457F-9FEE-0557E5B4FE9D}"/>
              </a:ext>
            </a:extLst>
          </p:cNvPr>
          <p:cNvSpPr/>
          <p:nvPr/>
        </p:nvSpPr>
        <p:spPr>
          <a:xfrm>
            <a:off x="8172424" y="5508061"/>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60" name="Rectángulo 159">
            <a:extLst>
              <a:ext uri="{FF2B5EF4-FFF2-40B4-BE49-F238E27FC236}">
                <a16:creationId xmlns:a16="http://schemas.microsoft.com/office/drawing/2014/main" id="{FED2E908-2102-4C24-94A9-0F50A33EC3DA}"/>
              </a:ext>
            </a:extLst>
          </p:cNvPr>
          <p:cNvSpPr/>
          <p:nvPr/>
        </p:nvSpPr>
        <p:spPr>
          <a:xfrm>
            <a:off x="8172424" y="5846808"/>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1</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61" name="Rectángulo 160">
            <a:extLst>
              <a:ext uri="{FF2B5EF4-FFF2-40B4-BE49-F238E27FC236}">
                <a16:creationId xmlns:a16="http://schemas.microsoft.com/office/drawing/2014/main" id="{F257115B-733C-4666-B883-CF8A86850037}"/>
              </a:ext>
            </a:extLst>
          </p:cNvPr>
          <p:cNvSpPr/>
          <p:nvPr/>
        </p:nvSpPr>
        <p:spPr>
          <a:xfrm>
            <a:off x="8172424" y="6185555"/>
            <a:ext cx="216000"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6</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62" name="CuadroTexto 161">
            <a:extLst>
              <a:ext uri="{FF2B5EF4-FFF2-40B4-BE49-F238E27FC236}">
                <a16:creationId xmlns:a16="http://schemas.microsoft.com/office/drawing/2014/main" id="{CB5CB541-925A-448D-9345-65A3E8D65593}"/>
              </a:ext>
            </a:extLst>
          </p:cNvPr>
          <p:cNvSpPr txBox="1"/>
          <p:nvPr/>
        </p:nvSpPr>
        <p:spPr>
          <a:xfrm>
            <a:off x="7075597" y="5799841"/>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16</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163" name="CuadroTexto 162">
            <a:extLst>
              <a:ext uri="{FF2B5EF4-FFF2-40B4-BE49-F238E27FC236}">
                <a16:creationId xmlns:a16="http://schemas.microsoft.com/office/drawing/2014/main" id="{CBCCC583-DC68-437B-B9E3-65F8E320356A}"/>
              </a:ext>
            </a:extLst>
          </p:cNvPr>
          <p:cNvSpPr txBox="1"/>
          <p:nvPr/>
        </p:nvSpPr>
        <p:spPr>
          <a:xfrm>
            <a:off x="7062304" y="6129332"/>
            <a:ext cx="4999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35</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164" name="CuadroTexto 163">
            <a:extLst>
              <a:ext uri="{FF2B5EF4-FFF2-40B4-BE49-F238E27FC236}">
                <a16:creationId xmlns:a16="http://schemas.microsoft.com/office/drawing/2014/main" id="{CD184002-0246-4BB7-A2C9-DA1B6F4C963D}"/>
              </a:ext>
            </a:extLst>
          </p:cNvPr>
          <p:cNvSpPr txBox="1"/>
          <p:nvPr/>
        </p:nvSpPr>
        <p:spPr>
          <a:xfrm>
            <a:off x="8111147" y="5510247"/>
            <a:ext cx="33855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900" b="0" i="0" u="none" strike="noStrike" kern="1200" cap="none" spc="0" normalizeH="0" baseline="0" noProof="0" dirty="0">
                <a:ln>
                  <a:noFill/>
                </a:ln>
                <a:solidFill>
                  <a:srgbClr val="C00000"/>
                </a:solidFill>
                <a:effectLst/>
                <a:uLnTx/>
                <a:uFillTx/>
                <a:latin typeface="Arial Black" panose="020B0A04020102020204" pitchFamily="34" charset="0"/>
                <a:ea typeface="+mn-ea"/>
                <a:cs typeface="+mn-cs"/>
              </a:rPr>
              <a:t>10</a:t>
            </a:r>
            <a:endParaRPr kumimoji="0" lang="es-HN" sz="900" b="0" i="0" u="none" strike="noStrike" kern="1200" cap="none" spc="0" normalizeH="0" baseline="0" noProof="0" dirty="0">
              <a:ln>
                <a:noFill/>
              </a:ln>
              <a:solidFill>
                <a:srgbClr val="C00000"/>
              </a:solidFill>
              <a:effectLst/>
              <a:uLnTx/>
              <a:uFillTx/>
              <a:latin typeface="Arial Black" panose="020B0A04020102020204" pitchFamily="34" charset="0"/>
              <a:ea typeface="+mn-ea"/>
              <a:cs typeface="+mn-cs"/>
            </a:endParaRPr>
          </a:p>
        </p:txBody>
      </p:sp>
    </p:spTree>
    <p:extLst>
      <p:ext uri="{BB962C8B-B14F-4D97-AF65-F5344CB8AC3E}">
        <p14:creationId xmlns:p14="http://schemas.microsoft.com/office/powerpoint/2010/main" val="185047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55" grpId="0" animBg="1"/>
      <p:bldP spid="56" grpId="0" animBg="1"/>
      <p:bldP spid="57" grpId="0" animBg="1"/>
      <p:bldP spid="65" grpId="0" animBg="1"/>
      <p:bldP spid="69" grpId="0" animBg="1"/>
      <p:bldP spid="70" grpId="0" animBg="1"/>
      <p:bldP spid="71"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6B1C7C0-6FFD-416E-B581-7650A40DAAB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a:extLst>
              <a:ext uri="{FF2B5EF4-FFF2-40B4-BE49-F238E27FC236}">
                <a16:creationId xmlns:a16="http://schemas.microsoft.com/office/drawing/2014/main" id="{4150820D-5049-4067-B7D0-65E9E5090EE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Marcador de número de diapositiva 3">
            <a:extLst>
              <a:ext uri="{FF2B5EF4-FFF2-40B4-BE49-F238E27FC236}">
                <a16:creationId xmlns:a16="http://schemas.microsoft.com/office/drawing/2014/main" id="{6AC31048-5376-46C8-870D-2508915824D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3" name="Rectángulo 12">
            <a:extLst>
              <a:ext uri="{FF2B5EF4-FFF2-40B4-BE49-F238E27FC236}">
                <a16:creationId xmlns:a16="http://schemas.microsoft.com/office/drawing/2014/main" id="{1C4EACED-CD3D-4A3C-875E-62544C698473}"/>
              </a:ext>
            </a:extLst>
          </p:cNvPr>
          <p:cNvSpPr/>
          <p:nvPr/>
        </p:nvSpPr>
        <p:spPr>
          <a:xfrm>
            <a:off x="3485396" y="2028484"/>
            <a:ext cx="222508"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6</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4" name="Rectángulo 13">
            <a:extLst>
              <a:ext uri="{FF2B5EF4-FFF2-40B4-BE49-F238E27FC236}">
                <a16:creationId xmlns:a16="http://schemas.microsoft.com/office/drawing/2014/main" id="{9B710D60-CD67-4AF1-AD08-122C8AFB797D}"/>
              </a:ext>
            </a:extLst>
          </p:cNvPr>
          <p:cNvSpPr/>
          <p:nvPr/>
        </p:nvSpPr>
        <p:spPr>
          <a:xfrm>
            <a:off x="3485396" y="2370330"/>
            <a:ext cx="222508"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5</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5" name="Rectángulo 14">
            <a:extLst>
              <a:ext uri="{FF2B5EF4-FFF2-40B4-BE49-F238E27FC236}">
                <a16:creationId xmlns:a16="http://schemas.microsoft.com/office/drawing/2014/main" id="{E9B69B5E-5E45-4178-9ECB-834CB2820DE9}"/>
              </a:ext>
            </a:extLst>
          </p:cNvPr>
          <p:cNvSpPr/>
          <p:nvPr/>
        </p:nvSpPr>
        <p:spPr>
          <a:xfrm>
            <a:off x="3485396" y="2713375"/>
            <a:ext cx="222508"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1</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6" name="Rectángulo 15">
            <a:extLst>
              <a:ext uri="{FF2B5EF4-FFF2-40B4-BE49-F238E27FC236}">
                <a16:creationId xmlns:a16="http://schemas.microsoft.com/office/drawing/2014/main" id="{A73261C6-4491-46CF-A638-CBD678EF13A6}"/>
              </a:ext>
            </a:extLst>
          </p:cNvPr>
          <p:cNvSpPr/>
          <p:nvPr/>
        </p:nvSpPr>
        <p:spPr>
          <a:xfrm>
            <a:off x="3485396" y="3063702"/>
            <a:ext cx="222508"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4</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7" name="Rectángulo 16">
            <a:extLst>
              <a:ext uri="{FF2B5EF4-FFF2-40B4-BE49-F238E27FC236}">
                <a16:creationId xmlns:a16="http://schemas.microsoft.com/office/drawing/2014/main" id="{378331C7-6BB5-46FF-8BFF-70FE807ED294}"/>
              </a:ext>
            </a:extLst>
          </p:cNvPr>
          <p:cNvSpPr/>
          <p:nvPr/>
        </p:nvSpPr>
        <p:spPr>
          <a:xfrm>
            <a:off x="3485396" y="3388575"/>
            <a:ext cx="222508"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3</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8" name="Rectángulo 17">
            <a:extLst>
              <a:ext uri="{FF2B5EF4-FFF2-40B4-BE49-F238E27FC236}">
                <a16:creationId xmlns:a16="http://schemas.microsoft.com/office/drawing/2014/main" id="{ED79BD02-B06C-4C84-B5A5-BF6C6DF2E049}"/>
              </a:ext>
            </a:extLst>
          </p:cNvPr>
          <p:cNvSpPr/>
          <p:nvPr/>
        </p:nvSpPr>
        <p:spPr>
          <a:xfrm>
            <a:off x="3485396" y="3734488"/>
            <a:ext cx="222508"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0</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9" name="Rectángulo 18">
            <a:extLst>
              <a:ext uri="{FF2B5EF4-FFF2-40B4-BE49-F238E27FC236}">
                <a16:creationId xmlns:a16="http://schemas.microsoft.com/office/drawing/2014/main" id="{3E5AA6B3-4DE1-4C09-98C7-E6EA494C03B6}"/>
              </a:ext>
            </a:extLst>
          </p:cNvPr>
          <p:cNvSpPr/>
          <p:nvPr/>
        </p:nvSpPr>
        <p:spPr>
          <a:xfrm>
            <a:off x="3485396" y="4073235"/>
            <a:ext cx="222508"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2</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20" name="Rectángulo 19">
            <a:extLst>
              <a:ext uri="{FF2B5EF4-FFF2-40B4-BE49-F238E27FC236}">
                <a16:creationId xmlns:a16="http://schemas.microsoft.com/office/drawing/2014/main" id="{E09F9FFE-2461-4902-BB5B-3F8B0C6094EA}"/>
              </a:ext>
            </a:extLst>
          </p:cNvPr>
          <p:cNvSpPr/>
          <p:nvPr/>
        </p:nvSpPr>
        <p:spPr>
          <a:xfrm>
            <a:off x="3485396" y="4411982"/>
            <a:ext cx="222508" cy="216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7</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
        <p:nvSpPr>
          <p:cNvPr id="24" name="CuadroTexto 23">
            <a:extLst>
              <a:ext uri="{FF2B5EF4-FFF2-40B4-BE49-F238E27FC236}">
                <a16:creationId xmlns:a16="http://schemas.microsoft.com/office/drawing/2014/main" id="{702A2F30-59B5-4E4F-AA66-704F85663A0E}"/>
              </a:ext>
            </a:extLst>
          </p:cNvPr>
          <p:cNvSpPr txBox="1"/>
          <p:nvPr/>
        </p:nvSpPr>
        <p:spPr>
          <a:xfrm>
            <a:off x="5724128" y="2132856"/>
            <a:ext cx="647934" cy="1200329"/>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lphaLcParenR"/>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4</a:t>
            </a:r>
          </a:p>
          <a:p>
            <a:pPr marL="342900" marR="0" lvl="0" indent="-342900" algn="l" defTabSz="914400" rtl="0" eaLnBrk="1" fontAlgn="auto" latinLnBrk="0" hangingPunct="1">
              <a:lnSpc>
                <a:spcPct val="100000"/>
              </a:lnSpc>
              <a:spcBef>
                <a:spcPts val="0"/>
              </a:spcBef>
              <a:spcAft>
                <a:spcPts val="0"/>
              </a:spcAft>
              <a:buClrTx/>
              <a:buSzTx/>
              <a:buFontTx/>
              <a:buAutoNum type="alphaLcParenR"/>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5</a:t>
            </a:r>
          </a:p>
          <a:p>
            <a:pPr marL="342900" marR="0" lvl="0" indent="-342900" algn="l" defTabSz="914400" rtl="0" eaLnBrk="1" fontAlgn="auto" latinLnBrk="0" hangingPunct="1">
              <a:lnSpc>
                <a:spcPct val="100000"/>
              </a:lnSpc>
              <a:spcBef>
                <a:spcPts val="0"/>
              </a:spcBef>
              <a:spcAft>
                <a:spcPts val="0"/>
              </a:spcAft>
              <a:buClrTx/>
              <a:buSzTx/>
              <a:buFontTx/>
              <a:buAutoNum type="alphaLcParenR"/>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6</a:t>
            </a:r>
          </a:p>
          <a:p>
            <a:pPr marL="342900" marR="0" lvl="0" indent="-342900" algn="l" defTabSz="914400" rtl="0" eaLnBrk="1" fontAlgn="auto" latinLnBrk="0" hangingPunct="1">
              <a:lnSpc>
                <a:spcPct val="100000"/>
              </a:lnSpc>
              <a:spcBef>
                <a:spcPts val="0"/>
              </a:spcBef>
              <a:spcAft>
                <a:spcPts val="0"/>
              </a:spcAft>
              <a:buClrTx/>
              <a:buSzTx/>
              <a:buFontTx/>
              <a:buAutoNum type="alphaLcParenR"/>
              <a:tabLst/>
              <a:defRPr/>
            </a:pPr>
            <a:r>
              <a:rPr kumimoji="0" lang="es-ES" sz="1800" b="0" i="0" u="none" strike="noStrike" kern="1200" cap="none" spc="0" normalizeH="0" baseline="0" noProof="0" dirty="0">
                <a:ln>
                  <a:noFill/>
                </a:ln>
                <a:solidFill>
                  <a:srgbClr val="0070C0"/>
                </a:solidFill>
                <a:effectLst/>
                <a:uLnTx/>
                <a:uFillTx/>
                <a:latin typeface="Calibri"/>
                <a:ea typeface="+mn-ea"/>
                <a:cs typeface="+mn-cs"/>
              </a:rPr>
              <a:t>7</a:t>
            </a: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p:pic>
        <p:nvPicPr>
          <p:cNvPr id="25" name="Imagen 24">
            <a:extLst>
              <a:ext uri="{FF2B5EF4-FFF2-40B4-BE49-F238E27FC236}">
                <a16:creationId xmlns:a16="http://schemas.microsoft.com/office/drawing/2014/main" id="{9B3FCDAF-A3F1-46B1-AFCF-A4F02E8694FD}"/>
              </a:ext>
            </a:extLst>
          </p:cNvPr>
          <p:cNvPicPr>
            <a:picLocks noChangeAspect="1"/>
          </p:cNvPicPr>
          <p:nvPr/>
        </p:nvPicPr>
        <p:blipFill>
          <a:blip r:embed="rId2"/>
          <a:stretch>
            <a:fillRect/>
          </a:stretch>
        </p:blipFill>
        <p:spPr>
          <a:xfrm>
            <a:off x="1502698" y="1340768"/>
            <a:ext cx="1815581" cy="3350000"/>
          </a:xfrm>
          <a:prstGeom prst="rect">
            <a:avLst/>
          </a:prstGeom>
        </p:spPr>
      </p:pic>
      <p:sp>
        <p:nvSpPr>
          <p:cNvPr id="26" name="CuadroTexto 25">
            <a:extLst>
              <a:ext uri="{FF2B5EF4-FFF2-40B4-BE49-F238E27FC236}">
                <a16:creationId xmlns:a16="http://schemas.microsoft.com/office/drawing/2014/main" id="{4CF3571E-5349-41A9-9AA4-7B928D07FF3D}"/>
              </a:ext>
            </a:extLst>
          </p:cNvPr>
          <p:cNvSpPr txBox="1"/>
          <p:nvPr/>
        </p:nvSpPr>
        <p:spPr>
          <a:xfrm>
            <a:off x="2405232" y="1948531"/>
            <a:ext cx="5150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45</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27" name="CuadroTexto 26">
            <a:extLst>
              <a:ext uri="{FF2B5EF4-FFF2-40B4-BE49-F238E27FC236}">
                <a16:creationId xmlns:a16="http://schemas.microsoft.com/office/drawing/2014/main" id="{2C617FE5-DEA1-47A1-B9A0-7E05B0F9CFC6}"/>
              </a:ext>
            </a:extLst>
          </p:cNvPr>
          <p:cNvSpPr txBox="1"/>
          <p:nvPr/>
        </p:nvSpPr>
        <p:spPr>
          <a:xfrm>
            <a:off x="2366523" y="2292139"/>
            <a:ext cx="5150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22</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28" name="CuadroTexto 27">
            <a:extLst>
              <a:ext uri="{FF2B5EF4-FFF2-40B4-BE49-F238E27FC236}">
                <a16:creationId xmlns:a16="http://schemas.microsoft.com/office/drawing/2014/main" id="{7229B45F-4625-4F84-A01D-9E6685406EAE}"/>
              </a:ext>
            </a:extLst>
          </p:cNvPr>
          <p:cNvSpPr txBox="1"/>
          <p:nvPr/>
        </p:nvSpPr>
        <p:spPr>
          <a:xfrm>
            <a:off x="2376712" y="2628542"/>
            <a:ext cx="51543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25</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29" name="CuadroTexto 28">
            <a:extLst>
              <a:ext uri="{FF2B5EF4-FFF2-40B4-BE49-F238E27FC236}">
                <a16:creationId xmlns:a16="http://schemas.microsoft.com/office/drawing/2014/main" id="{4FC6A0D3-21D5-4257-9358-7F34E2C02CEE}"/>
              </a:ext>
            </a:extLst>
          </p:cNvPr>
          <p:cNvSpPr txBox="1"/>
          <p:nvPr/>
        </p:nvSpPr>
        <p:spPr>
          <a:xfrm>
            <a:off x="2455009" y="2964926"/>
            <a:ext cx="3003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8</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30" name="CuadroTexto 29">
            <a:extLst>
              <a:ext uri="{FF2B5EF4-FFF2-40B4-BE49-F238E27FC236}">
                <a16:creationId xmlns:a16="http://schemas.microsoft.com/office/drawing/2014/main" id="{32ACFE2D-E9D9-4B6D-ADB0-7FFC56EF07FF}"/>
              </a:ext>
            </a:extLst>
          </p:cNvPr>
          <p:cNvSpPr txBox="1"/>
          <p:nvPr/>
        </p:nvSpPr>
        <p:spPr>
          <a:xfrm>
            <a:off x="2458134" y="3308534"/>
            <a:ext cx="38716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3</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31" name="CuadroTexto 30">
            <a:extLst>
              <a:ext uri="{FF2B5EF4-FFF2-40B4-BE49-F238E27FC236}">
                <a16:creationId xmlns:a16="http://schemas.microsoft.com/office/drawing/2014/main" id="{ED96B0A3-A547-4E2D-A49D-E1313A81070B}"/>
              </a:ext>
            </a:extLst>
          </p:cNvPr>
          <p:cNvSpPr txBox="1"/>
          <p:nvPr/>
        </p:nvSpPr>
        <p:spPr>
          <a:xfrm>
            <a:off x="2461138" y="3652142"/>
            <a:ext cx="3003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7</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32" name="CuadroTexto 31">
            <a:extLst>
              <a:ext uri="{FF2B5EF4-FFF2-40B4-BE49-F238E27FC236}">
                <a16:creationId xmlns:a16="http://schemas.microsoft.com/office/drawing/2014/main" id="{D7526582-2DE6-49A8-988F-1537AEBB5366}"/>
              </a:ext>
            </a:extLst>
          </p:cNvPr>
          <p:cNvSpPr txBox="1"/>
          <p:nvPr/>
        </p:nvSpPr>
        <p:spPr>
          <a:xfrm>
            <a:off x="2377144" y="3993397"/>
            <a:ext cx="5150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16</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33" name="CuadroTexto 32">
            <a:extLst>
              <a:ext uri="{FF2B5EF4-FFF2-40B4-BE49-F238E27FC236}">
                <a16:creationId xmlns:a16="http://schemas.microsoft.com/office/drawing/2014/main" id="{C0297238-722D-4658-92A1-D62E5848864D}"/>
              </a:ext>
            </a:extLst>
          </p:cNvPr>
          <p:cNvSpPr txBox="1"/>
          <p:nvPr/>
        </p:nvSpPr>
        <p:spPr>
          <a:xfrm>
            <a:off x="2363851" y="4322888"/>
            <a:ext cx="5150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rPr>
              <a:t>35</a:t>
            </a:r>
            <a:endParaRPr kumimoji="0" lang="es-HN" sz="1600" b="0" i="0" u="none" strike="noStrike" kern="1200" cap="none" spc="0" normalizeH="0" baseline="0" noProof="0" dirty="0">
              <a:ln>
                <a:noFill/>
              </a:ln>
              <a:solidFill>
                <a:srgbClr val="0070C0"/>
              </a:solidFill>
              <a:effectLst/>
              <a:uLnTx/>
              <a:uFillTx/>
              <a:latin typeface="Arial Black" panose="020B0A04020102020204" pitchFamily="34" charset="0"/>
              <a:ea typeface="+mn-ea"/>
              <a:cs typeface="+mn-cs"/>
            </a:endParaRPr>
          </a:p>
        </p:txBody>
      </p:sp>
      <p:sp>
        <p:nvSpPr>
          <p:cNvPr id="34" name="Elipse 33">
            <a:extLst>
              <a:ext uri="{FF2B5EF4-FFF2-40B4-BE49-F238E27FC236}">
                <a16:creationId xmlns:a16="http://schemas.microsoft.com/office/drawing/2014/main" id="{1BB882FB-22EF-437E-9ED7-BE189DC76CA7}"/>
              </a:ext>
            </a:extLst>
          </p:cNvPr>
          <p:cNvSpPr/>
          <p:nvPr/>
        </p:nvSpPr>
        <p:spPr>
          <a:xfrm>
            <a:off x="6084168" y="2461416"/>
            <a:ext cx="252000" cy="252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878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heel(1)">
                                      <p:cBhvr>
                                        <p:cTn id="7"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4 Diagrama"/>
          <p:cNvGraphicFramePr/>
          <p:nvPr/>
        </p:nvGraphicFramePr>
        <p:xfrm>
          <a:off x="571472" y="254040"/>
          <a:ext cx="8001056" cy="61039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5 Rectángulo"/>
          <p:cNvSpPr/>
          <p:nvPr/>
        </p:nvSpPr>
        <p:spPr>
          <a:xfrm>
            <a:off x="3571868" y="548326"/>
            <a:ext cx="3786214"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3600" b="1" i="0" u="none" strike="noStrike" kern="1200" cap="none" spc="0" normalizeH="0" baseline="0" noProof="0" dirty="0">
                <a:ln>
                  <a:noFill/>
                </a:ln>
                <a:solidFill>
                  <a:srgbClr val="006699"/>
                </a:solidFill>
                <a:effectLst/>
                <a:uLnTx/>
                <a:uFillTx/>
                <a:latin typeface="Calibri"/>
                <a:ea typeface="+mn-ea"/>
                <a:cs typeface="+mn-cs"/>
              </a:rPr>
              <a:t>DESVENTAJAS LRU</a:t>
            </a:r>
            <a:endParaRPr kumimoji="0" lang="es-MX" sz="3600" b="0" i="0" u="none" strike="noStrike" kern="1200" cap="none" spc="0" normalizeH="0" baseline="0" noProof="0" dirty="0">
              <a:ln>
                <a:noFill/>
              </a:ln>
              <a:solidFill>
                <a:srgbClr val="006699"/>
              </a:solidFill>
              <a:effectLst/>
              <a:uLnTx/>
              <a:uFillTx/>
              <a:latin typeface="Calibri"/>
              <a:ea typeface="+mn-ea"/>
              <a:cs typeface="+mn-cs"/>
            </a:endParaRPr>
          </a:p>
        </p:txBody>
      </p:sp>
    </p:spTree>
    <p:extLst>
      <p:ext uri="{BB962C8B-B14F-4D97-AF65-F5344CB8AC3E}">
        <p14:creationId xmlns:p14="http://schemas.microsoft.com/office/powerpoint/2010/main" val="248488221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4 Diagrama"/>
          <p:cNvGraphicFramePr/>
          <p:nvPr/>
        </p:nvGraphicFramePr>
        <p:xfrm>
          <a:off x="571472" y="254040"/>
          <a:ext cx="8001056" cy="61039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1 Título"/>
          <p:cNvSpPr txBox="1">
            <a:spLocks/>
          </p:cNvSpPr>
          <p:nvPr/>
        </p:nvSpPr>
        <p:spPr>
          <a:xfrm>
            <a:off x="1700250" y="71422"/>
            <a:ext cx="7943848" cy="1143000"/>
          </a:xfrm>
          <a:prstGeom prst="rect">
            <a:avLst/>
          </a:prstGeom>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br>
              <a:rPr kumimoji="0" lang="es-MX" sz="2400" b="1" i="0" u="none" strike="noStrike" kern="1200" cap="none" spc="0" normalizeH="0" baseline="0" noProof="0" dirty="0">
                <a:ln>
                  <a:noFill/>
                </a:ln>
                <a:solidFill>
                  <a:srgbClr val="006699"/>
                </a:solidFill>
                <a:effectLst/>
                <a:uLnTx/>
                <a:uFillTx/>
                <a:latin typeface="Calibri"/>
                <a:ea typeface="+mn-ea"/>
                <a:cs typeface="+mn-cs"/>
              </a:rPr>
            </a:br>
            <a:r>
              <a:rPr kumimoji="0" lang="es-MX" sz="2400" b="1" i="0" u="none" strike="noStrike" kern="1200" cap="none" spc="0" normalizeH="0" baseline="0" noProof="0" dirty="0">
                <a:ln>
                  <a:noFill/>
                </a:ln>
                <a:solidFill>
                  <a:srgbClr val="006699"/>
                </a:solidFill>
                <a:effectLst/>
                <a:uLnTx/>
                <a:uFillTx/>
                <a:latin typeface="Calibri"/>
                <a:ea typeface="+mn-ea"/>
                <a:cs typeface="+mn-cs"/>
              </a:rPr>
              <a:t>LFU (LEAST FREQUENTLY USED)</a:t>
            </a:r>
            <a:br>
              <a:rPr kumimoji="0" lang="es-MX" sz="2400" b="1" i="0" u="none" strike="noStrike" kern="1200" cap="none" spc="0" normalizeH="0" baseline="0" noProof="0" dirty="0">
                <a:ln>
                  <a:noFill/>
                </a:ln>
                <a:solidFill>
                  <a:srgbClr val="006699"/>
                </a:solidFill>
                <a:effectLst/>
                <a:uLnTx/>
                <a:uFillTx/>
                <a:latin typeface="Calibri"/>
                <a:ea typeface="+mn-ea"/>
                <a:cs typeface="+mn-cs"/>
              </a:rPr>
            </a:br>
            <a:r>
              <a:rPr kumimoji="0" lang="es-MX" sz="2400" b="1" i="0" u="none" strike="noStrike" kern="1200" cap="none" spc="0" normalizeH="0" baseline="0" noProof="0" dirty="0">
                <a:ln>
                  <a:noFill/>
                </a:ln>
                <a:solidFill>
                  <a:srgbClr val="006699"/>
                </a:solidFill>
                <a:effectLst/>
                <a:uLnTx/>
                <a:uFillTx/>
                <a:latin typeface="Calibri"/>
                <a:ea typeface="+mn-ea"/>
                <a:cs typeface="+mn-cs"/>
              </a:rPr>
              <a:t>EL MENOS FRECUENTEMENTE REFERENCIADO</a:t>
            </a:r>
            <a:br>
              <a:rPr kumimoji="0" lang="es-MX" sz="2400" b="1" i="0" u="none" strike="noStrike" kern="1200" cap="none" spc="0" normalizeH="0" baseline="0" noProof="0" dirty="0">
                <a:ln>
                  <a:noFill/>
                </a:ln>
                <a:solidFill>
                  <a:srgbClr val="006699"/>
                </a:solidFill>
                <a:effectLst/>
                <a:uLnTx/>
                <a:uFillTx/>
                <a:latin typeface="Calibri"/>
                <a:ea typeface="+mn-ea"/>
                <a:cs typeface="+mn-cs"/>
              </a:rPr>
            </a:br>
            <a:endParaRPr kumimoji="0" lang="es-MX" sz="2400" b="0" i="0" u="none" strike="noStrike" kern="1200" cap="none" spc="0" normalizeH="0" baseline="0" noProof="0" dirty="0">
              <a:ln>
                <a:noFill/>
              </a:ln>
              <a:solidFill>
                <a:srgbClr val="006699"/>
              </a:solidFill>
              <a:effectLst/>
              <a:uLnTx/>
              <a:uFillTx/>
              <a:latin typeface="Calibri"/>
              <a:ea typeface="+mn-ea"/>
              <a:cs typeface="+mn-cs"/>
            </a:endParaRPr>
          </a:p>
        </p:txBody>
      </p:sp>
    </p:spTree>
    <p:extLst>
      <p:ext uri="{BB962C8B-B14F-4D97-AF65-F5344CB8AC3E}">
        <p14:creationId xmlns:p14="http://schemas.microsoft.com/office/powerpoint/2010/main" val="163479059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4 Diagrama"/>
          <p:cNvGraphicFramePr/>
          <p:nvPr/>
        </p:nvGraphicFramePr>
        <p:xfrm>
          <a:off x="571472" y="254040"/>
          <a:ext cx="8001056" cy="61039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1 Título"/>
          <p:cNvSpPr txBox="1">
            <a:spLocks/>
          </p:cNvSpPr>
          <p:nvPr/>
        </p:nvSpPr>
        <p:spPr>
          <a:xfrm>
            <a:off x="2786050" y="428612"/>
            <a:ext cx="5643602" cy="11430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MX" sz="2400" b="1" i="0" u="none" strike="noStrike" kern="1200" cap="none" spc="0" normalizeH="0" baseline="0" noProof="0" dirty="0">
                <a:ln>
                  <a:noFill/>
                </a:ln>
                <a:solidFill>
                  <a:srgbClr val="006699"/>
                </a:solidFill>
                <a:effectLst/>
                <a:uLnTx/>
                <a:uFillTx/>
                <a:latin typeface="Calibri"/>
                <a:ea typeface="+mn-ea"/>
                <a:cs typeface="+mn-cs"/>
              </a:rPr>
              <a:t>FIFO (FIRST IN FIRST OUT)</a:t>
            </a:r>
            <a:br>
              <a:rPr kumimoji="0" lang="es-MX" sz="2400" b="1" i="0" u="none" strike="noStrike" kern="1200" cap="none" spc="0" normalizeH="0" baseline="0" noProof="0" dirty="0">
                <a:ln>
                  <a:noFill/>
                </a:ln>
                <a:solidFill>
                  <a:srgbClr val="006699"/>
                </a:solidFill>
                <a:effectLst/>
                <a:uLnTx/>
                <a:uFillTx/>
                <a:latin typeface="Calibri"/>
                <a:ea typeface="+mn-ea"/>
                <a:cs typeface="+mn-cs"/>
              </a:rPr>
            </a:br>
            <a:r>
              <a:rPr kumimoji="0" lang="es-MX" sz="2400" b="1" i="0" u="none" strike="noStrike" kern="1200" cap="none" spc="0" normalizeH="0" baseline="0" noProof="0" dirty="0">
                <a:ln>
                  <a:noFill/>
                </a:ln>
                <a:solidFill>
                  <a:srgbClr val="006699"/>
                </a:solidFill>
                <a:effectLst/>
                <a:uLnTx/>
                <a:uFillTx/>
                <a:latin typeface="Calibri"/>
                <a:ea typeface="+mn-ea"/>
                <a:cs typeface="+mn-cs"/>
              </a:rPr>
              <a:t>PRIMERO EN ENTRAR PRIMERO EN SALIR</a:t>
            </a:r>
          </a:p>
        </p:txBody>
      </p:sp>
    </p:spTree>
    <p:extLst>
      <p:ext uri="{BB962C8B-B14F-4D97-AF65-F5344CB8AC3E}">
        <p14:creationId xmlns:p14="http://schemas.microsoft.com/office/powerpoint/2010/main" val="288840986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4 Diagrama"/>
          <p:cNvGraphicFramePr/>
          <p:nvPr/>
        </p:nvGraphicFramePr>
        <p:xfrm>
          <a:off x="571472" y="254040"/>
          <a:ext cx="8001056" cy="61039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1 Título"/>
          <p:cNvSpPr txBox="1">
            <a:spLocks/>
          </p:cNvSpPr>
          <p:nvPr/>
        </p:nvSpPr>
        <p:spPr>
          <a:xfrm>
            <a:off x="2714612" y="274638"/>
            <a:ext cx="5715040" cy="1143000"/>
          </a:xfrm>
          <a:prstGeom prst="rect">
            <a:avLst/>
          </a:prstGeom>
        </p:spPr>
        <p:txBody>
          <a:bodyPr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MX" sz="3600" b="1" i="0" u="none" strike="noStrike" kern="1200" cap="none" spc="0" normalizeH="0" baseline="0" noProof="0" dirty="0">
                <a:ln>
                  <a:noFill/>
                </a:ln>
                <a:solidFill>
                  <a:srgbClr val="006699"/>
                </a:solidFill>
                <a:effectLst/>
                <a:uLnTx/>
                <a:uFillTx/>
                <a:latin typeface="Calibri"/>
                <a:ea typeface="+mn-ea"/>
                <a:cs typeface="+mn-cs"/>
              </a:rPr>
              <a:t>RANDOM (ALEATORIO)</a:t>
            </a:r>
          </a:p>
        </p:txBody>
      </p:sp>
    </p:spTree>
    <p:extLst>
      <p:ext uri="{BB962C8B-B14F-4D97-AF65-F5344CB8AC3E}">
        <p14:creationId xmlns:p14="http://schemas.microsoft.com/office/powerpoint/2010/main" val="344340229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sz="3600" b="1" dirty="0">
                <a:solidFill>
                  <a:srgbClr val="0070C0"/>
                </a:solidFill>
              </a:rPr>
              <a:t>COMPARACION DE TASA DE FALLOS</a:t>
            </a:r>
            <a:br>
              <a:rPr lang="es-MX" sz="3600" b="1" dirty="0">
                <a:solidFill>
                  <a:srgbClr val="0070C0"/>
                </a:solidFill>
              </a:rPr>
            </a:br>
            <a:r>
              <a:rPr lang="es-MX" sz="3600" b="1" dirty="0">
                <a:solidFill>
                  <a:srgbClr val="0070C0"/>
                </a:solidFill>
              </a:rPr>
              <a:t>MEMORIA  ASOCIATIVA POR CONJUNTOS</a:t>
            </a:r>
          </a:p>
        </p:txBody>
      </p:sp>
      <p:sp>
        <p:nvSpPr>
          <p:cNvPr id="4" name="3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4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6" name="5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6 CuadroTexto"/>
          <p:cNvSpPr txBox="1"/>
          <p:nvPr/>
        </p:nvSpPr>
        <p:spPr>
          <a:xfrm>
            <a:off x="500034" y="4500570"/>
            <a:ext cx="814393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srgbClr val="C00000"/>
                </a:solidFill>
                <a:effectLst/>
                <a:uLnTx/>
                <a:uFillTx/>
                <a:latin typeface="Calibri"/>
                <a:ea typeface="+mn-ea"/>
                <a:cs typeface="+mn-cs"/>
              </a:rPr>
              <a:t>Las estadísticas dicen que la asignación influye mucho mas en el rendimiento de la cache que las políticas de reemplazo. A su vez, no hay una política de reemplazo claramente mejor que otra, pues dependen de la asignación utilizada y el tamaño de la cache.       </a:t>
            </a:r>
          </a:p>
        </p:txBody>
      </p:sp>
      <p:pic>
        <p:nvPicPr>
          <p:cNvPr id="12" name="Marcador de contenido 11">
            <a:extLst>
              <a:ext uri="{FF2B5EF4-FFF2-40B4-BE49-F238E27FC236}">
                <a16:creationId xmlns:a16="http://schemas.microsoft.com/office/drawing/2014/main" id="{370EE6AF-6A8C-4ABB-A1B7-163197B7B17D}"/>
              </a:ext>
            </a:extLst>
          </p:cNvPr>
          <p:cNvPicPr>
            <a:picLocks noGrp="1" noChangeAspect="1"/>
          </p:cNvPicPr>
          <p:nvPr>
            <p:ph idx="1"/>
          </p:nvPr>
        </p:nvPicPr>
        <p:blipFill>
          <a:blip r:embed="rId2"/>
          <a:stretch>
            <a:fillRect/>
          </a:stretch>
        </p:blipFill>
        <p:spPr>
          <a:xfrm>
            <a:off x="1225855" y="1916832"/>
            <a:ext cx="6692289" cy="1944216"/>
          </a:xfrm>
          <a:prstGeom prst="rect">
            <a:avLst/>
          </a:prstGeom>
        </p:spPr>
      </p:pic>
    </p:spTree>
    <p:extLst>
      <p:ext uri="{BB962C8B-B14F-4D97-AF65-F5344CB8AC3E}">
        <p14:creationId xmlns:p14="http://schemas.microsoft.com/office/powerpoint/2010/main" val="141327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949EC2-88D0-4617-A22C-F68DB5D16E8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a:extLst>
              <a:ext uri="{FF2B5EF4-FFF2-40B4-BE49-F238E27FC236}">
                <a16:creationId xmlns:a16="http://schemas.microsoft.com/office/drawing/2014/main" id="{67F56C36-C995-47D3-826C-F39D88B8ABC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Marcador de número de diapositiva 3">
            <a:extLst>
              <a:ext uri="{FF2B5EF4-FFF2-40B4-BE49-F238E27FC236}">
                <a16:creationId xmlns:a16="http://schemas.microsoft.com/office/drawing/2014/main" id="{29A4DEEF-F8CE-4E7B-8499-86EB7ACF60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Diagrama 4">
            <a:extLst>
              <a:ext uri="{FF2B5EF4-FFF2-40B4-BE49-F238E27FC236}">
                <a16:creationId xmlns:a16="http://schemas.microsoft.com/office/drawing/2014/main" id="{36276070-139A-4F9A-89C6-68B6EF4E6069}"/>
              </a:ext>
            </a:extLst>
          </p:cNvPr>
          <p:cNvGraphicFramePr/>
          <p:nvPr/>
        </p:nvGraphicFramePr>
        <p:xfrm>
          <a:off x="889233" y="570451"/>
          <a:ext cx="7365534" cy="478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uadroTexto 5">
            <a:extLst>
              <a:ext uri="{FF2B5EF4-FFF2-40B4-BE49-F238E27FC236}">
                <a16:creationId xmlns:a16="http://schemas.microsoft.com/office/drawing/2014/main" id="{D1DF9ACF-7FB1-40FD-B043-DE3FBDE3EE08}"/>
              </a:ext>
            </a:extLst>
          </p:cNvPr>
          <p:cNvSpPr txBox="1"/>
          <p:nvPr/>
        </p:nvSpPr>
        <p:spPr>
          <a:xfrm>
            <a:off x="2933591" y="801150"/>
            <a:ext cx="48525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3200" b="1" i="0" u="none" strike="noStrike" kern="1200" cap="none" spc="0" normalizeH="0" baseline="0" noProof="0" dirty="0">
                <a:ln>
                  <a:noFill/>
                </a:ln>
                <a:solidFill>
                  <a:srgbClr val="0070C0"/>
                </a:solidFill>
                <a:effectLst/>
                <a:uLnTx/>
                <a:uFillTx/>
                <a:latin typeface="Calibri"/>
                <a:ea typeface="+mn-ea"/>
                <a:cs typeface="+mn-cs"/>
              </a:rPr>
              <a:t>TIPOS DE FALLOS EN CACHE</a:t>
            </a:r>
            <a:endParaRPr kumimoji="0" lang="es-HN" sz="3200" b="1" i="0" u="none" strike="noStrike" kern="1200" cap="none" spc="0" normalizeH="0" baseline="0" noProof="0" dirty="0">
              <a:ln>
                <a:noFill/>
              </a:ln>
              <a:solidFill>
                <a:srgbClr val="0070C0"/>
              </a:solidFill>
              <a:effectLst/>
              <a:uLnTx/>
              <a:uFillTx/>
              <a:latin typeface="Calibri"/>
              <a:ea typeface="+mn-ea"/>
              <a:cs typeface="+mn-cs"/>
            </a:endParaRPr>
          </a:p>
        </p:txBody>
      </p:sp>
      <p:sp>
        <p:nvSpPr>
          <p:cNvPr id="7" name="Rectángulo 6">
            <a:extLst>
              <a:ext uri="{FF2B5EF4-FFF2-40B4-BE49-F238E27FC236}">
                <a16:creationId xmlns:a16="http://schemas.microsoft.com/office/drawing/2014/main" id="{8E6145BB-9958-4EA1-912C-7EC78D105D2F}"/>
              </a:ext>
            </a:extLst>
          </p:cNvPr>
          <p:cNvSpPr/>
          <p:nvPr/>
        </p:nvSpPr>
        <p:spPr>
          <a:xfrm>
            <a:off x="1406554" y="5592653"/>
            <a:ext cx="7185171"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C00000"/>
                </a:solidFill>
                <a:effectLst/>
                <a:uLnTx/>
                <a:uFillTx/>
                <a:latin typeface="Calibri"/>
                <a:ea typeface="+mn-ea"/>
                <a:cs typeface="+mn-cs"/>
              </a:rPr>
              <a:t>Sea cual sea el tipo de fallo, su resolución siempre implica buscar el bloque necesario en la memoria principal.</a:t>
            </a:r>
            <a:endParaRPr kumimoji="0" lang="es-HN" sz="1400" b="1" i="0" u="none" strike="noStrike" kern="1200" cap="none" spc="0" normalizeH="0" baseline="0" noProof="0" dirty="0">
              <a:ln>
                <a:noFill/>
              </a:ln>
              <a:solidFill>
                <a:srgbClr val="C00000"/>
              </a:solidFill>
              <a:effectLst/>
              <a:uLnTx/>
              <a:uFillTx/>
              <a:latin typeface="Calibri"/>
              <a:ea typeface="+mn-ea"/>
              <a:cs typeface="+mn-cs"/>
            </a:endParaRPr>
          </a:p>
        </p:txBody>
      </p:sp>
    </p:spTree>
    <p:extLst>
      <p:ext uri="{BB962C8B-B14F-4D97-AF65-F5344CB8AC3E}">
        <p14:creationId xmlns:p14="http://schemas.microsoft.com/office/powerpoint/2010/main" val="37020776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Marcador de número de diapositiva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4 Diagrama"/>
          <p:cNvGraphicFramePr/>
          <p:nvPr/>
        </p:nvGraphicFramePr>
        <p:xfrm>
          <a:off x="428596" y="428604"/>
          <a:ext cx="8286808" cy="5715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uadroTexto 5">
            <a:extLst>
              <a:ext uri="{FF2B5EF4-FFF2-40B4-BE49-F238E27FC236}">
                <a16:creationId xmlns:a16="http://schemas.microsoft.com/office/drawing/2014/main" id="{4B5AE4CE-4E28-4E84-9124-2E20C21F3E30}"/>
              </a:ext>
            </a:extLst>
          </p:cNvPr>
          <p:cNvSpPr txBox="1"/>
          <p:nvPr/>
        </p:nvSpPr>
        <p:spPr>
          <a:xfrm>
            <a:off x="3809274" y="548680"/>
            <a:ext cx="2899768"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srgbClr val="0070C0"/>
                </a:solidFill>
                <a:effectLst/>
                <a:uLnTx/>
                <a:uFillTx/>
                <a:latin typeface="Calibri"/>
                <a:ea typeface="+mn-ea"/>
                <a:cs typeface="+mn-cs"/>
              </a:rPr>
              <a:t>FALLOS DE </a:t>
            </a:r>
            <a:r>
              <a:rPr kumimoji="0" lang="es-ES" sz="2800" b="1" i="0" u="none" strike="noStrike" kern="1200" cap="none" spc="0" normalizeH="0" baseline="0" noProof="0">
                <a:ln>
                  <a:noFill/>
                </a:ln>
                <a:solidFill>
                  <a:srgbClr val="0070C0"/>
                </a:solidFill>
                <a:effectLst/>
                <a:uLnTx/>
                <a:uFillTx/>
                <a:latin typeface="Calibri"/>
                <a:ea typeface="+mn-ea"/>
                <a:cs typeface="+mn-cs"/>
              </a:rPr>
              <a:t>CACHÉ </a:t>
            </a:r>
            <a:endParaRPr kumimoji="0" lang="es-HN" sz="2800" b="1"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32034929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D6ACE61-79AE-4E93-BF16-844E0887AE8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a:extLst>
              <a:ext uri="{FF2B5EF4-FFF2-40B4-BE49-F238E27FC236}">
                <a16:creationId xmlns:a16="http://schemas.microsoft.com/office/drawing/2014/main" id="{845E9A6D-4BBE-4281-85B2-405DD91DEC1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Marcador de número de diapositiva 3">
            <a:extLst>
              <a:ext uri="{FF2B5EF4-FFF2-40B4-BE49-F238E27FC236}">
                <a16:creationId xmlns:a16="http://schemas.microsoft.com/office/drawing/2014/main" id="{2EEDDD54-6B31-416C-AFBE-75D6A6C8508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6" name="4 Diagrama">
            <a:extLst>
              <a:ext uri="{FF2B5EF4-FFF2-40B4-BE49-F238E27FC236}">
                <a16:creationId xmlns:a16="http://schemas.microsoft.com/office/drawing/2014/main" id="{546844E3-252E-4D4E-8576-B4824F252F77}"/>
              </a:ext>
            </a:extLst>
          </p:cNvPr>
          <p:cNvGraphicFramePr/>
          <p:nvPr/>
        </p:nvGraphicFramePr>
        <p:xfrm>
          <a:off x="428596" y="130175"/>
          <a:ext cx="8286808" cy="5715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uadroTexto 6">
            <a:extLst>
              <a:ext uri="{FF2B5EF4-FFF2-40B4-BE49-F238E27FC236}">
                <a16:creationId xmlns:a16="http://schemas.microsoft.com/office/drawing/2014/main" id="{47D863FC-88B9-4C8A-AFA8-F1FD662B1D52}"/>
              </a:ext>
            </a:extLst>
          </p:cNvPr>
          <p:cNvSpPr txBox="1"/>
          <p:nvPr/>
        </p:nvSpPr>
        <p:spPr>
          <a:xfrm>
            <a:off x="3491880" y="210300"/>
            <a:ext cx="4012573" cy="10772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3200" b="1" i="0" u="none" strike="noStrike" kern="1200" cap="none" spc="0" normalizeH="0" baseline="0" noProof="0" dirty="0">
                <a:ln>
                  <a:noFill/>
                </a:ln>
                <a:solidFill>
                  <a:srgbClr val="006699"/>
                </a:solidFill>
                <a:effectLst/>
                <a:uLnTx/>
                <a:uFillTx/>
                <a:latin typeface="Calibri"/>
                <a:ea typeface="+mn-ea"/>
                <a:cs typeface="+mn-cs"/>
              </a:rPr>
              <a:t>FALLOS DE CACHE POR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3200" b="1" i="0" u="none" strike="noStrike" kern="1200" cap="none" spc="0" normalizeH="0" baseline="0" noProof="0" dirty="0">
                <a:ln>
                  <a:noFill/>
                </a:ln>
                <a:solidFill>
                  <a:srgbClr val="006699"/>
                </a:solidFill>
                <a:effectLst/>
                <a:uLnTx/>
                <a:uFillTx/>
                <a:latin typeface="Calibri"/>
                <a:ea typeface="+mn-ea"/>
                <a:cs typeface="+mn-cs"/>
              </a:rPr>
              <a:t> INSTRUCCIONES</a:t>
            </a:r>
          </a:p>
        </p:txBody>
      </p:sp>
      <p:sp>
        <p:nvSpPr>
          <p:cNvPr id="8" name="CuadroTexto 7">
            <a:extLst>
              <a:ext uri="{FF2B5EF4-FFF2-40B4-BE49-F238E27FC236}">
                <a16:creationId xmlns:a16="http://schemas.microsoft.com/office/drawing/2014/main" id="{7D41B3DE-2248-4BE3-8B06-ABC6EC86D50A}"/>
              </a:ext>
            </a:extLst>
          </p:cNvPr>
          <p:cNvSpPr txBox="1"/>
          <p:nvPr/>
        </p:nvSpPr>
        <p:spPr>
          <a:xfrm>
            <a:off x="215516" y="5925340"/>
            <a:ext cx="871296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400" b="1" i="0" u="none" strike="noStrike" kern="1200" cap="none" spc="0" normalizeH="0" baseline="0" noProof="0" dirty="0">
                <a:ln>
                  <a:noFill/>
                </a:ln>
                <a:solidFill>
                  <a:srgbClr val="C00000"/>
                </a:solidFill>
                <a:effectLst/>
                <a:uLnTx/>
                <a:uFillTx/>
                <a:latin typeface="Calibri"/>
                <a:ea typeface="+mn-ea"/>
                <a:cs typeface="+mn-cs"/>
              </a:rPr>
              <a:t>Como el contador de programa se incrementa en el primer ciclo de la instrucción, la dirección de la instrucción que genera el fallo es igual al PC – 4, es calculado por la ALU para direccionar la memoria principal.</a:t>
            </a:r>
          </a:p>
        </p:txBody>
      </p:sp>
    </p:spTree>
    <p:extLst>
      <p:ext uri="{BB962C8B-B14F-4D97-AF65-F5344CB8AC3E}">
        <p14:creationId xmlns:p14="http://schemas.microsoft.com/office/powerpoint/2010/main" val="56305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6FBFB72-E2EF-4393-87A5-88F4A14EA36F}"/>
              </a:ext>
            </a:extLst>
          </p:cNvPr>
          <p:cNvSpPr>
            <a:spLocks noGrp="1"/>
          </p:cNvSpPr>
          <p:nvPr>
            <p:ph type="dt" sz="half" idx="10"/>
          </p:nvPr>
        </p:nvSpPr>
        <p:spPr/>
        <p:txBody>
          <a:bodyPr/>
          <a:lstStyle/>
          <a:p>
            <a:r>
              <a:rPr lang="es-HN"/>
              <a:t>Ing. Miguel Aguilar</a:t>
            </a:r>
            <a:endParaRPr lang="es-MX"/>
          </a:p>
        </p:txBody>
      </p:sp>
      <p:sp>
        <p:nvSpPr>
          <p:cNvPr id="3" name="Marcador de pie de página 2">
            <a:extLst>
              <a:ext uri="{FF2B5EF4-FFF2-40B4-BE49-F238E27FC236}">
                <a16:creationId xmlns:a16="http://schemas.microsoft.com/office/drawing/2014/main" id="{46693D66-522D-4DF1-8195-35BA9121A4AB}"/>
              </a:ext>
            </a:extLst>
          </p:cNvPr>
          <p:cNvSpPr>
            <a:spLocks noGrp="1"/>
          </p:cNvSpPr>
          <p:nvPr>
            <p:ph type="ftr" sz="quarter" idx="11"/>
          </p:nvPr>
        </p:nvSpPr>
        <p:spPr/>
        <p:txBody>
          <a:bodyPr/>
          <a:lstStyle/>
          <a:p>
            <a:r>
              <a:rPr lang="es-MX"/>
              <a:t>Arquitectura de Computadoras</a:t>
            </a:r>
          </a:p>
        </p:txBody>
      </p:sp>
      <p:sp>
        <p:nvSpPr>
          <p:cNvPr id="4" name="Marcador de número de diapositiva 3">
            <a:extLst>
              <a:ext uri="{FF2B5EF4-FFF2-40B4-BE49-F238E27FC236}">
                <a16:creationId xmlns:a16="http://schemas.microsoft.com/office/drawing/2014/main" id="{B2535D9F-12AF-4FD2-890C-C39022BC1200}"/>
              </a:ext>
            </a:extLst>
          </p:cNvPr>
          <p:cNvSpPr>
            <a:spLocks noGrp="1"/>
          </p:cNvSpPr>
          <p:nvPr>
            <p:ph type="sldNum" sz="quarter" idx="12"/>
          </p:nvPr>
        </p:nvSpPr>
        <p:spPr/>
        <p:txBody>
          <a:bodyPr/>
          <a:lstStyle/>
          <a:p>
            <a:fld id="{5B3FB27E-8011-4B47-ACF1-F2A542C1FF6D}" type="slidenum">
              <a:rPr lang="es-MX" smtClean="0"/>
              <a:pPr/>
              <a:t>18</a:t>
            </a:fld>
            <a:endParaRPr lang="es-MX"/>
          </a:p>
        </p:txBody>
      </p:sp>
      <p:graphicFrame>
        <p:nvGraphicFramePr>
          <p:cNvPr id="5" name="Diagrama 4">
            <a:extLst>
              <a:ext uri="{FF2B5EF4-FFF2-40B4-BE49-F238E27FC236}">
                <a16:creationId xmlns:a16="http://schemas.microsoft.com/office/drawing/2014/main" id="{553C2D69-9383-47F2-B50A-61AD5A15C90B}"/>
              </a:ext>
            </a:extLst>
          </p:cNvPr>
          <p:cNvGraphicFramePr/>
          <p:nvPr>
            <p:extLst>
              <p:ext uri="{D42A27DB-BD31-4B8C-83A1-F6EECF244321}">
                <p14:modId xmlns:p14="http://schemas.microsoft.com/office/powerpoint/2010/main" val="3441314188"/>
              </p:ext>
            </p:extLst>
          </p:nvPr>
        </p:nvGraphicFramePr>
        <p:xfrm>
          <a:off x="947956" y="142613"/>
          <a:ext cx="7331977" cy="49746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uadroTexto 6">
            <a:extLst>
              <a:ext uri="{FF2B5EF4-FFF2-40B4-BE49-F238E27FC236}">
                <a16:creationId xmlns:a16="http://schemas.microsoft.com/office/drawing/2014/main" id="{A65D60B9-7CD1-4622-B948-B053ECA035A4}"/>
              </a:ext>
            </a:extLst>
          </p:cNvPr>
          <p:cNvSpPr txBox="1"/>
          <p:nvPr/>
        </p:nvSpPr>
        <p:spPr>
          <a:xfrm>
            <a:off x="2473354" y="142613"/>
            <a:ext cx="5855377" cy="954107"/>
          </a:xfrm>
          <a:prstGeom prst="rect">
            <a:avLst/>
          </a:prstGeom>
          <a:noFill/>
        </p:spPr>
        <p:txBody>
          <a:bodyPr wrap="square" rtlCol="0">
            <a:spAutoFit/>
          </a:bodyPr>
          <a:lstStyle/>
          <a:p>
            <a:pPr algn="ctr"/>
            <a:r>
              <a:rPr lang="es-HN" sz="2800" b="1" dirty="0">
                <a:solidFill>
                  <a:srgbClr val="0070C0"/>
                </a:solidFill>
              </a:rPr>
              <a:t>Factores para el cálculo </a:t>
            </a:r>
          </a:p>
          <a:p>
            <a:pPr algn="ctr"/>
            <a:r>
              <a:rPr lang="es-HN" sz="2800" b="1" dirty="0">
                <a:solidFill>
                  <a:srgbClr val="0070C0"/>
                </a:solidFill>
              </a:rPr>
              <a:t>del ancho de banda máximo teórico </a:t>
            </a:r>
          </a:p>
        </p:txBody>
      </p:sp>
      <p:sp>
        <p:nvSpPr>
          <p:cNvPr id="9" name="Rectángulo 8">
            <a:extLst>
              <a:ext uri="{FF2B5EF4-FFF2-40B4-BE49-F238E27FC236}">
                <a16:creationId xmlns:a16="http://schemas.microsoft.com/office/drawing/2014/main" id="{6BA41008-1135-48B0-BE7E-CBA43CE1C5A5}"/>
              </a:ext>
            </a:extLst>
          </p:cNvPr>
          <p:cNvSpPr/>
          <p:nvPr/>
        </p:nvSpPr>
        <p:spPr>
          <a:xfrm>
            <a:off x="947956" y="5186799"/>
            <a:ext cx="8045810" cy="1169551"/>
          </a:xfrm>
          <a:prstGeom prst="rect">
            <a:avLst/>
          </a:prstGeom>
        </p:spPr>
        <p:txBody>
          <a:bodyPr wrap="square">
            <a:spAutoFit/>
          </a:bodyPr>
          <a:lstStyle/>
          <a:p>
            <a:pPr algn="ctr"/>
            <a:r>
              <a:rPr lang="es-ES" sz="1400" b="1" dirty="0">
                <a:solidFill>
                  <a:srgbClr val="0070C0"/>
                </a:solidFill>
              </a:rPr>
              <a:t>Para calcular el ancho de banda máximo teórico de una memoria RAM en una plataforma en concreto tendremos que multiplicar el Nº de canales disponibles por 64 bits de cada módulo por 2 transferencias por ciclo (DDR) por la frecuencia en ciclos por segundo.</a:t>
            </a:r>
          </a:p>
          <a:p>
            <a:endParaRPr lang="es-ES" sz="1400" dirty="0">
              <a:solidFill>
                <a:srgbClr val="0070C0"/>
              </a:solidFill>
            </a:endParaRPr>
          </a:p>
          <a:p>
            <a:pPr algn="ctr"/>
            <a:r>
              <a:rPr lang="es-ES" sz="1400" b="1" dirty="0">
                <a:solidFill>
                  <a:srgbClr val="0070C0"/>
                </a:solidFill>
              </a:rPr>
              <a:t>Ancho de Banda = Nº de canales de RAM x 64 x 2 (DDR) x Frecuencia</a:t>
            </a:r>
          </a:p>
        </p:txBody>
      </p:sp>
    </p:spTree>
    <p:extLst>
      <p:ext uri="{BB962C8B-B14F-4D97-AF65-F5344CB8AC3E}">
        <p14:creationId xmlns:p14="http://schemas.microsoft.com/office/powerpoint/2010/main" val="96537224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E01365A-B0C5-4307-9586-BC2EA8248AB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a:extLst>
              <a:ext uri="{FF2B5EF4-FFF2-40B4-BE49-F238E27FC236}">
                <a16:creationId xmlns:a16="http://schemas.microsoft.com/office/drawing/2014/main" id="{DFFFF24F-7A11-49FC-A070-82217EF70DA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Marcador de número de diapositiva 3">
            <a:extLst>
              <a:ext uri="{FF2B5EF4-FFF2-40B4-BE49-F238E27FC236}">
                <a16:creationId xmlns:a16="http://schemas.microsoft.com/office/drawing/2014/main" id="{F9515B2C-48E2-4446-AA13-B6F384E224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7" name="4 Diagrama">
            <a:extLst>
              <a:ext uri="{FF2B5EF4-FFF2-40B4-BE49-F238E27FC236}">
                <a16:creationId xmlns:a16="http://schemas.microsoft.com/office/drawing/2014/main" id="{01B164F7-A2FA-454D-BAC9-CBAC6661C590}"/>
              </a:ext>
            </a:extLst>
          </p:cNvPr>
          <p:cNvGraphicFramePr/>
          <p:nvPr/>
        </p:nvGraphicFramePr>
        <p:xfrm>
          <a:off x="428596" y="162232"/>
          <a:ext cx="8286808" cy="5715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uadroTexto 7">
            <a:extLst>
              <a:ext uri="{FF2B5EF4-FFF2-40B4-BE49-F238E27FC236}">
                <a16:creationId xmlns:a16="http://schemas.microsoft.com/office/drawing/2014/main" id="{CB43E7B6-60E2-4868-9937-300F21A2C549}"/>
              </a:ext>
            </a:extLst>
          </p:cNvPr>
          <p:cNvSpPr txBox="1"/>
          <p:nvPr/>
        </p:nvSpPr>
        <p:spPr>
          <a:xfrm>
            <a:off x="3275856" y="260648"/>
            <a:ext cx="4539132"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3200" b="1" i="0" u="none" strike="noStrike" kern="1200" cap="none" spc="0" normalizeH="0" baseline="0" noProof="0" dirty="0">
                <a:ln>
                  <a:noFill/>
                </a:ln>
                <a:solidFill>
                  <a:srgbClr val="006699"/>
                </a:solidFill>
                <a:effectLst/>
                <a:uLnTx/>
                <a:uFillTx/>
                <a:latin typeface="Calibri"/>
                <a:ea typeface="+mn-ea"/>
                <a:cs typeface="+mn-cs"/>
              </a:rPr>
              <a:t>FALLOS DE CACHE POR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3200" b="1" i="0" u="none" strike="noStrike" kern="1200" cap="none" spc="0" normalizeH="0" baseline="0" noProof="0" dirty="0">
                <a:ln>
                  <a:noFill/>
                </a:ln>
                <a:solidFill>
                  <a:srgbClr val="006699"/>
                </a:solidFill>
                <a:effectLst/>
                <a:uLnTx/>
                <a:uFillTx/>
                <a:latin typeface="Calibri"/>
                <a:ea typeface="+mn-ea"/>
                <a:cs typeface="+mn-cs"/>
              </a:rPr>
              <a:t> DATOS</a:t>
            </a:r>
          </a:p>
        </p:txBody>
      </p:sp>
    </p:spTree>
    <p:extLst>
      <p:ext uri="{BB962C8B-B14F-4D97-AF65-F5344CB8AC3E}">
        <p14:creationId xmlns:p14="http://schemas.microsoft.com/office/powerpoint/2010/main" val="51145540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Marcador de número de diapositiva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4 Diagrama"/>
          <p:cNvGraphicFramePr/>
          <p:nvPr/>
        </p:nvGraphicFramePr>
        <p:xfrm>
          <a:off x="323528" y="539388"/>
          <a:ext cx="8286808" cy="5355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uadroTexto 5"/>
          <p:cNvSpPr txBox="1"/>
          <p:nvPr/>
        </p:nvSpPr>
        <p:spPr>
          <a:xfrm>
            <a:off x="2859496" y="587456"/>
            <a:ext cx="5067220" cy="10772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3200" b="1" i="0" u="none" strike="noStrike" kern="1200" cap="none" spc="0" normalizeH="0" baseline="0" noProof="0" dirty="0">
                <a:ln>
                  <a:noFill/>
                </a:ln>
                <a:solidFill>
                  <a:srgbClr val="0070C0"/>
                </a:solidFill>
                <a:effectLst/>
                <a:uLnTx/>
                <a:uFillTx/>
                <a:latin typeface="Calibri"/>
                <a:ea typeface="+mn-ea"/>
                <a:cs typeface="+mn-cs"/>
              </a:rPr>
              <a:t>TECNICA PARA REDUCIR LA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3200" b="1" i="0" u="none" strike="noStrike" kern="1200" cap="none" spc="0" normalizeH="0" baseline="0" noProof="0" dirty="0">
                <a:ln>
                  <a:noFill/>
                </a:ln>
                <a:solidFill>
                  <a:srgbClr val="0070C0"/>
                </a:solidFill>
                <a:effectLst/>
                <a:uLnTx/>
                <a:uFillTx/>
                <a:latin typeface="Calibri"/>
                <a:ea typeface="+mn-ea"/>
                <a:cs typeface="+mn-cs"/>
              </a:rPr>
              <a:t>PENALIZACION POR FALLOS</a:t>
            </a:r>
          </a:p>
        </p:txBody>
      </p:sp>
      <p:sp>
        <p:nvSpPr>
          <p:cNvPr id="10" name="Rectángulo 9"/>
          <p:cNvSpPr/>
          <p:nvPr/>
        </p:nvSpPr>
        <p:spPr>
          <a:xfrm>
            <a:off x="2652026" y="2077964"/>
            <a:ext cx="4896544" cy="1205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2400" b="0" i="0" u="none" strike="noStrike" kern="1200" cap="none" spc="0" normalizeH="0" baseline="0" noProof="0">
                <a:ln>
                  <a:noFill/>
                </a:ln>
                <a:solidFill>
                  <a:prstClr val="white"/>
                </a:solidFill>
                <a:effectLst/>
                <a:uLnTx/>
                <a:uFillTx/>
                <a:latin typeface="Calibri"/>
                <a:ea typeface="+mn-ea"/>
                <a:cs typeface="+mn-cs"/>
              </a:rPr>
              <a:t>Se puede permitir al procesador que ejecute instrucciones mientras se trata el fallo.</a:t>
            </a:r>
          </a:p>
        </p:txBody>
      </p:sp>
      <p:sp>
        <p:nvSpPr>
          <p:cNvPr id="16" name="CuadroTexto 15">
            <a:extLst>
              <a:ext uri="{FF2B5EF4-FFF2-40B4-BE49-F238E27FC236}">
                <a16:creationId xmlns:a16="http://schemas.microsoft.com/office/drawing/2014/main" id="{8117C160-57AE-4761-8E46-6679745DDF9F}"/>
              </a:ext>
            </a:extLst>
          </p:cNvPr>
          <p:cNvSpPr txBox="1"/>
          <p:nvPr/>
        </p:nvSpPr>
        <p:spPr>
          <a:xfrm>
            <a:off x="4355976" y="5949280"/>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CuadroTexto 8">
            <a:extLst>
              <a:ext uri="{FF2B5EF4-FFF2-40B4-BE49-F238E27FC236}">
                <a16:creationId xmlns:a16="http://schemas.microsoft.com/office/drawing/2014/main" id="{15921CEC-F206-1838-6003-F55EC6D444CB}"/>
              </a:ext>
            </a:extLst>
          </p:cNvPr>
          <p:cNvSpPr txBox="1"/>
          <p:nvPr/>
        </p:nvSpPr>
        <p:spPr>
          <a:xfrm>
            <a:off x="215516" y="5925340"/>
            <a:ext cx="871296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400" b="1" i="0" u="none" strike="noStrike" kern="1200" cap="none" spc="0" normalizeH="0" baseline="0" noProof="0" dirty="0">
                <a:ln>
                  <a:noFill/>
                </a:ln>
                <a:solidFill>
                  <a:srgbClr val="C00000"/>
                </a:solidFill>
                <a:effectLst/>
                <a:uLnTx/>
                <a:uFillTx/>
                <a:latin typeface="Calibri"/>
                <a:ea typeface="+mn-ea"/>
                <a:cs typeface="+mn-cs"/>
              </a:rPr>
              <a:t>Ya que el dato buscado puede ser necesario en breve, no se podrán salvar muchos ciclos de reloj, y porque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400" b="1" i="0" u="none" strike="noStrike" kern="1200" cap="none" spc="0" normalizeH="0" baseline="0" noProof="0" dirty="0">
                <a:ln>
                  <a:noFill/>
                </a:ln>
                <a:solidFill>
                  <a:srgbClr val="C00000"/>
                </a:solidFill>
                <a:effectLst/>
                <a:uLnTx/>
                <a:uFillTx/>
                <a:latin typeface="Calibri"/>
                <a:ea typeface="+mn-ea"/>
                <a:cs typeface="+mn-cs"/>
              </a:rPr>
              <a:t>las instrucciones necesitarán acceder a la caché.   </a:t>
            </a:r>
          </a:p>
        </p:txBody>
      </p:sp>
    </p:spTree>
    <p:extLst>
      <p:ext uri="{BB962C8B-B14F-4D97-AF65-F5344CB8AC3E}">
        <p14:creationId xmlns:p14="http://schemas.microsoft.com/office/powerpoint/2010/main" val="185784937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4 Diagrama"/>
          <p:cNvGraphicFramePr/>
          <p:nvPr/>
        </p:nvGraphicFramePr>
        <p:xfrm>
          <a:off x="428596" y="857232"/>
          <a:ext cx="8286808" cy="55007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1 Título"/>
          <p:cNvSpPr txBox="1">
            <a:spLocks/>
          </p:cNvSpPr>
          <p:nvPr/>
        </p:nvSpPr>
        <p:spPr>
          <a:xfrm>
            <a:off x="457200" y="71414"/>
            <a:ext cx="8229600" cy="11430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MX" sz="3600" b="1" i="0" u="none" strike="noStrike" kern="1200" cap="none" spc="0" normalizeH="0" baseline="0" noProof="0" dirty="0">
                <a:ln>
                  <a:noFill/>
                </a:ln>
                <a:solidFill>
                  <a:srgbClr val="006699"/>
                </a:solidFill>
                <a:effectLst/>
                <a:uLnTx/>
                <a:uFillTx/>
                <a:latin typeface="Calibri"/>
                <a:ea typeface="+mn-ea"/>
                <a:cs typeface="+mn-cs"/>
              </a:rPr>
              <a:t>POLITICAS DE ESCRITURA</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84C0F86-0DDD-4E71-81F3-05CA79C6CAE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a:extLst>
              <a:ext uri="{FF2B5EF4-FFF2-40B4-BE49-F238E27FC236}">
                <a16:creationId xmlns:a16="http://schemas.microsoft.com/office/drawing/2014/main" id="{068293E1-28B9-49F2-BAE1-4FA004C6C32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Marcador de número de diapositiva 3">
            <a:extLst>
              <a:ext uri="{FF2B5EF4-FFF2-40B4-BE49-F238E27FC236}">
                <a16:creationId xmlns:a16="http://schemas.microsoft.com/office/drawing/2014/main" id="{A6C14BF9-7145-4CBB-B185-EF7C2D6D7B1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4 Diagrama">
            <a:extLst>
              <a:ext uri="{FF2B5EF4-FFF2-40B4-BE49-F238E27FC236}">
                <a16:creationId xmlns:a16="http://schemas.microsoft.com/office/drawing/2014/main" id="{BC71135B-62FA-4647-844B-32D3A7DC6112}"/>
              </a:ext>
            </a:extLst>
          </p:cNvPr>
          <p:cNvGraphicFramePr/>
          <p:nvPr/>
        </p:nvGraphicFramePr>
        <p:xfrm>
          <a:off x="571472" y="254040"/>
          <a:ext cx="8001056" cy="61039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1 Título">
            <a:extLst>
              <a:ext uri="{FF2B5EF4-FFF2-40B4-BE49-F238E27FC236}">
                <a16:creationId xmlns:a16="http://schemas.microsoft.com/office/drawing/2014/main" id="{4CD13993-28A1-4CA2-AACD-AF45FFCD4CA7}"/>
              </a:ext>
            </a:extLst>
          </p:cNvPr>
          <p:cNvSpPr txBox="1">
            <a:spLocks/>
          </p:cNvSpPr>
          <p:nvPr/>
        </p:nvSpPr>
        <p:spPr>
          <a:xfrm>
            <a:off x="2857488" y="274638"/>
            <a:ext cx="5572164" cy="1143000"/>
          </a:xfrm>
          <a:prstGeom prst="rect">
            <a:avLst/>
          </a:prstGeom>
        </p:spPr>
        <p:txBody>
          <a:bodyPr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MX" sz="3600" b="1" i="0" u="none" strike="noStrike" kern="1200" cap="none" spc="0" normalizeH="0" baseline="0" noProof="0" dirty="0">
                <a:ln>
                  <a:noFill/>
                </a:ln>
                <a:solidFill>
                  <a:srgbClr val="0070C0"/>
                </a:solidFill>
                <a:effectLst/>
                <a:uLnTx/>
                <a:uFillTx/>
                <a:latin typeface="Calibri"/>
                <a:ea typeface="+mn-ea"/>
                <a:cs typeface="+mn-cs"/>
              </a:rPr>
              <a:t>Manejo de Escrituras</a:t>
            </a:r>
          </a:p>
        </p:txBody>
      </p:sp>
    </p:spTree>
    <p:extLst>
      <p:ext uri="{BB962C8B-B14F-4D97-AF65-F5344CB8AC3E}">
        <p14:creationId xmlns:p14="http://schemas.microsoft.com/office/powerpoint/2010/main" val="265836106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MX" sz="3200" b="1" dirty="0">
                <a:solidFill>
                  <a:srgbClr val="0070C0"/>
                </a:solidFill>
              </a:rPr>
              <a:t>POLITICAS DE ESCRITURA O ACTUALIZACION</a:t>
            </a:r>
          </a:p>
        </p:txBody>
      </p:sp>
      <p:sp>
        <p:nvSpPr>
          <p:cNvPr id="4" name="3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4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6" name="5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Marcador de contenido 7">
            <a:extLst>
              <a:ext uri="{FF2B5EF4-FFF2-40B4-BE49-F238E27FC236}">
                <a16:creationId xmlns:a16="http://schemas.microsoft.com/office/drawing/2014/main" id="{12404A10-5A6B-4C0E-BBA2-D22B17F53D4A}"/>
              </a:ext>
            </a:extLst>
          </p:cNvPr>
          <p:cNvPicPr>
            <a:picLocks noGrp="1" noChangeAspect="1"/>
          </p:cNvPicPr>
          <p:nvPr>
            <p:ph idx="1"/>
          </p:nvPr>
        </p:nvPicPr>
        <p:blipFill>
          <a:blip r:embed="rId2"/>
          <a:stretch>
            <a:fillRect/>
          </a:stretch>
        </p:blipFill>
        <p:spPr>
          <a:xfrm>
            <a:off x="1229173" y="2132856"/>
            <a:ext cx="6685653" cy="2775525"/>
          </a:xfrm>
          <a:prstGeom prst="rect">
            <a:avLst/>
          </a:prstGeom>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4 Diagrama"/>
          <p:cNvGraphicFramePr/>
          <p:nvPr/>
        </p:nvGraphicFramePr>
        <p:xfrm>
          <a:off x="571472" y="254040"/>
          <a:ext cx="8001056" cy="61039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1 Título"/>
          <p:cNvSpPr txBox="1">
            <a:spLocks/>
          </p:cNvSpPr>
          <p:nvPr/>
        </p:nvSpPr>
        <p:spPr>
          <a:xfrm>
            <a:off x="2857488" y="274638"/>
            <a:ext cx="5572164" cy="1143000"/>
          </a:xfrm>
          <a:prstGeom prst="rect">
            <a:avLst/>
          </a:prstGeom>
        </p:spPr>
        <p:txBody>
          <a:bodyPr anchor="ctr">
            <a:normAutofit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MX" sz="3600" b="1" i="0" u="none" strike="noStrike" kern="1200" cap="none" spc="0" normalizeH="0" baseline="0" noProof="0" dirty="0">
                <a:ln>
                  <a:noFill/>
                </a:ln>
                <a:solidFill>
                  <a:srgbClr val="0070C0"/>
                </a:solidFill>
                <a:effectLst/>
                <a:uLnTx/>
                <a:uFillTx/>
                <a:latin typeface="Calibri"/>
                <a:ea typeface="+mn-ea"/>
                <a:cs typeface="+mn-cs"/>
              </a:rPr>
              <a:t>ESCRITURA INMEDIATA</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MX" sz="3600" b="1" i="0" u="none" strike="noStrike" kern="1200" cap="none" spc="0" normalizeH="0" baseline="0" noProof="0" dirty="0">
                <a:ln>
                  <a:noFill/>
                </a:ln>
                <a:solidFill>
                  <a:srgbClr val="0070C0"/>
                </a:solidFill>
                <a:effectLst/>
                <a:uLnTx/>
                <a:uFillTx/>
                <a:latin typeface="Calibri"/>
                <a:ea typeface="+mn-ea"/>
                <a:cs typeface="+mn-cs"/>
              </a:rPr>
              <a:t>Write Through</a:t>
            </a:r>
          </a:p>
        </p:txBody>
      </p:sp>
      <p:sp>
        <p:nvSpPr>
          <p:cNvPr id="7" name="Rectángulo 6">
            <a:extLst>
              <a:ext uri="{FF2B5EF4-FFF2-40B4-BE49-F238E27FC236}">
                <a16:creationId xmlns:a16="http://schemas.microsoft.com/office/drawing/2014/main" id="{78686D83-8D72-4964-A6AB-69534E1C6EA6}"/>
              </a:ext>
            </a:extLst>
          </p:cNvPr>
          <p:cNvSpPr/>
          <p:nvPr/>
        </p:nvSpPr>
        <p:spPr>
          <a:xfrm>
            <a:off x="2987824" y="1844824"/>
            <a:ext cx="5183374" cy="13171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white"/>
                </a:solidFill>
                <a:effectLst/>
                <a:uLnTx/>
                <a:uFillTx/>
                <a:latin typeface="Calibri"/>
                <a:ea typeface="+mn-ea"/>
                <a:cs typeface="+mn-cs"/>
              </a:rPr>
              <a:t> La forma más simple para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white"/>
                </a:solidFill>
                <a:effectLst/>
                <a:uLnTx/>
                <a:uFillTx/>
                <a:latin typeface="Calibri"/>
                <a:ea typeface="+mn-ea"/>
                <a:cs typeface="+mn-cs"/>
              </a:rPr>
              <a:t>mantener la memoria principal y la memoria caché consistentes es escribir siempre los datos en ambas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white"/>
                </a:solidFill>
                <a:effectLst/>
                <a:uLnTx/>
                <a:uFillTx/>
                <a:latin typeface="Calibri"/>
                <a:ea typeface="+mn-ea"/>
                <a:cs typeface="+mn-cs"/>
              </a:rPr>
              <a:t>memoria y caché. Este esquema se llama escritura a través (Write Through)</a:t>
            </a:r>
            <a:endParaRPr kumimoji="0" lang="es-HN" sz="1600" b="0" i="0" u="none" strike="noStrike" kern="1200" cap="none" spc="0" normalizeH="0" baseline="0" noProof="0" dirty="0">
              <a:ln>
                <a:noFill/>
              </a:ln>
              <a:solidFill>
                <a:prstClr val="white"/>
              </a:solidFill>
              <a:effectLst/>
              <a:uLnTx/>
              <a:uFillTx/>
              <a:latin typeface="Calibri"/>
              <a:ea typeface="+mn-ea"/>
              <a:cs typeface="+mn-cs"/>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4 Diagrama"/>
          <p:cNvGraphicFramePr/>
          <p:nvPr/>
        </p:nvGraphicFramePr>
        <p:xfrm>
          <a:off x="428596" y="642918"/>
          <a:ext cx="8286808" cy="55007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6958048-5509-474B-9C6D-38F347E0B87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a:extLst>
              <a:ext uri="{FF2B5EF4-FFF2-40B4-BE49-F238E27FC236}">
                <a16:creationId xmlns:a16="http://schemas.microsoft.com/office/drawing/2014/main" id="{39993F6F-2361-4A5C-8252-67B5AB8A764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Marcador de número de diapositiva 3">
            <a:extLst>
              <a:ext uri="{FF2B5EF4-FFF2-40B4-BE49-F238E27FC236}">
                <a16:creationId xmlns:a16="http://schemas.microsoft.com/office/drawing/2014/main" id="{2457222A-0FB0-483E-8BD0-BBA7ABCCAD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4 Diagrama">
            <a:extLst>
              <a:ext uri="{FF2B5EF4-FFF2-40B4-BE49-F238E27FC236}">
                <a16:creationId xmlns:a16="http://schemas.microsoft.com/office/drawing/2014/main" id="{B75EBFB6-1C20-456E-965D-ED7BC6213FCA}"/>
              </a:ext>
            </a:extLst>
          </p:cNvPr>
          <p:cNvGraphicFramePr/>
          <p:nvPr/>
        </p:nvGraphicFramePr>
        <p:xfrm>
          <a:off x="571472" y="254040"/>
          <a:ext cx="7312896" cy="533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1 Título">
            <a:extLst>
              <a:ext uri="{FF2B5EF4-FFF2-40B4-BE49-F238E27FC236}">
                <a16:creationId xmlns:a16="http://schemas.microsoft.com/office/drawing/2014/main" id="{7762075E-7814-41AD-87EC-E42B905E38E7}"/>
              </a:ext>
            </a:extLst>
          </p:cNvPr>
          <p:cNvSpPr txBox="1">
            <a:spLocks/>
          </p:cNvSpPr>
          <p:nvPr/>
        </p:nvSpPr>
        <p:spPr>
          <a:xfrm>
            <a:off x="2312204" y="254040"/>
            <a:ext cx="5572164" cy="1143000"/>
          </a:xfrm>
          <a:prstGeom prst="rect">
            <a:avLst/>
          </a:prstGeom>
        </p:spPr>
        <p:txBody>
          <a:bodyPr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MX" sz="3200" b="1" i="0" u="none" strike="noStrike" kern="1200" cap="none" spc="0" normalizeH="0" baseline="0" noProof="0" dirty="0">
                <a:ln>
                  <a:noFill/>
                </a:ln>
                <a:solidFill>
                  <a:srgbClr val="0070C0"/>
                </a:solidFill>
                <a:effectLst/>
                <a:uLnTx/>
                <a:uFillTx/>
                <a:latin typeface="Calibri"/>
                <a:ea typeface="+mn-ea"/>
                <a:cs typeface="+mn-cs"/>
              </a:rPr>
              <a:t>FALLOS DE ESCRITURA</a:t>
            </a:r>
          </a:p>
        </p:txBody>
      </p:sp>
      <p:sp>
        <p:nvSpPr>
          <p:cNvPr id="12" name="Rectangle 2">
            <a:extLst>
              <a:ext uri="{FF2B5EF4-FFF2-40B4-BE49-F238E27FC236}">
                <a16:creationId xmlns:a16="http://schemas.microsoft.com/office/drawing/2014/main" id="{E9E42D92-4C26-47DC-8B7A-CD6E743DF42E}"/>
              </a:ext>
            </a:extLst>
          </p:cNvPr>
          <p:cNvSpPr>
            <a:spLocks noChangeArrowheads="1"/>
          </p:cNvSpPr>
          <p:nvPr/>
        </p:nvSpPr>
        <p:spPr bwMode="auto">
          <a:xfrm>
            <a:off x="659055" y="5691664"/>
            <a:ext cx="8042523" cy="62069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s-ES" altLang="es-HN" sz="1400" b="1" i="0" u="none" strike="noStrike" kern="1200" cap="none" spc="0" normalizeH="0" baseline="0" noProof="0" dirty="0">
                <a:ln>
                  <a:noFill/>
                </a:ln>
                <a:solidFill>
                  <a:srgbClr val="C00000"/>
                </a:solidFill>
                <a:effectLst/>
                <a:uLnTx/>
                <a:uFillTx/>
                <a:latin typeface="inherit"/>
                <a:ea typeface="+mn-ea"/>
                <a:cs typeface="+mn-cs"/>
              </a:rPr>
              <a:t>Con un esquema de escritura inmediata, cada escritura hace que los datos se escriban en memoria principal.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s-ES" altLang="es-HN" sz="1400" b="1" i="0" u="none" strike="noStrike" kern="1200" cap="none" spc="0" normalizeH="0" baseline="0" noProof="0" dirty="0">
                <a:ln>
                  <a:noFill/>
                </a:ln>
                <a:solidFill>
                  <a:srgbClr val="C00000"/>
                </a:solidFill>
                <a:effectLst/>
                <a:uLnTx/>
                <a:uFillTx/>
                <a:latin typeface="inherit"/>
                <a:ea typeface="+mn-ea"/>
                <a:cs typeface="+mn-cs"/>
              </a:rPr>
              <a:t> Estas escrituras, tomarán mucho tiempo, probablemente al menos 100 ciclos de reloj del procesador,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s-ES" altLang="es-HN" sz="1400" b="1" i="0" u="none" strike="noStrike" kern="1200" cap="none" spc="0" normalizeH="0" baseline="0" noProof="0" dirty="0">
                <a:ln>
                  <a:noFill/>
                </a:ln>
                <a:solidFill>
                  <a:srgbClr val="C00000"/>
                </a:solidFill>
                <a:effectLst/>
                <a:uLnTx/>
                <a:uFillTx/>
                <a:latin typeface="inherit"/>
                <a:ea typeface="+mn-ea"/>
                <a:cs typeface="+mn-cs"/>
              </a:rPr>
              <a:t>y podrían ralentizar considerablemente el procesador.</a:t>
            </a:r>
            <a:r>
              <a:rPr kumimoji="0" lang="es-ES" altLang="es-HN" sz="1400" b="1" i="0" u="none" strike="noStrike" kern="1200" cap="none" spc="0" normalizeH="0" baseline="0" noProof="0" dirty="0">
                <a:ln>
                  <a:noFill/>
                </a:ln>
                <a:solidFill>
                  <a:srgbClr val="C00000"/>
                </a:solidFill>
                <a:effectLst/>
                <a:uLnTx/>
                <a:uFillTx/>
                <a:latin typeface="Calibri"/>
                <a:ea typeface="+mn-ea"/>
                <a:cs typeface="+mn-cs"/>
              </a:rPr>
              <a:t> </a:t>
            </a:r>
            <a:endParaRPr kumimoji="0" lang="es-ES" altLang="es-HN" sz="1400" b="1" i="0" u="none" strike="noStrike" kern="1200" cap="none" spc="0" normalizeH="0" baseline="0" noProof="0" dirty="0">
              <a:ln>
                <a:noFill/>
              </a:ln>
              <a:solidFill>
                <a:srgbClr val="C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7658631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4929D2E-8BA7-ABD3-8CC3-60BBDE0187B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a:extLst>
              <a:ext uri="{FF2B5EF4-FFF2-40B4-BE49-F238E27FC236}">
                <a16:creationId xmlns:a16="http://schemas.microsoft.com/office/drawing/2014/main" id="{351D94E3-E4D1-B18C-1AD6-D04B9D56AE3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Marcador de número de diapositiva 3">
            <a:extLst>
              <a:ext uri="{FF2B5EF4-FFF2-40B4-BE49-F238E27FC236}">
                <a16:creationId xmlns:a16="http://schemas.microsoft.com/office/drawing/2014/main" id="{A6B17EB4-F16E-2DEF-08CF-309433537F5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Imagen 4">
            <a:extLst>
              <a:ext uri="{FF2B5EF4-FFF2-40B4-BE49-F238E27FC236}">
                <a16:creationId xmlns:a16="http://schemas.microsoft.com/office/drawing/2014/main" id="{5B0B6E50-72BB-B4F3-C0B5-938DC5F7A49C}"/>
              </a:ext>
            </a:extLst>
          </p:cNvPr>
          <p:cNvPicPr>
            <a:picLocks noChangeAspect="1"/>
          </p:cNvPicPr>
          <p:nvPr/>
        </p:nvPicPr>
        <p:blipFill>
          <a:blip r:embed="rId3"/>
          <a:stretch>
            <a:fillRect/>
          </a:stretch>
        </p:blipFill>
        <p:spPr>
          <a:xfrm>
            <a:off x="827584" y="472138"/>
            <a:ext cx="5030555" cy="5019595"/>
          </a:xfrm>
          <a:prstGeom prst="rect">
            <a:avLst/>
          </a:prstGeom>
        </p:spPr>
      </p:pic>
      <p:graphicFrame>
        <p:nvGraphicFramePr>
          <p:cNvPr id="30" name="Objeto 29">
            <a:extLst>
              <a:ext uri="{FF2B5EF4-FFF2-40B4-BE49-F238E27FC236}">
                <a16:creationId xmlns:a16="http://schemas.microsoft.com/office/drawing/2014/main" id="{709A2D03-9035-084D-55B1-03EA51122605}"/>
              </a:ext>
            </a:extLst>
          </p:cNvPr>
          <p:cNvGraphicFramePr>
            <a:graphicFrameLocks noChangeAspect="1"/>
          </p:cNvGraphicFramePr>
          <p:nvPr/>
        </p:nvGraphicFramePr>
        <p:xfrm>
          <a:off x="2599556" y="805697"/>
          <a:ext cx="6867525" cy="4010025"/>
        </p:xfrm>
        <a:graphic>
          <a:graphicData uri="http://schemas.openxmlformats.org/presentationml/2006/ole">
            <mc:AlternateContent xmlns:mc="http://schemas.openxmlformats.org/markup-compatibility/2006">
              <mc:Choice xmlns:v="urn:schemas-microsoft-com:vml" Requires="v">
                <p:oleObj name="Worksheet" r:id="rId4" imgW="6867542" imgH="4010162" progId="Excel.Sheet.12">
                  <p:embed/>
                </p:oleObj>
              </mc:Choice>
              <mc:Fallback>
                <p:oleObj name="Worksheet" r:id="rId4" imgW="6867542" imgH="4010162" progId="Excel.Sheet.12">
                  <p:embed/>
                  <p:pic>
                    <p:nvPicPr>
                      <p:cNvPr id="30" name="Objeto 29">
                        <a:extLst>
                          <a:ext uri="{FF2B5EF4-FFF2-40B4-BE49-F238E27FC236}">
                            <a16:creationId xmlns:a16="http://schemas.microsoft.com/office/drawing/2014/main" id="{709A2D03-9035-084D-55B1-03EA51122605}"/>
                          </a:ext>
                        </a:extLst>
                      </p:cNvPr>
                      <p:cNvPicPr/>
                      <p:nvPr/>
                    </p:nvPicPr>
                    <p:blipFill>
                      <a:blip r:embed="rId5"/>
                      <a:stretch>
                        <a:fillRect/>
                      </a:stretch>
                    </p:blipFill>
                    <p:spPr>
                      <a:xfrm>
                        <a:off x="2599556" y="805697"/>
                        <a:ext cx="6867525" cy="4010025"/>
                      </a:xfrm>
                      <a:prstGeom prst="rect">
                        <a:avLst/>
                      </a:prstGeom>
                    </p:spPr>
                  </p:pic>
                </p:oleObj>
              </mc:Fallback>
            </mc:AlternateContent>
          </a:graphicData>
        </a:graphic>
      </p:graphicFrame>
      <p:cxnSp>
        <p:nvCxnSpPr>
          <p:cNvPr id="32" name="Conector recto de flecha 31">
            <a:extLst>
              <a:ext uri="{FF2B5EF4-FFF2-40B4-BE49-F238E27FC236}">
                <a16:creationId xmlns:a16="http://schemas.microsoft.com/office/drawing/2014/main" id="{0B2954F9-61AA-16D4-9FA7-D10314A075AD}"/>
              </a:ext>
            </a:extLst>
          </p:cNvPr>
          <p:cNvCxnSpPr/>
          <p:nvPr/>
        </p:nvCxnSpPr>
        <p:spPr>
          <a:xfrm>
            <a:off x="1907704" y="1052736"/>
            <a:ext cx="432048"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0B4AB2A9-3BE0-E666-30A5-6F2D07E7D2BD}"/>
              </a:ext>
            </a:extLst>
          </p:cNvPr>
          <p:cNvSpPr txBox="1"/>
          <p:nvPr/>
        </p:nvSpPr>
        <p:spPr>
          <a:xfrm>
            <a:off x="1331640" y="898847"/>
            <a:ext cx="5784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white">
                    <a:lumMod val="50000"/>
                  </a:prstClr>
                </a:solidFill>
                <a:effectLst/>
                <a:uLnTx/>
                <a:uFillTx/>
                <a:latin typeface="Calibri"/>
                <a:ea typeface="+mn-ea"/>
                <a:cs typeface="+mn-cs"/>
              </a:rPr>
              <a:t>Store</a:t>
            </a:r>
            <a:endParaRPr kumimoji="0" lang="es-HN" sz="1400" b="1" i="0" u="none" strike="noStrike" kern="1200" cap="none" spc="0" normalizeH="0" baseline="0" noProof="0" dirty="0">
              <a:ln>
                <a:noFill/>
              </a:ln>
              <a:solidFill>
                <a:prstClr val="white">
                  <a:lumMod val="50000"/>
                </a:prstClr>
              </a:solidFill>
              <a:effectLst/>
              <a:uLnTx/>
              <a:uFillTx/>
              <a:latin typeface="Calibri"/>
              <a:ea typeface="+mn-ea"/>
              <a:cs typeface="+mn-cs"/>
            </a:endParaRPr>
          </a:p>
        </p:txBody>
      </p:sp>
      <p:cxnSp>
        <p:nvCxnSpPr>
          <p:cNvPr id="35" name="Conector: angular 34">
            <a:extLst>
              <a:ext uri="{FF2B5EF4-FFF2-40B4-BE49-F238E27FC236}">
                <a16:creationId xmlns:a16="http://schemas.microsoft.com/office/drawing/2014/main" id="{D1E0FC5A-6E28-EFAC-1247-4027ADC8D7A3}"/>
              </a:ext>
            </a:extLst>
          </p:cNvPr>
          <p:cNvCxnSpPr>
            <a:cxnSpLocks/>
          </p:cNvCxnSpPr>
          <p:nvPr/>
        </p:nvCxnSpPr>
        <p:spPr>
          <a:xfrm>
            <a:off x="4572000" y="1052736"/>
            <a:ext cx="2520280" cy="1929200"/>
          </a:xfrm>
          <a:prstGeom prst="bentConnector3">
            <a:avLst>
              <a:gd name="adj1" fmla="val 74188"/>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FBC52992-DC4A-C92C-A1C3-D9379F93B6B4}"/>
              </a:ext>
            </a:extLst>
          </p:cNvPr>
          <p:cNvSpPr txBox="1"/>
          <p:nvPr/>
        </p:nvSpPr>
        <p:spPr>
          <a:xfrm>
            <a:off x="5312892" y="800934"/>
            <a:ext cx="4732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white">
                    <a:lumMod val="50000"/>
                  </a:prstClr>
                </a:solidFill>
                <a:effectLst/>
                <a:uLnTx/>
                <a:uFillTx/>
                <a:latin typeface="Calibri"/>
                <a:ea typeface="+mn-ea"/>
                <a:cs typeface="+mn-cs"/>
              </a:rPr>
              <a:t>S+W</a:t>
            </a:r>
            <a:endParaRPr kumimoji="0" lang="es-HN" sz="1200" b="1" i="0" u="none" strike="noStrike" kern="1200" cap="none" spc="0" normalizeH="0" baseline="0" noProof="0" dirty="0">
              <a:ln>
                <a:noFill/>
              </a:ln>
              <a:solidFill>
                <a:prstClr val="white">
                  <a:lumMod val="50000"/>
                </a:prstClr>
              </a:solidFill>
              <a:effectLst/>
              <a:uLnTx/>
              <a:uFillTx/>
              <a:latin typeface="Calibri"/>
              <a:ea typeface="+mn-ea"/>
              <a:cs typeface="+mn-cs"/>
            </a:endParaRPr>
          </a:p>
        </p:txBody>
      </p:sp>
      <p:cxnSp>
        <p:nvCxnSpPr>
          <p:cNvPr id="52" name="Conector recto de flecha 51">
            <a:extLst>
              <a:ext uri="{FF2B5EF4-FFF2-40B4-BE49-F238E27FC236}">
                <a16:creationId xmlns:a16="http://schemas.microsoft.com/office/drawing/2014/main" id="{03964625-130E-4013-7736-FD5860FB0BB6}"/>
              </a:ext>
            </a:extLst>
          </p:cNvPr>
          <p:cNvCxnSpPr>
            <a:cxnSpLocks/>
          </p:cNvCxnSpPr>
          <p:nvPr/>
        </p:nvCxnSpPr>
        <p:spPr>
          <a:xfrm flipH="1">
            <a:off x="4644008" y="3140968"/>
            <a:ext cx="2376264"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CuadroTexto 56">
            <a:extLst>
              <a:ext uri="{FF2B5EF4-FFF2-40B4-BE49-F238E27FC236}">
                <a16:creationId xmlns:a16="http://schemas.microsoft.com/office/drawing/2014/main" id="{958E4BC6-4FD6-D547-DD0B-B582628E41F6}"/>
              </a:ext>
            </a:extLst>
          </p:cNvPr>
          <p:cNvSpPr txBox="1"/>
          <p:nvPr/>
        </p:nvSpPr>
        <p:spPr>
          <a:xfrm>
            <a:off x="4765786" y="3103007"/>
            <a:ext cx="204062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white">
                    <a:lumMod val="50000"/>
                  </a:prstClr>
                </a:solidFill>
                <a:effectLst/>
                <a:uLnTx/>
                <a:uFillTx/>
                <a:latin typeface="Calibri"/>
                <a:ea typeface="+mn-ea"/>
                <a:cs typeface="+mn-cs"/>
              </a:rPr>
              <a:t>Bloque se copia en caché</a:t>
            </a:r>
            <a:endParaRPr kumimoji="0" lang="es-HN" sz="1400" b="1"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Tree>
    <p:extLst>
      <p:ext uri="{BB962C8B-B14F-4D97-AF65-F5344CB8AC3E}">
        <p14:creationId xmlns:p14="http://schemas.microsoft.com/office/powerpoint/2010/main" val="395560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wipe(right)">
                                      <p:cBhvr>
                                        <p:cTn id="25" dur="500"/>
                                        <p:tgtEl>
                                          <p:spTgt spid="5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8" grpId="0"/>
      <p:bldP spid="57"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Marcador de número de diapositiva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4 Diagrama"/>
          <p:cNvGraphicFramePr/>
          <p:nvPr/>
        </p:nvGraphicFramePr>
        <p:xfrm>
          <a:off x="571472" y="254040"/>
          <a:ext cx="7672936" cy="5623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1 Título"/>
          <p:cNvSpPr txBox="1">
            <a:spLocks/>
          </p:cNvSpPr>
          <p:nvPr/>
        </p:nvSpPr>
        <p:spPr>
          <a:xfrm>
            <a:off x="2857488" y="274638"/>
            <a:ext cx="5343652" cy="1052988"/>
          </a:xfrm>
          <a:prstGeom prst="rect">
            <a:avLst/>
          </a:prstGeom>
        </p:spPr>
        <p:txBody>
          <a:bodyPr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MX" sz="3200" b="1" i="0" u="none" strike="noStrike" kern="1200" cap="none" spc="0" normalizeH="0" baseline="0" noProof="0" dirty="0">
                <a:ln>
                  <a:noFill/>
                </a:ln>
                <a:solidFill>
                  <a:srgbClr val="006699"/>
                </a:solidFill>
                <a:effectLst/>
                <a:uLnTx/>
                <a:uFillTx/>
                <a:latin typeface="Calibri"/>
                <a:ea typeface="+mn-ea"/>
                <a:cs typeface="+mn-cs"/>
              </a:rPr>
              <a:t>BUFFER DE ESCRITURAS</a:t>
            </a:r>
          </a:p>
        </p:txBody>
      </p:sp>
      <p:sp>
        <p:nvSpPr>
          <p:cNvPr id="7" name="Rectángulo 6">
            <a:extLst>
              <a:ext uri="{FF2B5EF4-FFF2-40B4-BE49-F238E27FC236}">
                <a16:creationId xmlns:a16="http://schemas.microsoft.com/office/drawing/2014/main" id="{0221828C-CE3D-45E4-BD31-897044B9BD0A}"/>
              </a:ext>
            </a:extLst>
          </p:cNvPr>
          <p:cNvSpPr/>
          <p:nvPr/>
        </p:nvSpPr>
        <p:spPr>
          <a:xfrm>
            <a:off x="1691680" y="5805264"/>
            <a:ext cx="6408712"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s-ES" sz="1200" b="1" i="0" u="none" strike="noStrike" kern="1200" cap="none" spc="0" normalizeH="0" baseline="0" noProof="0" dirty="0">
                <a:ln>
                  <a:noFill/>
                </a:ln>
                <a:solidFill>
                  <a:srgbClr val="C00000"/>
                </a:solidFill>
                <a:effectLst/>
                <a:uLnTx/>
                <a:uFillTx/>
                <a:latin typeface="Calibri"/>
                <a:ea typeface="+mn-ea"/>
                <a:cs typeface="+mn-cs"/>
              </a:rPr>
            </a:br>
            <a:r>
              <a:rPr kumimoji="0" lang="es-ES" sz="1200" b="1" i="0" u="none" strike="noStrike" kern="1200" cap="none" spc="0" normalizeH="0" baseline="0" noProof="0" dirty="0">
                <a:ln>
                  <a:noFill/>
                </a:ln>
                <a:solidFill>
                  <a:srgbClr val="C00000"/>
                </a:solidFill>
                <a:effectLst/>
                <a:uLnTx/>
                <a:uFillTx/>
                <a:latin typeface="Calibri"/>
                <a:ea typeface="+mn-ea"/>
                <a:cs typeface="+mn-cs"/>
              </a:rPr>
              <a:t>El Buff</a:t>
            </a:r>
            <a:r>
              <a:rPr kumimoji="0" lang="es-ES" sz="1200" b="1"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er de escritura es una cola que contiene datos mientras éstos esperan ser escritos en la memoria.</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Tree>
    <p:extLst>
      <p:ext uri="{BB962C8B-B14F-4D97-AF65-F5344CB8AC3E}">
        <p14:creationId xmlns:p14="http://schemas.microsoft.com/office/powerpoint/2010/main" val="267530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6 Rectángulo redondeado"/>
          <p:cNvSpPr/>
          <p:nvPr/>
        </p:nvSpPr>
        <p:spPr>
          <a:xfrm>
            <a:off x="3016194" y="398603"/>
            <a:ext cx="5109224" cy="642942"/>
          </a:xfrm>
          <a:prstGeom prst="round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3200" b="1" i="0" u="none" strike="noStrike" kern="1200" cap="none" spc="0" normalizeH="0" baseline="0" noProof="0" dirty="0">
                <a:ln>
                  <a:noFill/>
                </a:ln>
                <a:solidFill>
                  <a:srgbClr val="0070C0"/>
                </a:solidFill>
                <a:effectLst/>
                <a:uLnTx/>
                <a:uFillTx/>
                <a:latin typeface="Calibri"/>
                <a:ea typeface="+mn-ea"/>
                <a:cs typeface="+mn-cs"/>
              </a:rPr>
              <a:t>TIPOS FISICOS DE MEMORIA </a:t>
            </a:r>
          </a:p>
        </p:txBody>
      </p:sp>
      <p:graphicFrame>
        <p:nvGraphicFramePr>
          <p:cNvPr id="5" name="4 Diagrama">
            <a:extLst>
              <a:ext uri="{FF2B5EF4-FFF2-40B4-BE49-F238E27FC236}">
                <a16:creationId xmlns:a16="http://schemas.microsoft.com/office/drawing/2014/main" id="{4AEC1FB0-0097-96B9-D7D7-C8A3A3318910}"/>
              </a:ext>
            </a:extLst>
          </p:cNvPr>
          <p:cNvGraphicFramePr/>
          <p:nvPr>
            <p:extLst>
              <p:ext uri="{D42A27DB-BD31-4B8C-83A1-F6EECF244321}">
                <p14:modId xmlns:p14="http://schemas.microsoft.com/office/powerpoint/2010/main" val="4291764963"/>
              </p:ext>
            </p:extLst>
          </p:nvPr>
        </p:nvGraphicFramePr>
        <p:xfrm>
          <a:off x="457200" y="184408"/>
          <a:ext cx="8679765" cy="5632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4FE4970-9C38-447E-97BF-C7E37193706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a:extLst>
              <a:ext uri="{FF2B5EF4-FFF2-40B4-BE49-F238E27FC236}">
                <a16:creationId xmlns:a16="http://schemas.microsoft.com/office/drawing/2014/main" id="{D9E5A5B0-CF7A-4CD1-BE9E-E9529FC5E6E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Marcador de número de diapositiva 3">
            <a:extLst>
              <a:ext uri="{FF2B5EF4-FFF2-40B4-BE49-F238E27FC236}">
                <a16:creationId xmlns:a16="http://schemas.microsoft.com/office/drawing/2014/main" id="{F15B3B25-39CF-4899-96E5-6AB1E2532CF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Diagrama 4">
            <a:extLst>
              <a:ext uri="{FF2B5EF4-FFF2-40B4-BE49-F238E27FC236}">
                <a16:creationId xmlns:a16="http://schemas.microsoft.com/office/drawing/2014/main" id="{BB10495E-C7B7-49A7-B160-E1775C6D3D60}"/>
              </a:ext>
            </a:extLst>
          </p:cNvPr>
          <p:cNvGraphicFramePr/>
          <p:nvPr/>
        </p:nvGraphicFramePr>
        <p:xfrm>
          <a:off x="755576" y="188640"/>
          <a:ext cx="7212632"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1 Título">
            <a:extLst>
              <a:ext uri="{FF2B5EF4-FFF2-40B4-BE49-F238E27FC236}">
                <a16:creationId xmlns:a16="http://schemas.microsoft.com/office/drawing/2014/main" id="{B632558A-C674-45BB-AB49-42078B012800}"/>
              </a:ext>
            </a:extLst>
          </p:cNvPr>
          <p:cNvSpPr txBox="1">
            <a:spLocks/>
          </p:cNvSpPr>
          <p:nvPr/>
        </p:nvSpPr>
        <p:spPr>
          <a:xfrm>
            <a:off x="3322712" y="188640"/>
            <a:ext cx="3853408" cy="1143000"/>
          </a:xfrm>
          <a:prstGeom prst="rect">
            <a:avLst/>
          </a:prstGeom>
        </p:spPr>
        <p:txBody>
          <a:bodyPr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MX" sz="2800" b="1" i="0" u="none" strike="noStrike" kern="1200" cap="none" spc="0" normalizeH="0" baseline="0" noProof="0" dirty="0">
                <a:ln>
                  <a:noFill/>
                </a:ln>
                <a:solidFill>
                  <a:srgbClr val="006699"/>
                </a:solidFill>
                <a:effectLst/>
                <a:uLnTx/>
                <a:uFillTx/>
                <a:latin typeface="Calibri"/>
                <a:ea typeface="+mn-ea"/>
                <a:cs typeface="+mn-cs"/>
              </a:rPr>
              <a:t>ESCRITURA DIFERIDA</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MX" sz="2800" b="1" i="0" u="none" strike="noStrike" kern="1200" cap="none" spc="0" normalizeH="0" baseline="0" noProof="0" dirty="0">
                <a:ln>
                  <a:noFill/>
                </a:ln>
                <a:solidFill>
                  <a:srgbClr val="006699"/>
                </a:solidFill>
                <a:effectLst/>
                <a:uLnTx/>
                <a:uFillTx/>
                <a:latin typeface="Calibri"/>
                <a:ea typeface="+mn-ea"/>
                <a:cs typeface="+mn-cs"/>
              </a:rPr>
              <a:t>WRITE BACK</a:t>
            </a:r>
          </a:p>
        </p:txBody>
      </p:sp>
      <p:sp>
        <p:nvSpPr>
          <p:cNvPr id="8" name="CuadroTexto 7">
            <a:extLst>
              <a:ext uri="{FF2B5EF4-FFF2-40B4-BE49-F238E27FC236}">
                <a16:creationId xmlns:a16="http://schemas.microsoft.com/office/drawing/2014/main" id="{9049E49F-3596-4F8B-B587-42797C6B6B38}"/>
              </a:ext>
            </a:extLst>
          </p:cNvPr>
          <p:cNvSpPr txBox="1"/>
          <p:nvPr/>
        </p:nvSpPr>
        <p:spPr>
          <a:xfrm>
            <a:off x="1259632" y="5589240"/>
            <a:ext cx="675351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El problema de este esquema es que se tienen porciones de memoria principal que no son válidas, y los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accesos por parte de los módulos de E/S tendrán que hacerse solo a través de la caché. Esto complica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C00000"/>
                </a:solidFill>
                <a:effectLst/>
                <a:uLnTx/>
                <a:uFillTx/>
                <a:latin typeface="Calibri"/>
                <a:ea typeface="+mn-ea"/>
                <a:cs typeface="+mn-cs"/>
              </a:rPr>
              <a:t>la circuitería y genera un cuello de botella potencial.</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Tree>
    <p:extLst>
      <p:ext uri="{BB962C8B-B14F-4D97-AF65-F5344CB8AC3E}">
        <p14:creationId xmlns:p14="http://schemas.microsoft.com/office/powerpoint/2010/main" val="5402428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6ADD8D2-3C9E-4A56-B316-ACCDC53E435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a:extLst>
              <a:ext uri="{FF2B5EF4-FFF2-40B4-BE49-F238E27FC236}">
                <a16:creationId xmlns:a16="http://schemas.microsoft.com/office/drawing/2014/main" id="{D3C3B847-9ACA-4EA1-A2EA-F05C9AF9251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p>
        </p:txBody>
      </p:sp>
      <p:sp>
        <p:nvSpPr>
          <p:cNvPr id="4" name="Marcador de número de diapositiva 3">
            <a:extLst>
              <a:ext uri="{FF2B5EF4-FFF2-40B4-BE49-F238E27FC236}">
                <a16:creationId xmlns:a16="http://schemas.microsoft.com/office/drawing/2014/main" id="{08034A9C-CF9C-4C60-929F-3F31028C3CC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Diagrama 4">
            <a:extLst>
              <a:ext uri="{FF2B5EF4-FFF2-40B4-BE49-F238E27FC236}">
                <a16:creationId xmlns:a16="http://schemas.microsoft.com/office/drawing/2014/main" id="{1CE1FC61-825A-4A85-9996-456B8857BD43}"/>
              </a:ext>
            </a:extLst>
          </p:cNvPr>
          <p:cNvGraphicFramePr/>
          <p:nvPr/>
        </p:nvGraphicFramePr>
        <p:xfrm>
          <a:off x="179512" y="136525"/>
          <a:ext cx="8712968" cy="6219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1 Título">
            <a:extLst>
              <a:ext uri="{FF2B5EF4-FFF2-40B4-BE49-F238E27FC236}">
                <a16:creationId xmlns:a16="http://schemas.microsoft.com/office/drawing/2014/main" id="{F1AC2D2E-ED0C-42EC-9432-334DBB803F0D}"/>
              </a:ext>
            </a:extLst>
          </p:cNvPr>
          <p:cNvSpPr txBox="1">
            <a:spLocks/>
          </p:cNvSpPr>
          <p:nvPr/>
        </p:nvSpPr>
        <p:spPr>
          <a:xfrm>
            <a:off x="3419872" y="150544"/>
            <a:ext cx="3853408" cy="1143000"/>
          </a:xfrm>
          <a:prstGeom prst="rect">
            <a:avLst/>
          </a:prstGeom>
        </p:spPr>
        <p:txBody>
          <a:bodyPr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MX" sz="3200" b="1" i="0" u="none" strike="noStrike" kern="1200" cap="none" spc="0" normalizeH="0" baseline="0" noProof="0" dirty="0">
                <a:ln>
                  <a:noFill/>
                </a:ln>
                <a:solidFill>
                  <a:srgbClr val="006699"/>
                </a:solidFill>
                <a:effectLst/>
                <a:uLnTx/>
                <a:uFillTx/>
                <a:latin typeface="Calibri"/>
                <a:ea typeface="+mn-ea"/>
                <a:cs typeface="+mn-cs"/>
              </a:rPr>
              <a:t>Conclusiones Políticas de Escritura</a:t>
            </a:r>
          </a:p>
        </p:txBody>
      </p:sp>
    </p:spTree>
    <p:extLst>
      <p:ext uri="{BB962C8B-B14F-4D97-AF65-F5344CB8AC3E}">
        <p14:creationId xmlns:p14="http://schemas.microsoft.com/office/powerpoint/2010/main" val="1583769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0818326-B497-482E-995B-01BC958512B3}"/>
              </a:ext>
            </a:extLst>
          </p:cNvPr>
          <p:cNvSpPr>
            <a:spLocks noGrp="1"/>
          </p:cNvSpPr>
          <p:nvPr>
            <p:ph type="dt" sz="half" idx="10"/>
          </p:nvPr>
        </p:nvSpPr>
        <p:spPr/>
        <p:txBody>
          <a:bodyPr/>
          <a:lstStyle/>
          <a:p>
            <a:r>
              <a:rPr lang="es-HN"/>
              <a:t>Ing. Miguel Aguilar</a:t>
            </a:r>
            <a:endParaRPr lang="es-MX"/>
          </a:p>
        </p:txBody>
      </p:sp>
      <p:sp>
        <p:nvSpPr>
          <p:cNvPr id="3" name="Marcador de pie de página 2">
            <a:extLst>
              <a:ext uri="{FF2B5EF4-FFF2-40B4-BE49-F238E27FC236}">
                <a16:creationId xmlns:a16="http://schemas.microsoft.com/office/drawing/2014/main" id="{0C7D8A60-E091-4FBE-B6E9-8904C76F61C8}"/>
              </a:ext>
            </a:extLst>
          </p:cNvPr>
          <p:cNvSpPr>
            <a:spLocks noGrp="1"/>
          </p:cNvSpPr>
          <p:nvPr>
            <p:ph type="ftr" sz="quarter" idx="11"/>
          </p:nvPr>
        </p:nvSpPr>
        <p:spPr/>
        <p:txBody>
          <a:bodyPr/>
          <a:lstStyle/>
          <a:p>
            <a:r>
              <a:rPr lang="es-MX"/>
              <a:t>Arquitectura de Computadoras</a:t>
            </a:r>
          </a:p>
        </p:txBody>
      </p:sp>
      <p:sp>
        <p:nvSpPr>
          <p:cNvPr id="4" name="Marcador de número de diapositiva 3">
            <a:extLst>
              <a:ext uri="{FF2B5EF4-FFF2-40B4-BE49-F238E27FC236}">
                <a16:creationId xmlns:a16="http://schemas.microsoft.com/office/drawing/2014/main" id="{CC6CB850-9CFB-4E77-8BF5-3CFE3F7BBD8D}"/>
              </a:ext>
            </a:extLst>
          </p:cNvPr>
          <p:cNvSpPr>
            <a:spLocks noGrp="1"/>
          </p:cNvSpPr>
          <p:nvPr>
            <p:ph type="sldNum" sz="quarter" idx="12"/>
          </p:nvPr>
        </p:nvSpPr>
        <p:spPr/>
        <p:txBody>
          <a:bodyPr/>
          <a:lstStyle/>
          <a:p>
            <a:fld id="{5B3FB27E-8011-4B47-ACF1-F2A542C1FF6D}" type="slidenum">
              <a:rPr lang="es-MX" smtClean="0"/>
              <a:pPr/>
              <a:t>2</a:t>
            </a:fld>
            <a:endParaRPr lang="es-MX"/>
          </a:p>
        </p:txBody>
      </p:sp>
      <p:graphicFrame>
        <p:nvGraphicFramePr>
          <p:cNvPr id="5" name="Diagrama 4">
            <a:extLst>
              <a:ext uri="{FF2B5EF4-FFF2-40B4-BE49-F238E27FC236}">
                <a16:creationId xmlns:a16="http://schemas.microsoft.com/office/drawing/2014/main" id="{C178BC1C-87EE-4CEB-A813-21C5B63220A6}"/>
              </a:ext>
            </a:extLst>
          </p:cNvPr>
          <p:cNvGraphicFramePr/>
          <p:nvPr>
            <p:extLst>
              <p:ext uri="{D42A27DB-BD31-4B8C-83A1-F6EECF244321}">
                <p14:modId xmlns:p14="http://schemas.microsoft.com/office/powerpoint/2010/main" val="581089204"/>
              </p:ext>
            </p:extLst>
          </p:nvPr>
        </p:nvGraphicFramePr>
        <p:xfrm>
          <a:off x="457201" y="136525"/>
          <a:ext cx="8473736" cy="613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uadroTexto 5">
            <a:extLst>
              <a:ext uri="{FF2B5EF4-FFF2-40B4-BE49-F238E27FC236}">
                <a16:creationId xmlns:a16="http://schemas.microsoft.com/office/drawing/2014/main" id="{BC94ECC6-3473-412E-80C1-2FCB499B4774}"/>
              </a:ext>
            </a:extLst>
          </p:cNvPr>
          <p:cNvSpPr txBox="1"/>
          <p:nvPr/>
        </p:nvSpPr>
        <p:spPr>
          <a:xfrm>
            <a:off x="3576220" y="581487"/>
            <a:ext cx="3946125" cy="584775"/>
          </a:xfrm>
          <a:prstGeom prst="rect">
            <a:avLst/>
          </a:prstGeom>
          <a:noFill/>
        </p:spPr>
        <p:txBody>
          <a:bodyPr wrap="square">
            <a:spAutoFit/>
          </a:bodyPr>
          <a:lstStyle/>
          <a:p>
            <a:pPr algn="ctr"/>
            <a:r>
              <a:rPr lang="es-HN" sz="3200" b="1" dirty="0">
                <a:solidFill>
                  <a:srgbClr val="0070C0"/>
                </a:solidFill>
              </a:rPr>
              <a:t>OBJETIVOS</a:t>
            </a:r>
          </a:p>
        </p:txBody>
      </p:sp>
    </p:spTree>
    <p:extLst>
      <p:ext uri="{BB962C8B-B14F-4D97-AF65-F5344CB8AC3E}">
        <p14:creationId xmlns:p14="http://schemas.microsoft.com/office/powerpoint/2010/main" val="4279663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7" name="6 Diagrama"/>
          <p:cNvGraphicFramePr/>
          <p:nvPr>
            <p:extLst>
              <p:ext uri="{D42A27DB-BD31-4B8C-83A1-F6EECF244321}">
                <p14:modId xmlns:p14="http://schemas.microsoft.com/office/powerpoint/2010/main" val="2317147485"/>
              </p:ext>
            </p:extLst>
          </p:nvPr>
        </p:nvGraphicFramePr>
        <p:xfrm>
          <a:off x="642910" y="1428736"/>
          <a:ext cx="8143932" cy="4278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7 Rectángulo redondeado"/>
          <p:cNvSpPr/>
          <p:nvPr/>
        </p:nvSpPr>
        <p:spPr>
          <a:xfrm>
            <a:off x="2000232" y="357166"/>
            <a:ext cx="5286412" cy="642942"/>
          </a:xfrm>
          <a:prstGeom prst="round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3200" b="1" i="0" u="none" strike="noStrike" kern="1200" cap="none" spc="0" normalizeH="0" baseline="0" noProof="0" dirty="0">
                <a:ln>
                  <a:noFill/>
                </a:ln>
                <a:solidFill>
                  <a:srgbClr val="0070C0"/>
                </a:solidFill>
                <a:effectLst/>
                <a:uLnTx/>
                <a:uFillTx/>
                <a:latin typeface="Calibri"/>
                <a:ea typeface="+mn-ea"/>
                <a:cs typeface="+mn-cs"/>
              </a:rPr>
              <a:t>CARACTERISTICAS FISICAS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plus(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32"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plus(out)">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65B11A9-1F3B-4469-B2D7-67846B17F0FA}"/>
              </a:ext>
            </a:extLst>
          </p:cNvPr>
          <p:cNvSpPr>
            <a:spLocks noGrp="1"/>
          </p:cNvSpPr>
          <p:nvPr>
            <p:ph type="dt" sz="half" idx="10"/>
          </p:nvPr>
        </p:nvSpPr>
        <p:spPr/>
        <p:txBody>
          <a:bodyPr/>
          <a:lstStyle/>
          <a:p>
            <a:r>
              <a:rPr lang="es-HN"/>
              <a:t>Ing. Miguel Aguilar</a:t>
            </a:r>
            <a:endParaRPr lang="es-MX"/>
          </a:p>
        </p:txBody>
      </p:sp>
      <p:sp>
        <p:nvSpPr>
          <p:cNvPr id="3" name="Marcador de pie de página 2">
            <a:extLst>
              <a:ext uri="{FF2B5EF4-FFF2-40B4-BE49-F238E27FC236}">
                <a16:creationId xmlns:a16="http://schemas.microsoft.com/office/drawing/2014/main" id="{313721A0-A95D-45AA-BCEE-13E5432DEC25}"/>
              </a:ext>
            </a:extLst>
          </p:cNvPr>
          <p:cNvSpPr>
            <a:spLocks noGrp="1"/>
          </p:cNvSpPr>
          <p:nvPr>
            <p:ph type="ftr" sz="quarter" idx="11"/>
          </p:nvPr>
        </p:nvSpPr>
        <p:spPr/>
        <p:txBody>
          <a:bodyPr/>
          <a:lstStyle/>
          <a:p>
            <a:r>
              <a:rPr lang="es-MX"/>
              <a:t>Arquitectura de Computadoras</a:t>
            </a:r>
          </a:p>
        </p:txBody>
      </p:sp>
      <p:sp>
        <p:nvSpPr>
          <p:cNvPr id="4" name="Marcador de número de diapositiva 3">
            <a:extLst>
              <a:ext uri="{FF2B5EF4-FFF2-40B4-BE49-F238E27FC236}">
                <a16:creationId xmlns:a16="http://schemas.microsoft.com/office/drawing/2014/main" id="{553761D2-DDBD-4B50-910B-A4B3D8E33169}"/>
              </a:ext>
            </a:extLst>
          </p:cNvPr>
          <p:cNvSpPr>
            <a:spLocks noGrp="1"/>
          </p:cNvSpPr>
          <p:nvPr>
            <p:ph type="sldNum" sz="quarter" idx="12"/>
          </p:nvPr>
        </p:nvSpPr>
        <p:spPr/>
        <p:txBody>
          <a:bodyPr/>
          <a:lstStyle/>
          <a:p>
            <a:fld id="{5B3FB27E-8011-4B47-ACF1-F2A542C1FF6D}" type="slidenum">
              <a:rPr lang="es-MX" smtClean="0"/>
              <a:pPr/>
              <a:t>21</a:t>
            </a:fld>
            <a:endParaRPr lang="es-MX"/>
          </a:p>
        </p:txBody>
      </p:sp>
      <p:graphicFrame>
        <p:nvGraphicFramePr>
          <p:cNvPr id="5" name="6 Diagrama">
            <a:extLst>
              <a:ext uri="{FF2B5EF4-FFF2-40B4-BE49-F238E27FC236}">
                <a16:creationId xmlns:a16="http://schemas.microsoft.com/office/drawing/2014/main" id="{0D5D1A9B-7AFE-4F22-906E-C35331016CF1}"/>
              </a:ext>
            </a:extLst>
          </p:cNvPr>
          <p:cNvGraphicFramePr/>
          <p:nvPr>
            <p:extLst>
              <p:ext uri="{D42A27DB-BD31-4B8C-83A1-F6EECF244321}">
                <p14:modId xmlns:p14="http://schemas.microsoft.com/office/powerpoint/2010/main" val="3117754251"/>
              </p:ext>
            </p:extLst>
          </p:nvPr>
        </p:nvGraphicFramePr>
        <p:xfrm>
          <a:off x="642910" y="1428736"/>
          <a:ext cx="8143932" cy="4278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uadroTexto 5">
            <a:extLst>
              <a:ext uri="{FF2B5EF4-FFF2-40B4-BE49-F238E27FC236}">
                <a16:creationId xmlns:a16="http://schemas.microsoft.com/office/drawing/2014/main" id="{CD4397E3-B357-4008-9D85-5E9F3FC2C567}"/>
              </a:ext>
            </a:extLst>
          </p:cNvPr>
          <p:cNvSpPr txBox="1"/>
          <p:nvPr/>
        </p:nvSpPr>
        <p:spPr>
          <a:xfrm>
            <a:off x="1529100" y="517826"/>
            <a:ext cx="6371552" cy="523220"/>
          </a:xfrm>
          <a:prstGeom prst="rect">
            <a:avLst/>
          </a:prstGeom>
          <a:noFill/>
        </p:spPr>
        <p:txBody>
          <a:bodyPr wrap="none" rtlCol="0">
            <a:spAutoFit/>
          </a:bodyPr>
          <a:lstStyle/>
          <a:p>
            <a:r>
              <a:rPr lang="es-ES" sz="2800" b="1" dirty="0">
                <a:solidFill>
                  <a:srgbClr val="0070C0"/>
                </a:solidFill>
              </a:rPr>
              <a:t>ALMACENAMIENTO ESTÁTICO/DINÁMICO</a:t>
            </a:r>
            <a:endParaRPr lang="es-HN" sz="2800" b="1" dirty="0">
              <a:solidFill>
                <a:srgbClr val="0070C0"/>
              </a:solidFill>
            </a:endParaRPr>
          </a:p>
        </p:txBody>
      </p:sp>
    </p:spTree>
    <p:extLst>
      <p:ext uri="{BB962C8B-B14F-4D97-AF65-F5344CB8AC3E}">
        <p14:creationId xmlns:p14="http://schemas.microsoft.com/office/powerpoint/2010/main" val="350586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3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ou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9" name="8 Diagrama"/>
          <p:cNvGraphicFramePr/>
          <p:nvPr>
            <p:extLst>
              <p:ext uri="{D42A27DB-BD31-4B8C-83A1-F6EECF244321}">
                <p14:modId xmlns:p14="http://schemas.microsoft.com/office/powerpoint/2010/main" val="3852006346"/>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9 Rectángulo redondeado"/>
          <p:cNvSpPr/>
          <p:nvPr/>
        </p:nvSpPr>
        <p:spPr>
          <a:xfrm>
            <a:off x="2000232" y="357166"/>
            <a:ext cx="5286412" cy="642942"/>
          </a:xfrm>
          <a:prstGeom prst="round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3200" b="1" i="0" u="none" strike="noStrike" kern="1200" cap="none" spc="0" normalizeH="0" baseline="0" noProof="0" dirty="0">
                <a:ln>
                  <a:noFill/>
                </a:ln>
                <a:solidFill>
                  <a:srgbClr val="0070C0"/>
                </a:solidFill>
                <a:effectLst/>
                <a:uLnTx/>
                <a:uFillTx/>
                <a:latin typeface="Calibri"/>
                <a:ea typeface="+mn-ea"/>
                <a:cs typeface="+mn-cs"/>
              </a:rPr>
              <a:t>ORGANIZACION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4 Diagrama"/>
          <p:cNvGraphicFramePr/>
          <p:nvPr>
            <p:extLst>
              <p:ext uri="{D42A27DB-BD31-4B8C-83A1-F6EECF244321}">
                <p14:modId xmlns:p14="http://schemas.microsoft.com/office/powerpoint/2010/main" val="4050520807"/>
              </p:ext>
            </p:extLst>
          </p:nvPr>
        </p:nvGraphicFramePr>
        <p:xfrm>
          <a:off x="857224" y="857232"/>
          <a:ext cx="7477156" cy="46037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ou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4 Diagrama"/>
          <p:cNvGraphicFramePr/>
          <p:nvPr>
            <p:extLst>
              <p:ext uri="{D42A27DB-BD31-4B8C-83A1-F6EECF244321}">
                <p14:modId xmlns:p14="http://schemas.microsoft.com/office/powerpoint/2010/main" val="417038608"/>
              </p:ext>
            </p:extLst>
          </p:nvPr>
        </p:nvGraphicFramePr>
        <p:xfrm>
          <a:off x="428596" y="285728"/>
          <a:ext cx="8358246" cy="5857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4 Diagrama"/>
          <p:cNvGraphicFramePr/>
          <p:nvPr>
            <p:extLst>
              <p:ext uri="{D42A27DB-BD31-4B8C-83A1-F6EECF244321}">
                <p14:modId xmlns:p14="http://schemas.microsoft.com/office/powerpoint/2010/main" val="2941162481"/>
              </p:ext>
            </p:extLst>
          </p:nvPr>
        </p:nvGraphicFramePr>
        <p:xfrm>
          <a:off x="571472" y="142852"/>
          <a:ext cx="8072494" cy="53181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5 CuadroTexto"/>
          <p:cNvSpPr txBox="1"/>
          <p:nvPr/>
        </p:nvSpPr>
        <p:spPr>
          <a:xfrm>
            <a:off x="1449085" y="5643578"/>
            <a:ext cx="6161559"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400" b="1" i="0" u="none" strike="noStrike" kern="1200" cap="none" spc="0" normalizeH="0" baseline="0" noProof="0" dirty="0">
                <a:ln>
                  <a:noFill/>
                </a:ln>
                <a:solidFill>
                  <a:srgbClr val="C00000"/>
                </a:solidFill>
                <a:effectLst/>
                <a:uLnTx/>
                <a:uFillTx/>
                <a:latin typeface="Calibri"/>
                <a:ea typeface="+mn-ea"/>
                <a:cs typeface="+mn-cs"/>
              </a:rPr>
              <a:t>Para conseguir las prestaciones óptimas, la memoria debe seguir al procesador.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400" b="1" i="0" u="none" strike="noStrike" kern="1200" cap="none" spc="0" normalizeH="0" baseline="0" noProof="0" dirty="0">
                <a:ln>
                  <a:noFill/>
                </a:ln>
                <a:solidFill>
                  <a:srgbClr val="C00000"/>
                </a:solidFill>
                <a:effectLst/>
                <a:uLnTx/>
                <a:uFillTx/>
                <a:latin typeface="Calibri"/>
                <a:ea typeface="+mn-ea"/>
                <a:cs typeface="+mn-cs"/>
              </a:rPr>
              <a:t> Es decir, cuando el procesador ejecuta instrucciones, no es deseable que tenga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400" b="1" i="0" u="none" strike="noStrike" kern="1200" cap="none" spc="0" normalizeH="0" baseline="0" noProof="0" dirty="0">
                <a:ln>
                  <a:noFill/>
                </a:ln>
                <a:solidFill>
                  <a:srgbClr val="C00000"/>
                </a:solidFill>
                <a:effectLst/>
                <a:uLnTx/>
                <a:uFillTx/>
                <a:latin typeface="Calibri"/>
                <a:ea typeface="+mn-ea"/>
                <a:cs typeface="+mn-cs"/>
              </a:rPr>
              <a:t>que detenerse a la espera de instrucciones o de operandos.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Marcador de número de diapositiva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Diagrama 4"/>
          <p:cNvGraphicFramePr/>
          <p:nvPr>
            <p:extLst>
              <p:ext uri="{D42A27DB-BD31-4B8C-83A1-F6EECF244321}">
                <p14:modId xmlns:p14="http://schemas.microsoft.com/office/powerpoint/2010/main" val="1599702985"/>
              </p:ext>
            </p:extLst>
          </p:nvPr>
        </p:nvGraphicFramePr>
        <p:xfrm>
          <a:off x="755576" y="332656"/>
          <a:ext cx="7488832" cy="5616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uadroTexto 5"/>
          <p:cNvSpPr txBox="1"/>
          <p:nvPr/>
        </p:nvSpPr>
        <p:spPr>
          <a:xfrm>
            <a:off x="3059832" y="611977"/>
            <a:ext cx="456323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3200" b="1" i="0" u="none" strike="noStrike" kern="1200" cap="none" spc="0" normalizeH="0" baseline="0" noProof="0" dirty="0">
                <a:ln>
                  <a:noFill/>
                </a:ln>
                <a:solidFill>
                  <a:srgbClr val="0070C0"/>
                </a:solidFill>
                <a:effectLst/>
                <a:uLnTx/>
                <a:uFillTx/>
                <a:latin typeface="Calibri"/>
                <a:ea typeface="+mn-ea"/>
                <a:cs typeface="+mn-cs"/>
              </a:rPr>
              <a:t>JERARQUIA DE MEMORIA</a:t>
            </a:r>
            <a:endParaRPr kumimoji="0" lang="es-HN" sz="3200" b="1"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3662010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E677A2B-0497-130A-8C72-6BD887DD89F0}"/>
              </a:ext>
            </a:extLst>
          </p:cNvPr>
          <p:cNvSpPr>
            <a:spLocks noGrp="1"/>
          </p:cNvSpPr>
          <p:nvPr>
            <p:ph type="dt" sz="half" idx="10"/>
          </p:nvPr>
        </p:nvSpPr>
        <p:spPr/>
        <p:txBody>
          <a:bodyPr/>
          <a:lstStyle/>
          <a:p>
            <a:r>
              <a:rPr lang="es-HN"/>
              <a:t>Ing. Miguel Aguilar</a:t>
            </a:r>
            <a:endParaRPr lang="es-MX"/>
          </a:p>
        </p:txBody>
      </p:sp>
      <p:sp>
        <p:nvSpPr>
          <p:cNvPr id="3" name="Marcador de pie de página 2">
            <a:extLst>
              <a:ext uri="{FF2B5EF4-FFF2-40B4-BE49-F238E27FC236}">
                <a16:creationId xmlns:a16="http://schemas.microsoft.com/office/drawing/2014/main" id="{154271CA-D3A4-E7BF-ABD0-4C5DEEB72853}"/>
              </a:ext>
            </a:extLst>
          </p:cNvPr>
          <p:cNvSpPr>
            <a:spLocks noGrp="1"/>
          </p:cNvSpPr>
          <p:nvPr>
            <p:ph type="ftr" sz="quarter" idx="11"/>
          </p:nvPr>
        </p:nvSpPr>
        <p:spPr/>
        <p:txBody>
          <a:bodyPr/>
          <a:lstStyle/>
          <a:p>
            <a:r>
              <a:rPr lang="es-MX"/>
              <a:t>Arquitectura de Computadoras</a:t>
            </a:r>
          </a:p>
        </p:txBody>
      </p:sp>
      <p:sp>
        <p:nvSpPr>
          <p:cNvPr id="4" name="Marcador de número de diapositiva 3">
            <a:extLst>
              <a:ext uri="{FF2B5EF4-FFF2-40B4-BE49-F238E27FC236}">
                <a16:creationId xmlns:a16="http://schemas.microsoft.com/office/drawing/2014/main" id="{C52C8DFD-C767-5F47-3D2E-0DD965DB4DA2}"/>
              </a:ext>
            </a:extLst>
          </p:cNvPr>
          <p:cNvSpPr>
            <a:spLocks noGrp="1"/>
          </p:cNvSpPr>
          <p:nvPr>
            <p:ph type="sldNum" sz="quarter" idx="12"/>
          </p:nvPr>
        </p:nvSpPr>
        <p:spPr/>
        <p:txBody>
          <a:bodyPr/>
          <a:lstStyle/>
          <a:p>
            <a:fld id="{5B3FB27E-8011-4B47-ACF1-F2A542C1FF6D}" type="slidenum">
              <a:rPr lang="es-MX" smtClean="0"/>
              <a:pPr/>
              <a:t>27</a:t>
            </a:fld>
            <a:endParaRPr lang="es-MX"/>
          </a:p>
        </p:txBody>
      </p:sp>
      <p:pic>
        <p:nvPicPr>
          <p:cNvPr id="6" name="Imagen 5">
            <a:extLst>
              <a:ext uri="{FF2B5EF4-FFF2-40B4-BE49-F238E27FC236}">
                <a16:creationId xmlns:a16="http://schemas.microsoft.com/office/drawing/2014/main" id="{B89E149E-B48D-2EB7-765D-4A305D9D9E7B}"/>
              </a:ext>
            </a:extLst>
          </p:cNvPr>
          <p:cNvPicPr>
            <a:picLocks noChangeAspect="1"/>
          </p:cNvPicPr>
          <p:nvPr/>
        </p:nvPicPr>
        <p:blipFill>
          <a:blip r:embed="rId2"/>
          <a:stretch>
            <a:fillRect/>
          </a:stretch>
        </p:blipFill>
        <p:spPr>
          <a:xfrm>
            <a:off x="1823229" y="1215130"/>
            <a:ext cx="5497542" cy="5141220"/>
          </a:xfrm>
          <a:prstGeom prst="rect">
            <a:avLst/>
          </a:prstGeom>
        </p:spPr>
      </p:pic>
      <p:sp>
        <p:nvSpPr>
          <p:cNvPr id="7" name="CuadroTexto 6">
            <a:extLst>
              <a:ext uri="{FF2B5EF4-FFF2-40B4-BE49-F238E27FC236}">
                <a16:creationId xmlns:a16="http://schemas.microsoft.com/office/drawing/2014/main" id="{332CA41E-777C-3A86-4120-9F3C8F18D18C}"/>
              </a:ext>
            </a:extLst>
          </p:cNvPr>
          <p:cNvSpPr txBox="1"/>
          <p:nvPr/>
        </p:nvSpPr>
        <p:spPr>
          <a:xfrm>
            <a:off x="2290381" y="265230"/>
            <a:ext cx="4563237" cy="584775"/>
          </a:xfrm>
          <a:prstGeom prst="rect">
            <a:avLst/>
          </a:prstGeom>
          <a:noFill/>
        </p:spPr>
        <p:txBody>
          <a:bodyPr wrap="none" rtlCol="0">
            <a:spAutoFit/>
          </a:bodyPr>
          <a:lstStyle/>
          <a:p>
            <a:r>
              <a:rPr lang="es-ES" sz="3200" b="1" dirty="0">
                <a:solidFill>
                  <a:srgbClr val="0070C0"/>
                </a:solidFill>
              </a:rPr>
              <a:t>JERARQUIA DE MEMORIA</a:t>
            </a:r>
            <a:endParaRPr lang="es-HN" sz="3200" b="1" dirty="0">
              <a:solidFill>
                <a:srgbClr val="0070C0"/>
              </a:solidFill>
            </a:endParaRPr>
          </a:p>
        </p:txBody>
      </p:sp>
    </p:spTree>
    <p:extLst>
      <p:ext uri="{BB962C8B-B14F-4D97-AF65-F5344CB8AC3E}">
        <p14:creationId xmlns:p14="http://schemas.microsoft.com/office/powerpoint/2010/main" val="1624511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extLst>
              <p:ext uri="{D42A27DB-BD31-4B8C-83A1-F6EECF244321}">
                <p14:modId xmlns:p14="http://schemas.microsoft.com/office/powerpoint/2010/main" val="2105342011"/>
              </p:ext>
            </p:extLst>
          </p:nvPr>
        </p:nvGraphicFramePr>
        <p:xfrm>
          <a:off x="214281" y="1142982"/>
          <a:ext cx="7215269" cy="52149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cxnSp>
        <p:nvCxnSpPr>
          <p:cNvPr id="21" name="20 Conector recto de flecha"/>
          <p:cNvCxnSpPr/>
          <p:nvPr/>
        </p:nvCxnSpPr>
        <p:spPr>
          <a:xfrm rot="5400000" flipH="1" flipV="1">
            <a:off x="-750101" y="1821644"/>
            <a:ext cx="5286414" cy="3643339"/>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3" name="22 Conector recto de flecha"/>
          <p:cNvCxnSpPr/>
          <p:nvPr/>
        </p:nvCxnSpPr>
        <p:spPr>
          <a:xfrm rot="16200000" flipH="1">
            <a:off x="3107550" y="1893082"/>
            <a:ext cx="5286414" cy="3643338"/>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106" name="105 Grupo"/>
          <p:cNvGrpSpPr/>
          <p:nvPr/>
        </p:nvGrpSpPr>
        <p:grpSpPr>
          <a:xfrm>
            <a:off x="4071934" y="1285860"/>
            <a:ext cx="5000629" cy="406400"/>
            <a:chOff x="4071934" y="714358"/>
            <a:chExt cx="5000629" cy="406400"/>
          </a:xfrm>
        </p:grpSpPr>
        <p:pic>
          <p:nvPicPr>
            <p:cNvPr id="32" name="Picture 3"/>
            <p:cNvPicPr>
              <a:picLocks noChangeAspect="1" noChangeArrowheads="1"/>
            </p:cNvPicPr>
            <p:nvPr/>
          </p:nvPicPr>
          <p:blipFill>
            <a:blip r:embed="rId7"/>
            <a:srcRect/>
            <a:stretch>
              <a:fillRect/>
            </a:stretch>
          </p:blipFill>
          <p:spPr bwMode="auto">
            <a:xfrm>
              <a:off x="7813675" y="714358"/>
              <a:ext cx="1258888" cy="406400"/>
            </a:xfrm>
            <a:prstGeom prst="rect">
              <a:avLst/>
            </a:prstGeom>
            <a:noFill/>
            <a:ln w="9525">
              <a:noFill/>
              <a:miter lim="800000"/>
              <a:headEnd/>
              <a:tailEnd/>
            </a:ln>
            <a:effectLst/>
          </p:spPr>
        </p:pic>
        <p:cxnSp>
          <p:nvCxnSpPr>
            <p:cNvPr id="68" name="67 Conector recto"/>
            <p:cNvCxnSpPr/>
            <p:nvPr/>
          </p:nvCxnSpPr>
          <p:spPr>
            <a:xfrm rot="10800000">
              <a:off x="4071934" y="928670"/>
              <a:ext cx="3714776" cy="1588"/>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grpSp>
      <p:grpSp>
        <p:nvGrpSpPr>
          <p:cNvPr id="107" name="106 Grupo"/>
          <p:cNvGrpSpPr/>
          <p:nvPr/>
        </p:nvGrpSpPr>
        <p:grpSpPr>
          <a:xfrm>
            <a:off x="4572000" y="2000240"/>
            <a:ext cx="4475163" cy="406400"/>
            <a:chOff x="4572000" y="1428738"/>
            <a:chExt cx="4475163" cy="406400"/>
          </a:xfrm>
        </p:grpSpPr>
        <p:pic>
          <p:nvPicPr>
            <p:cNvPr id="33" name="Picture 4"/>
            <p:cNvPicPr>
              <a:picLocks noChangeAspect="1" noChangeArrowheads="1"/>
            </p:cNvPicPr>
            <p:nvPr/>
          </p:nvPicPr>
          <p:blipFill>
            <a:blip r:embed="rId8"/>
            <a:srcRect/>
            <a:stretch>
              <a:fillRect/>
            </a:stretch>
          </p:blipFill>
          <p:spPr bwMode="auto">
            <a:xfrm>
              <a:off x="7786688" y="1428738"/>
              <a:ext cx="1260475" cy="406400"/>
            </a:xfrm>
            <a:prstGeom prst="rect">
              <a:avLst/>
            </a:prstGeom>
            <a:noFill/>
            <a:ln w="9525">
              <a:miter lim="800000"/>
              <a:headEnd/>
              <a:tailEnd/>
            </a:ln>
            <a:effectLst/>
          </p:spPr>
        </p:pic>
        <p:cxnSp>
          <p:nvCxnSpPr>
            <p:cNvPr id="83" name="82 Conector recto"/>
            <p:cNvCxnSpPr/>
            <p:nvPr/>
          </p:nvCxnSpPr>
          <p:spPr>
            <a:xfrm rot="10800000">
              <a:off x="4572000" y="1643050"/>
              <a:ext cx="3214710" cy="1588"/>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grpSp>
      <p:grpSp>
        <p:nvGrpSpPr>
          <p:cNvPr id="108" name="107 Grupo"/>
          <p:cNvGrpSpPr/>
          <p:nvPr/>
        </p:nvGrpSpPr>
        <p:grpSpPr>
          <a:xfrm>
            <a:off x="5072066" y="2786058"/>
            <a:ext cx="3975097" cy="406400"/>
            <a:chOff x="5072066" y="2214556"/>
            <a:chExt cx="3975097" cy="406400"/>
          </a:xfrm>
        </p:grpSpPr>
        <p:pic>
          <p:nvPicPr>
            <p:cNvPr id="34" name="Picture 5"/>
            <p:cNvPicPr>
              <a:picLocks noChangeAspect="1" noChangeArrowheads="1"/>
            </p:cNvPicPr>
            <p:nvPr/>
          </p:nvPicPr>
          <p:blipFill>
            <a:blip r:embed="rId9"/>
            <a:srcRect/>
            <a:stretch>
              <a:fillRect/>
            </a:stretch>
          </p:blipFill>
          <p:spPr bwMode="auto">
            <a:xfrm>
              <a:off x="7786688" y="2214556"/>
              <a:ext cx="1260475" cy="406400"/>
            </a:xfrm>
            <a:prstGeom prst="rect">
              <a:avLst/>
            </a:prstGeom>
            <a:noFill/>
            <a:ln w="9525">
              <a:miter lim="800000"/>
              <a:headEnd/>
              <a:tailEnd/>
            </a:ln>
            <a:effectLst/>
          </p:spPr>
        </p:pic>
        <p:cxnSp>
          <p:nvCxnSpPr>
            <p:cNvPr id="85" name="84 Conector recto"/>
            <p:cNvCxnSpPr/>
            <p:nvPr/>
          </p:nvCxnSpPr>
          <p:spPr>
            <a:xfrm rot="10800000">
              <a:off x="5072066" y="2427280"/>
              <a:ext cx="2714644" cy="1588"/>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grpSp>
      <p:grpSp>
        <p:nvGrpSpPr>
          <p:cNvPr id="109" name="108 Grupo"/>
          <p:cNvGrpSpPr/>
          <p:nvPr/>
        </p:nvGrpSpPr>
        <p:grpSpPr>
          <a:xfrm>
            <a:off x="5572132" y="3500438"/>
            <a:ext cx="3475031" cy="406400"/>
            <a:chOff x="5572132" y="2928936"/>
            <a:chExt cx="3475031" cy="406400"/>
          </a:xfrm>
        </p:grpSpPr>
        <p:pic>
          <p:nvPicPr>
            <p:cNvPr id="35" name="Picture 6"/>
            <p:cNvPicPr>
              <a:picLocks noChangeAspect="1" noChangeArrowheads="1"/>
            </p:cNvPicPr>
            <p:nvPr/>
          </p:nvPicPr>
          <p:blipFill>
            <a:blip r:embed="rId10"/>
            <a:srcRect/>
            <a:stretch>
              <a:fillRect/>
            </a:stretch>
          </p:blipFill>
          <p:spPr bwMode="auto">
            <a:xfrm>
              <a:off x="7786688" y="2928936"/>
              <a:ext cx="1260475" cy="406400"/>
            </a:xfrm>
            <a:prstGeom prst="rect">
              <a:avLst/>
            </a:prstGeom>
            <a:noFill/>
            <a:ln w="9525">
              <a:miter lim="800000"/>
              <a:headEnd/>
              <a:tailEnd/>
            </a:ln>
            <a:effectLst/>
          </p:spPr>
        </p:pic>
        <p:cxnSp>
          <p:nvCxnSpPr>
            <p:cNvPr id="87" name="86 Conector recto"/>
            <p:cNvCxnSpPr/>
            <p:nvPr/>
          </p:nvCxnSpPr>
          <p:spPr>
            <a:xfrm rot="10800000">
              <a:off x="5572132" y="3141660"/>
              <a:ext cx="2214578" cy="1588"/>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grpSp>
      <p:grpSp>
        <p:nvGrpSpPr>
          <p:cNvPr id="110" name="109 Grupo"/>
          <p:cNvGrpSpPr/>
          <p:nvPr/>
        </p:nvGrpSpPr>
        <p:grpSpPr>
          <a:xfrm>
            <a:off x="6072200" y="4214818"/>
            <a:ext cx="2974963" cy="406400"/>
            <a:chOff x="6072200" y="3643316"/>
            <a:chExt cx="2974963" cy="406400"/>
          </a:xfrm>
        </p:grpSpPr>
        <p:pic>
          <p:nvPicPr>
            <p:cNvPr id="36" name="Picture 7"/>
            <p:cNvPicPr>
              <a:picLocks noChangeAspect="1" noChangeArrowheads="1"/>
            </p:cNvPicPr>
            <p:nvPr/>
          </p:nvPicPr>
          <p:blipFill>
            <a:blip r:embed="rId11"/>
            <a:srcRect/>
            <a:stretch>
              <a:fillRect/>
            </a:stretch>
          </p:blipFill>
          <p:spPr bwMode="auto">
            <a:xfrm>
              <a:off x="7786688" y="3643316"/>
              <a:ext cx="1260475" cy="406400"/>
            </a:xfrm>
            <a:prstGeom prst="rect">
              <a:avLst/>
            </a:prstGeom>
            <a:noFill/>
            <a:ln w="9525">
              <a:miter lim="800000"/>
              <a:headEnd/>
              <a:tailEnd/>
            </a:ln>
            <a:effectLst/>
          </p:spPr>
        </p:pic>
        <p:cxnSp>
          <p:nvCxnSpPr>
            <p:cNvPr id="91" name="90 Conector recto"/>
            <p:cNvCxnSpPr/>
            <p:nvPr/>
          </p:nvCxnSpPr>
          <p:spPr>
            <a:xfrm rot="10800000">
              <a:off x="6072200" y="3857628"/>
              <a:ext cx="1714511" cy="1588"/>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grpSp>
      <p:grpSp>
        <p:nvGrpSpPr>
          <p:cNvPr id="111" name="110 Grupo"/>
          <p:cNvGrpSpPr/>
          <p:nvPr/>
        </p:nvGrpSpPr>
        <p:grpSpPr>
          <a:xfrm>
            <a:off x="6643704" y="5022864"/>
            <a:ext cx="2403459" cy="406400"/>
            <a:chOff x="6643704" y="4451362"/>
            <a:chExt cx="2403459" cy="406400"/>
          </a:xfrm>
        </p:grpSpPr>
        <p:pic>
          <p:nvPicPr>
            <p:cNvPr id="37" name="Picture 8"/>
            <p:cNvPicPr>
              <a:picLocks noChangeAspect="1" noChangeArrowheads="1"/>
            </p:cNvPicPr>
            <p:nvPr/>
          </p:nvPicPr>
          <p:blipFill>
            <a:blip r:embed="rId12"/>
            <a:srcRect/>
            <a:stretch>
              <a:fillRect/>
            </a:stretch>
          </p:blipFill>
          <p:spPr bwMode="auto">
            <a:xfrm>
              <a:off x="7786688" y="4451362"/>
              <a:ext cx="1260475" cy="406400"/>
            </a:xfrm>
            <a:prstGeom prst="rect">
              <a:avLst/>
            </a:prstGeom>
            <a:noFill/>
            <a:ln w="9525">
              <a:miter lim="800000"/>
              <a:headEnd/>
              <a:tailEnd/>
            </a:ln>
            <a:effectLst/>
          </p:spPr>
        </p:pic>
        <p:cxnSp>
          <p:nvCxnSpPr>
            <p:cNvPr id="93" name="92 Conector recto"/>
            <p:cNvCxnSpPr/>
            <p:nvPr/>
          </p:nvCxnSpPr>
          <p:spPr>
            <a:xfrm rot="10800000">
              <a:off x="6643704" y="4641858"/>
              <a:ext cx="1143006" cy="1589"/>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grpSp>
      <p:grpSp>
        <p:nvGrpSpPr>
          <p:cNvPr id="134" name="133 Grupo"/>
          <p:cNvGrpSpPr/>
          <p:nvPr/>
        </p:nvGrpSpPr>
        <p:grpSpPr>
          <a:xfrm>
            <a:off x="7143768" y="5737244"/>
            <a:ext cx="1928795" cy="406400"/>
            <a:chOff x="7143768" y="5165742"/>
            <a:chExt cx="1928795" cy="406400"/>
          </a:xfrm>
        </p:grpSpPr>
        <p:pic>
          <p:nvPicPr>
            <p:cNvPr id="38" name="Picture 9"/>
            <p:cNvPicPr>
              <a:picLocks noChangeAspect="1" noChangeArrowheads="1"/>
            </p:cNvPicPr>
            <p:nvPr/>
          </p:nvPicPr>
          <p:blipFill>
            <a:blip r:embed="rId13"/>
            <a:srcRect/>
            <a:stretch>
              <a:fillRect/>
            </a:stretch>
          </p:blipFill>
          <p:spPr bwMode="auto">
            <a:xfrm>
              <a:off x="7813675" y="5165742"/>
              <a:ext cx="1258888" cy="406400"/>
            </a:xfrm>
            <a:prstGeom prst="rect">
              <a:avLst/>
            </a:prstGeom>
            <a:noFill/>
            <a:ln w="9525">
              <a:miter lim="800000"/>
              <a:headEnd/>
              <a:tailEnd/>
            </a:ln>
            <a:effectLst/>
          </p:spPr>
        </p:pic>
        <p:cxnSp>
          <p:nvCxnSpPr>
            <p:cNvPr id="95" name="94 Conector recto"/>
            <p:cNvCxnSpPr/>
            <p:nvPr/>
          </p:nvCxnSpPr>
          <p:spPr>
            <a:xfrm rot="10800000">
              <a:off x="7143768" y="5357826"/>
              <a:ext cx="714380" cy="1588"/>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grpSp>
      <p:sp>
        <p:nvSpPr>
          <p:cNvPr id="129" name="128 CuadroTexto"/>
          <p:cNvSpPr txBox="1"/>
          <p:nvPr/>
        </p:nvSpPr>
        <p:spPr>
          <a:xfrm rot="18268822">
            <a:off x="-1053993" y="3451616"/>
            <a:ext cx="5452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dirty="0">
                <a:ln>
                  <a:noFill/>
                </a:ln>
                <a:solidFill>
                  <a:srgbClr val="C00000"/>
                </a:solidFill>
                <a:effectLst/>
                <a:uLnTx/>
                <a:uFillTx/>
                <a:latin typeface="Calibri"/>
                <a:ea typeface="+mn-ea"/>
                <a:cs typeface="+mn-cs"/>
              </a:rPr>
              <a:t>Se incrementa costo y velocidad, </a:t>
            </a:r>
            <a:r>
              <a:rPr kumimoji="0" lang="es-MX" sz="1600" b="1" i="0" u="none" strike="noStrike" kern="1200" cap="none" spc="0" normalizeH="0" baseline="0" noProof="0" dirty="0">
                <a:ln>
                  <a:noFill/>
                </a:ln>
                <a:solidFill>
                  <a:srgbClr val="C00000"/>
                </a:solidFill>
                <a:effectLst/>
                <a:uLnTx/>
                <a:uFillTx/>
                <a:latin typeface="Calibri"/>
                <a:ea typeface="+mn-ea"/>
                <a:cs typeface="+mn-cs"/>
              </a:rPr>
              <a:t>disminuye</a:t>
            </a:r>
            <a:r>
              <a:rPr kumimoji="0" lang="es-MX" sz="1800" b="1" i="0" u="none" strike="noStrike" kern="1200" cap="none" spc="0" normalizeH="0" baseline="0" noProof="0" dirty="0">
                <a:ln>
                  <a:noFill/>
                </a:ln>
                <a:solidFill>
                  <a:srgbClr val="C00000"/>
                </a:solidFill>
                <a:effectLst/>
                <a:uLnTx/>
                <a:uFillTx/>
                <a:latin typeface="Calibri"/>
                <a:ea typeface="+mn-ea"/>
                <a:cs typeface="+mn-cs"/>
              </a:rPr>
              <a:t>  capacidad </a:t>
            </a:r>
          </a:p>
        </p:txBody>
      </p:sp>
      <p:sp>
        <p:nvSpPr>
          <p:cNvPr id="132" name="131 CuadroTexto"/>
          <p:cNvSpPr txBox="1"/>
          <p:nvPr/>
        </p:nvSpPr>
        <p:spPr>
          <a:xfrm rot="3316761">
            <a:off x="3453093" y="3456346"/>
            <a:ext cx="4964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srgbClr val="C00000"/>
                </a:solidFill>
                <a:effectLst/>
                <a:uLnTx/>
                <a:uFillTx/>
                <a:latin typeface="Calibri"/>
                <a:ea typeface="+mn-ea"/>
                <a:cs typeface="+mn-cs"/>
              </a:rPr>
              <a:t>Disminuye</a:t>
            </a:r>
            <a:r>
              <a:rPr kumimoji="0" lang="es-MX" sz="1800" b="1" i="0" u="none" strike="noStrike" kern="1200" cap="none" spc="0" normalizeH="0" baseline="0" noProof="0" dirty="0">
                <a:ln>
                  <a:noFill/>
                </a:ln>
                <a:solidFill>
                  <a:srgbClr val="C00000"/>
                </a:solidFill>
                <a:effectLst/>
                <a:uLnTx/>
                <a:uFillTx/>
                <a:latin typeface="Calibri"/>
                <a:ea typeface="+mn-ea"/>
                <a:cs typeface="+mn-cs"/>
              </a:rPr>
              <a:t> costo y velocidad, aumenta capacidad </a:t>
            </a:r>
          </a:p>
        </p:txBody>
      </p:sp>
      <p:sp>
        <p:nvSpPr>
          <p:cNvPr id="135" name="134 Rectángulo redondeado"/>
          <p:cNvSpPr/>
          <p:nvPr/>
        </p:nvSpPr>
        <p:spPr>
          <a:xfrm>
            <a:off x="1428728" y="214290"/>
            <a:ext cx="4786346" cy="571504"/>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800" b="1" i="0" u="none" strike="noStrike" kern="1200" cap="none" spc="0" normalizeH="0" baseline="0" noProof="0" dirty="0">
                <a:ln>
                  <a:noFill/>
                </a:ln>
                <a:solidFill>
                  <a:srgbClr val="0070C0"/>
                </a:solidFill>
                <a:effectLst/>
                <a:uLnTx/>
                <a:uFillTx/>
                <a:latin typeface="Calibri"/>
                <a:ea typeface="+mn-ea"/>
                <a:cs typeface="+mn-cs"/>
              </a:rPr>
              <a:t>JERARQUIA DE MEMORIA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plus(in)">
                                      <p:cBhvr>
                                        <p:cTn id="7" dur="2000"/>
                                        <p:tgtEl>
                                          <p:spTgt spid="1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down)">
                                      <p:cBhvr>
                                        <p:cTn id="17" dur="30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9"/>
                                        </p:tgtEl>
                                        <p:attrNameLst>
                                          <p:attrName>style.visibility</p:attrName>
                                        </p:attrNameLst>
                                      </p:cBhvr>
                                      <p:to>
                                        <p:strVal val="visible"/>
                                      </p:to>
                                    </p:set>
                                    <p:animEffect transition="in" filter="wipe(down)">
                                      <p:cBhvr>
                                        <p:cTn id="22" dur="3000"/>
                                        <p:tgtEl>
                                          <p:spTgt spid="1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30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32"/>
                                        </p:tgtEl>
                                        <p:attrNameLst>
                                          <p:attrName>style.visibility</p:attrName>
                                        </p:attrNameLst>
                                      </p:cBhvr>
                                      <p:to>
                                        <p:strVal val="visible"/>
                                      </p:to>
                                    </p:set>
                                    <p:animEffect transition="in" filter="wipe(up)">
                                      <p:cBhvr>
                                        <p:cTn id="32" dur="2000"/>
                                        <p:tgtEl>
                                          <p:spTgt spid="1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106"/>
                                        </p:tgtEl>
                                        <p:attrNameLst>
                                          <p:attrName>style.visibility</p:attrName>
                                        </p:attrNameLst>
                                      </p:cBhvr>
                                      <p:to>
                                        <p:strVal val="visible"/>
                                      </p:to>
                                    </p:set>
                                    <p:animEffect transition="in" filter="wipe(right)">
                                      <p:cBhvr>
                                        <p:cTn id="37" dur="3000"/>
                                        <p:tgtEl>
                                          <p:spTgt spid="10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wipe(right)">
                                      <p:cBhvr>
                                        <p:cTn id="42" dur="20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108"/>
                                        </p:tgtEl>
                                        <p:attrNameLst>
                                          <p:attrName>style.visibility</p:attrName>
                                        </p:attrNameLst>
                                      </p:cBhvr>
                                      <p:to>
                                        <p:strVal val="visible"/>
                                      </p:to>
                                    </p:set>
                                    <p:animEffect transition="in" filter="wipe(right)">
                                      <p:cBhvr>
                                        <p:cTn id="47" dur="2000"/>
                                        <p:tgtEl>
                                          <p:spTgt spid="10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109"/>
                                        </p:tgtEl>
                                        <p:attrNameLst>
                                          <p:attrName>style.visibility</p:attrName>
                                        </p:attrNameLst>
                                      </p:cBhvr>
                                      <p:to>
                                        <p:strVal val="visible"/>
                                      </p:to>
                                    </p:set>
                                    <p:animEffect transition="in" filter="wipe(right)">
                                      <p:cBhvr>
                                        <p:cTn id="52" dur="2000"/>
                                        <p:tgtEl>
                                          <p:spTgt spid="10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110"/>
                                        </p:tgtEl>
                                        <p:attrNameLst>
                                          <p:attrName>style.visibility</p:attrName>
                                        </p:attrNameLst>
                                      </p:cBhvr>
                                      <p:to>
                                        <p:strVal val="visible"/>
                                      </p:to>
                                    </p:set>
                                    <p:animEffect transition="in" filter="wipe(right)">
                                      <p:cBhvr>
                                        <p:cTn id="57" dur="2000"/>
                                        <p:tgtEl>
                                          <p:spTgt spid="1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111"/>
                                        </p:tgtEl>
                                        <p:attrNameLst>
                                          <p:attrName>style.visibility</p:attrName>
                                        </p:attrNameLst>
                                      </p:cBhvr>
                                      <p:to>
                                        <p:strVal val="visible"/>
                                      </p:to>
                                    </p:set>
                                    <p:animEffect transition="in" filter="wipe(right)">
                                      <p:cBhvr>
                                        <p:cTn id="62" dur="2000"/>
                                        <p:tgtEl>
                                          <p:spTgt spid="11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nodeType="clickEffect">
                                  <p:stCondLst>
                                    <p:cond delay="0"/>
                                  </p:stCondLst>
                                  <p:childTnLst>
                                    <p:set>
                                      <p:cBhvr>
                                        <p:cTn id="66" dur="1" fill="hold">
                                          <p:stCondLst>
                                            <p:cond delay="0"/>
                                          </p:stCondLst>
                                        </p:cTn>
                                        <p:tgtEl>
                                          <p:spTgt spid="134"/>
                                        </p:tgtEl>
                                        <p:attrNameLst>
                                          <p:attrName>style.visibility</p:attrName>
                                        </p:attrNameLst>
                                      </p:cBhvr>
                                      <p:to>
                                        <p:strVal val="visible"/>
                                      </p:to>
                                    </p:set>
                                    <p:animEffect transition="in" filter="wipe(right)">
                                      <p:cBhvr>
                                        <p:cTn id="67" dur="20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29" grpId="0"/>
      <p:bldP spid="132" grpId="0"/>
      <p:bldP spid="13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4 Diagrama"/>
          <p:cNvGraphicFramePr/>
          <p:nvPr/>
        </p:nvGraphicFramePr>
        <p:xfrm>
          <a:off x="1547834" y="1365264"/>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5 Rectángulo redondeado"/>
          <p:cNvSpPr/>
          <p:nvPr/>
        </p:nvSpPr>
        <p:spPr>
          <a:xfrm>
            <a:off x="947472" y="188640"/>
            <a:ext cx="6000792" cy="914400"/>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6699"/>
                </a:solidFill>
                <a:effectLst/>
                <a:uLnTx/>
                <a:uFillTx/>
                <a:latin typeface="Calibri"/>
                <a:ea typeface="+mn-ea"/>
                <a:cs typeface="+mn-cs"/>
              </a:rPr>
              <a:t>A medida que descendemos por la jerarquía ocurre lo siguiente:</a:t>
            </a:r>
          </a:p>
        </p:txBody>
      </p:sp>
      <p:sp>
        <p:nvSpPr>
          <p:cNvPr id="7" name="6 CuadroTexto"/>
          <p:cNvSpPr txBox="1"/>
          <p:nvPr/>
        </p:nvSpPr>
        <p:spPr>
          <a:xfrm>
            <a:off x="1043608" y="5715016"/>
            <a:ext cx="684075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400" b="1" i="0" u="none" strike="noStrike" kern="1200" cap="none" spc="0" normalizeH="0" baseline="0" noProof="0" dirty="0">
                <a:ln>
                  <a:noFill/>
                </a:ln>
                <a:solidFill>
                  <a:srgbClr val="C00000"/>
                </a:solidFill>
                <a:effectLst/>
                <a:uLnTx/>
                <a:uFillTx/>
                <a:latin typeface="Calibri"/>
                <a:ea typeface="+mn-ea"/>
                <a:cs typeface="+mn-cs"/>
              </a:rPr>
              <a:t>La clave del éxito de la organización jerárquica está en la disminución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400" b="1" i="0" u="none" strike="noStrike" kern="1200" cap="none" spc="0" normalizeH="0" baseline="0" noProof="0" dirty="0">
                <a:ln>
                  <a:noFill/>
                </a:ln>
                <a:solidFill>
                  <a:srgbClr val="C00000"/>
                </a:solidFill>
                <a:effectLst/>
                <a:uLnTx/>
                <a:uFillTx/>
                <a:latin typeface="Calibri"/>
                <a:ea typeface="+mn-ea"/>
                <a:cs typeface="+mn-cs"/>
              </a:rPr>
              <a:t> de la frecuencia de acceso del procesador al nivel inferior.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4 Diagrama"/>
          <p:cNvGraphicFramePr/>
          <p:nvPr>
            <p:extLst>
              <p:ext uri="{D42A27DB-BD31-4B8C-83A1-F6EECF244321}">
                <p14:modId xmlns:p14="http://schemas.microsoft.com/office/powerpoint/2010/main" val="1991497898"/>
              </p:ext>
            </p:extLst>
          </p:nvPr>
        </p:nvGraphicFramePr>
        <p:xfrm>
          <a:off x="571472" y="714356"/>
          <a:ext cx="7929618" cy="4929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0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3" name="1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12" name="11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CuadroTexto 2">
            <a:extLst>
              <a:ext uri="{FF2B5EF4-FFF2-40B4-BE49-F238E27FC236}">
                <a16:creationId xmlns:a16="http://schemas.microsoft.com/office/drawing/2014/main" id="{89CF9CCF-A52D-715D-6BCC-51DDD007EFC5}"/>
              </a:ext>
            </a:extLst>
          </p:cNvPr>
          <p:cNvSpPr txBox="1"/>
          <p:nvPr/>
        </p:nvSpPr>
        <p:spPr>
          <a:xfrm>
            <a:off x="175847" y="136525"/>
            <a:ext cx="8792306" cy="4801314"/>
          </a:xfrm>
          <a:prstGeom prst="rect">
            <a:avLst/>
          </a:prstGeom>
          <a:noFill/>
        </p:spPr>
        <p:txBody>
          <a:bodyPr wrap="square">
            <a:spAutoFit/>
          </a:bodyPr>
          <a:lstStyle/>
          <a:p>
            <a:pPr algn="just"/>
            <a:r>
              <a:rPr lang="es-ES" b="1" dirty="0">
                <a:solidFill>
                  <a:srgbClr val="0070C0"/>
                </a:solidFill>
              </a:rPr>
              <a:t>EJEMPLO</a:t>
            </a:r>
          </a:p>
          <a:p>
            <a:pPr algn="just"/>
            <a:endParaRPr lang="es-ES" dirty="0">
              <a:solidFill>
                <a:srgbClr val="0070C0"/>
              </a:solidFill>
            </a:endParaRPr>
          </a:p>
          <a:p>
            <a:pPr algn="just"/>
            <a:r>
              <a:rPr lang="es-ES" dirty="0">
                <a:solidFill>
                  <a:srgbClr val="0070C0"/>
                </a:solidFill>
              </a:rPr>
              <a:t>Suponga que el procesador tiene acceso a dos niveles de memoria. Nivel 1 contiene 1000 palabras y tiene un tiempo de acceso de 0,01 µs; el nivel 2 contiene 100,000 palabras y tiene un tiempo de acceso de 0,1 µs. Suponga que, si una palabra a la que se va a acceder está en el nivel 1, entonces el procesador accede directamente. Si está en el nivel 2, la palabra se transfiere primero al nivel 1 y luego accedido por el procesador. Para simplificar, ignoramos el tiempo requerido por el procesador para determinar si la palabra está en el nivel 1 o en el nivel 2. La figura muestra la forma general de la curva que describe esta situación. La figura muestra el tiempo medio de acceso de un sistema de memoria de dos niveles en función de la tasa de aciertos H, donde H se define como la fracción de todos los accesos a la memoria que se encuentran en la memoria más rápida (por ejemplo, la caché), T1 es el tiempo de acceso al nivel 1, y T2 es el tiempo de acceso al nivel 2. Como se puede observar, para porcentajes altos del acceso de nivel 1, el tiempo de acceso total promedio es mucho más cercano al del nivel 1 que al de nivel 2.</a:t>
            </a:r>
          </a:p>
          <a:p>
            <a:pPr algn="just"/>
            <a:r>
              <a:rPr lang="es-ES" dirty="0">
                <a:solidFill>
                  <a:srgbClr val="0070C0"/>
                </a:solidFill>
              </a:rPr>
              <a:t>En nuestro ejemplo, suponga que el 95% de los accesos a la memoria se encuentran en el nivel 1. Entonces el tiempo promedio para acceder a una palabra se puede expresar como:</a:t>
            </a:r>
            <a:endParaRPr lang="es-HN" dirty="0">
              <a:solidFill>
                <a:srgbClr val="0070C0"/>
              </a:solidFill>
            </a:endParaRPr>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A36A3797-C248-4265-9E1E-7488CD096410}"/>
                  </a:ext>
                </a:extLst>
              </p:cNvPr>
              <p:cNvSpPr txBox="1"/>
              <p:nvPr/>
            </p:nvSpPr>
            <p:spPr>
              <a:xfrm>
                <a:off x="843379" y="5686135"/>
                <a:ext cx="7190912" cy="369332"/>
              </a:xfrm>
              <a:prstGeom prst="rect">
                <a:avLst/>
              </a:prstGeom>
              <a:noFill/>
            </p:spPr>
            <p:txBody>
              <a:bodyPr wrap="square">
                <a:spAutoFit/>
              </a:bodyPr>
              <a:lstStyle/>
              <a:p>
                <a14:m>
                  <m:oMath xmlns:m="http://schemas.openxmlformats.org/officeDocument/2006/math">
                    <m:sSub>
                      <m:sSubPr>
                        <m:ctrlPr>
                          <a:rPr lang="en-US" i="1" smtClean="0">
                            <a:solidFill>
                              <a:srgbClr val="0070C0"/>
                            </a:solidFill>
                            <a:latin typeface="Cambria Math" panose="02040503050406030204" pitchFamily="18" charset="0"/>
                          </a:rPr>
                        </m:ctrlPr>
                      </m:sSubPr>
                      <m:e>
                        <m:r>
                          <m:rPr>
                            <m:sty m:val="p"/>
                          </m:rPr>
                          <a:rPr lang="es-ES" b="0" i="0" smtClean="0">
                            <a:solidFill>
                              <a:srgbClr val="0070C0"/>
                            </a:solidFill>
                            <a:latin typeface="Cambria Math" panose="02040503050406030204" pitchFamily="18" charset="0"/>
                          </a:rPr>
                          <m:t>T</m:t>
                        </m:r>
                      </m:e>
                      <m:sub>
                        <m:r>
                          <m:rPr>
                            <m:sty m:val="p"/>
                          </m:rPr>
                          <a:rPr lang="es-ES" b="0" i="0" smtClean="0">
                            <a:solidFill>
                              <a:srgbClr val="0070C0"/>
                            </a:solidFill>
                            <a:latin typeface="Cambria Math" panose="02040503050406030204" pitchFamily="18" charset="0"/>
                          </a:rPr>
                          <m:t>S</m:t>
                        </m:r>
                      </m:sub>
                    </m:sSub>
                    <m:r>
                      <a:rPr lang="en-US" b="0" i="1" smtClean="0">
                        <a:solidFill>
                          <a:srgbClr val="0070C0"/>
                        </a:solidFill>
                        <a:latin typeface="Cambria Math" panose="02040503050406030204" pitchFamily="18" charset="0"/>
                        <a:ea typeface="Cambria Math" panose="02040503050406030204" pitchFamily="18" charset="0"/>
                      </a:rPr>
                      <m:t>=</m:t>
                    </m:r>
                  </m:oMath>
                </a14:m>
                <a:r>
                  <a:rPr lang="en-US" dirty="0">
                    <a:solidFill>
                      <a:srgbClr val="0070C0"/>
                    </a:solidFill>
                  </a:rPr>
                  <a:t> (0.95)(0.01 µs) + (0.05)(0.01 µs + 0.1 µs) = 0.0095 + 0.0055 = 0.015 µs</a:t>
                </a:r>
                <a:endParaRPr lang="es-HN" dirty="0">
                  <a:solidFill>
                    <a:srgbClr val="0070C0"/>
                  </a:solidFill>
                </a:endParaRPr>
              </a:p>
            </p:txBody>
          </p:sp>
        </mc:Choice>
        <mc:Fallback xmlns="">
          <p:sp>
            <p:nvSpPr>
              <p:cNvPr id="6" name="CuadroTexto 5">
                <a:extLst>
                  <a:ext uri="{FF2B5EF4-FFF2-40B4-BE49-F238E27FC236}">
                    <a16:creationId xmlns:a16="http://schemas.microsoft.com/office/drawing/2014/main" id="{A36A3797-C248-4265-9E1E-7488CD096410}"/>
                  </a:ext>
                </a:extLst>
              </p:cNvPr>
              <p:cNvSpPr txBox="1">
                <a:spLocks noRot="1" noChangeAspect="1" noMove="1" noResize="1" noEditPoints="1" noAdjustHandles="1" noChangeArrowheads="1" noChangeShapeType="1" noTextEdit="1"/>
              </p:cNvSpPr>
              <p:nvPr/>
            </p:nvSpPr>
            <p:spPr>
              <a:xfrm>
                <a:off x="843379" y="5686135"/>
                <a:ext cx="7190912" cy="369332"/>
              </a:xfrm>
              <a:prstGeom prst="rect">
                <a:avLst/>
              </a:prstGeom>
              <a:blipFill>
                <a:blip r:embed="rId2"/>
                <a:stretch>
                  <a:fillRect t="-10000" b="-26667"/>
                </a:stretch>
              </a:blipFill>
            </p:spPr>
            <p:txBody>
              <a:bodyPr/>
              <a:lstStyle/>
              <a:p>
                <a:r>
                  <a:rPr lang="es-HN">
                    <a:noFill/>
                  </a:rPr>
                  <a:t> </a:t>
                </a:r>
              </a:p>
            </p:txBody>
          </p:sp>
        </mc:Fallback>
      </mc:AlternateContent>
      <p:sp>
        <p:nvSpPr>
          <p:cNvPr id="2" name="CuadroTexto 1">
            <a:extLst>
              <a:ext uri="{FF2B5EF4-FFF2-40B4-BE49-F238E27FC236}">
                <a16:creationId xmlns:a16="http://schemas.microsoft.com/office/drawing/2014/main" id="{BEDBB67E-810B-4A98-A110-45D51FD6F56B}"/>
              </a:ext>
            </a:extLst>
          </p:cNvPr>
          <p:cNvSpPr txBox="1"/>
          <p:nvPr/>
        </p:nvSpPr>
        <p:spPr>
          <a:xfrm>
            <a:off x="779301" y="5133761"/>
            <a:ext cx="1269578" cy="276999"/>
          </a:xfrm>
          <a:prstGeom prst="rect">
            <a:avLst/>
          </a:prstGeom>
          <a:noFill/>
        </p:spPr>
        <p:txBody>
          <a:bodyPr wrap="none" rtlCol="0">
            <a:spAutoFit/>
          </a:bodyPr>
          <a:lstStyle/>
          <a:p>
            <a:r>
              <a:rPr lang="es-ES" sz="1200" b="1" dirty="0">
                <a:solidFill>
                  <a:srgbClr val="0070C0"/>
                </a:solidFill>
              </a:rPr>
              <a:t>Tasa de acierto H</a:t>
            </a:r>
            <a:endParaRPr lang="es-HN" sz="1200" b="1" dirty="0">
              <a:solidFill>
                <a:srgbClr val="0070C0"/>
              </a:solidFill>
            </a:endParaRPr>
          </a:p>
        </p:txBody>
      </p:sp>
      <p:sp>
        <p:nvSpPr>
          <p:cNvPr id="8" name="CuadroTexto 7">
            <a:extLst>
              <a:ext uri="{FF2B5EF4-FFF2-40B4-BE49-F238E27FC236}">
                <a16:creationId xmlns:a16="http://schemas.microsoft.com/office/drawing/2014/main" id="{8220E67B-AB2F-4BD7-B74B-B9F1CC7DD1DF}"/>
              </a:ext>
            </a:extLst>
          </p:cNvPr>
          <p:cNvSpPr txBox="1"/>
          <p:nvPr/>
        </p:nvSpPr>
        <p:spPr>
          <a:xfrm>
            <a:off x="1797858" y="6159056"/>
            <a:ext cx="1585883" cy="276999"/>
          </a:xfrm>
          <a:prstGeom prst="rect">
            <a:avLst/>
          </a:prstGeom>
          <a:noFill/>
        </p:spPr>
        <p:txBody>
          <a:bodyPr wrap="none" rtlCol="0">
            <a:spAutoFit/>
          </a:bodyPr>
          <a:lstStyle/>
          <a:p>
            <a:r>
              <a:rPr lang="es-ES" sz="1200" b="1" dirty="0">
                <a:solidFill>
                  <a:srgbClr val="0070C0"/>
                </a:solidFill>
              </a:rPr>
              <a:t>Tiempo acceso nivel 1</a:t>
            </a:r>
            <a:endParaRPr lang="es-HN" sz="1200" b="1" dirty="0">
              <a:solidFill>
                <a:srgbClr val="0070C0"/>
              </a:solidFill>
            </a:endParaRPr>
          </a:p>
        </p:txBody>
      </p:sp>
      <p:sp>
        <p:nvSpPr>
          <p:cNvPr id="9" name="CuadroTexto 8">
            <a:extLst>
              <a:ext uri="{FF2B5EF4-FFF2-40B4-BE49-F238E27FC236}">
                <a16:creationId xmlns:a16="http://schemas.microsoft.com/office/drawing/2014/main" id="{428DAE3F-5F01-4C64-9049-ED3A568C73FB}"/>
              </a:ext>
            </a:extLst>
          </p:cNvPr>
          <p:cNvSpPr txBox="1"/>
          <p:nvPr/>
        </p:nvSpPr>
        <p:spPr>
          <a:xfrm>
            <a:off x="2941172" y="5176626"/>
            <a:ext cx="1404808" cy="276999"/>
          </a:xfrm>
          <a:prstGeom prst="rect">
            <a:avLst/>
          </a:prstGeom>
          <a:noFill/>
        </p:spPr>
        <p:txBody>
          <a:bodyPr wrap="none" rtlCol="0">
            <a:spAutoFit/>
          </a:bodyPr>
          <a:lstStyle/>
          <a:p>
            <a:r>
              <a:rPr lang="es-ES" sz="1200" b="1" dirty="0">
                <a:solidFill>
                  <a:srgbClr val="0070C0"/>
                </a:solidFill>
              </a:rPr>
              <a:t>Tasa de fallos = 1-H</a:t>
            </a:r>
            <a:endParaRPr lang="es-HN" sz="1200" b="1" dirty="0">
              <a:solidFill>
                <a:srgbClr val="0070C0"/>
              </a:solidFill>
            </a:endParaRPr>
          </a:p>
        </p:txBody>
      </p:sp>
      <p:sp>
        <p:nvSpPr>
          <p:cNvPr id="10" name="CuadroTexto 9">
            <a:extLst>
              <a:ext uri="{FF2B5EF4-FFF2-40B4-BE49-F238E27FC236}">
                <a16:creationId xmlns:a16="http://schemas.microsoft.com/office/drawing/2014/main" id="{5FF6E995-A670-4179-B127-F73AA4540089}"/>
              </a:ext>
            </a:extLst>
          </p:cNvPr>
          <p:cNvSpPr txBox="1"/>
          <p:nvPr/>
        </p:nvSpPr>
        <p:spPr>
          <a:xfrm>
            <a:off x="4403494" y="5213214"/>
            <a:ext cx="643125" cy="276999"/>
          </a:xfrm>
          <a:prstGeom prst="rect">
            <a:avLst/>
          </a:prstGeom>
          <a:noFill/>
        </p:spPr>
        <p:txBody>
          <a:bodyPr wrap="none" rtlCol="0">
            <a:spAutoFit/>
          </a:bodyPr>
          <a:lstStyle/>
          <a:p>
            <a:r>
              <a:rPr lang="es-ES" sz="1200" b="1" dirty="0">
                <a:solidFill>
                  <a:srgbClr val="0070C0"/>
                </a:solidFill>
              </a:rPr>
              <a:t>T1 + T2</a:t>
            </a:r>
            <a:endParaRPr lang="es-HN" sz="1200" b="1" dirty="0">
              <a:solidFill>
                <a:srgbClr val="0070C0"/>
              </a:solidFill>
            </a:endParaRPr>
          </a:p>
        </p:txBody>
      </p:sp>
      <p:cxnSp>
        <p:nvCxnSpPr>
          <p:cNvPr id="5" name="Conector recto de flecha 4">
            <a:extLst>
              <a:ext uri="{FF2B5EF4-FFF2-40B4-BE49-F238E27FC236}">
                <a16:creationId xmlns:a16="http://schemas.microsoft.com/office/drawing/2014/main" id="{EEE623DB-D5B8-455D-A5E8-BEC451C59F84}"/>
              </a:ext>
            </a:extLst>
          </p:cNvPr>
          <p:cNvCxnSpPr>
            <a:stCxn id="2" idx="2"/>
          </p:cNvCxnSpPr>
          <p:nvPr/>
        </p:nvCxnSpPr>
        <p:spPr>
          <a:xfrm>
            <a:off x="1414090" y="5410760"/>
            <a:ext cx="308178" cy="341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B12A817C-C9BB-4D63-8C6F-8620763ABA4B}"/>
              </a:ext>
            </a:extLst>
          </p:cNvPr>
          <p:cNvCxnSpPr>
            <a:cxnSpLocks/>
            <a:stCxn id="8" idx="0"/>
          </p:cNvCxnSpPr>
          <p:nvPr/>
        </p:nvCxnSpPr>
        <p:spPr>
          <a:xfrm flipH="1" flipV="1">
            <a:off x="2379216" y="5972668"/>
            <a:ext cx="211584" cy="18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8D87EDBC-7D6D-4445-965F-16E4AE69AEE2}"/>
              </a:ext>
            </a:extLst>
          </p:cNvPr>
          <p:cNvCxnSpPr>
            <a:cxnSpLocks/>
            <a:stCxn id="9" idx="2"/>
          </p:cNvCxnSpPr>
          <p:nvPr/>
        </p:nvCxnSpPr>
        <p:spPr>
          <a:xfrm flipH="1">
            <a:off x="3320249" y="5453625"/>
            <a:ext cx="323327" cy="275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23B5C491-11E9-4D34-A270-3706F900EACF}"/>
              </a:ext>
            </a:extLst>
          </p:cNvPr>
          <p:cNvCxnSpPr>
            <a:cxnSpLocks/>
          </p:cNvCxnSpPr>
          <p:nvPr/>
        </p:nvCxnSpPr>
        <p:spPr>
          <a:xfrm flipH="1">
            <a:off x="4373854" y="5472904"/>
            <a:ext cx="323327" cy="275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0A8418B-E26E-F5CD-B787-7D3EE3DE1F6A}"/>
              </a:ext>
            </a:extLst>
          </p:cNvPr>
          <p:cNvSpPr>
            <a:spLocks noGrp="1"/>
          </p:cNvSpPr>
          <p:nvPr>
            <p:ph type="dt" sz="half" idx="10"/>
          </p:nvPr>
        </p:nvSpPr>
        <p:spPr/>
        <p:txBody>
          <a:bodyPr/>
          <a:lstStyle/>
          <a:p>
            <a:r>
              <a:rPr lang="es-HN"/>
              <a:t>Ing. Miguel Aguilar</a:t>
            </a:r>
            <a:endParaRPr lang="es-MX"/>
          </a:p>
        </p:txBody>
      </p:sp>
      <p:sp>
        <p:nvSpPr>
          <p:cNvPr id="3" name="Marcador de pie de página 2">
            <a:extLst>
              <a:ext uri="{FF2B5EF4-FFF2-40B4-BE49-F238E27FC236}">
                <a16:creationId xmlns:a16="http://schemas.microsoft.com/office/drawing/2014/main" id="{7B5B2677-618B-A733-B932-B5376C71C668}"/>
              </a:ext>
            </a:extLst>
          </p:cNvPr>
          <p:cNvSpPr>
            <a:spLocks noGrp="1"/>
          </p:cNvSpPr>
          <p:nvPr>
            <p:ph type="ftr" sz="quarter" idx="11"/>
          </p:nvPr>
        </p:nvSpPr>
        <p:spPr/>
        <p:txBody>
          <a:bodyPr/>
          <a:lstStyle/>
          <a:p>
            <a:r>
              <a:rPr lang="es-MX"/>
              <a:t>Arquitectura de Computadoras</a:t>
            </a:r>
          </a:p>
        </p:txBody>
      </p:sp>
      <p:sp>
        <p:nvSpPr>
          <p:cNvPr id="4" name="Marcador de número de diapositiva 3">
            <a:extLst>
              <a:ext uri="{FF2B5EF4-FFF2-40B4-BE49-F238E27FC236}">
                <a16:creationId xmlns:a16="http://schemas.microsoft.com/office/drawing/2014/main" id="{520A9313-4AC2-5847-AA4A-9708509D1720}"/>
              </a:ext>
            </a:extLst>
          </p:cNvPr>
          <p:cNvSpPr>
            <a:spLocks noGrp="1"/>
          </p:cNvSpPr>
          <p:nvPr>
            <p:ph type="sldNum" sz="quarter" idx="12"/>
          </p:nvPr>
        </p:nvSpPr>
        <p:spPr/>
        <p:txBody>
          <a:bodyPr/>
          <a:lstStyle/>
          <a:p>
            <a:fld id="{5B3FB27E-8011-4B47-ACF1-F2A542C1FF6D}" type="slidenum">
              <a:rPr lang="es-MX" smtClean="0"/>
              <a:pPr/>
              <a:t>31</a:t>
            </a:fld>
            <a:endParaRPr lang="es-MX"/>
          </a:p>
        </p:txBody>
      </p:sp>
      <p:pic>
        <p:nvPicPr>
          <p:cNvPr id="14" name="Imagen 13">
            <a:extLst>
              <a:ext uri="{FF2B5EF4-FFF2-40B4-BE49-F238E27FC236}">
                <a16:creationId xmlns:a16="http://schemas.microsoft.com/office/drawing/2014/main" id="{C08997D1-A94E-77EB-4AC6-32A76B089F56}"/>
              </a:ext>
            </a:extLst>
          </p:cNvPr>
          <p:cNvPicPr>
            <a:picLocks noChangeAspect="1"/>
          </p:cNvPicPr>
          <p:nvPr/>
        </p:nvPicPr>
        <p:blipFill>
          <a:blip r:embed="rId2"/>
          <a:stretch>
            <a:fillRect/>
          </a:stretch>
        </p:blipFill>
        <p:spPr>
          <a:xfrm>
            <a:off x="201031" y="745555"/>
            <a:ext cx="3876994" cy="3584549"/>
          </a:xfrm>
          <a:prstGeom prst="rect">
            <a:avLst/>
          </a:prstGeom>
        </p:spPr>
      </p:pic>
      <p:sp>
        <p:nvSpPr>
          <p:cNvPr id="16" name="CuadroTexto 15">
            <a:extLst>
              <a:ext uri="{FF2B5EF4-FFF2-40B4-BE49-F238E27FC236}">
                <a16:creationId xmlns:a16="http://schemas.microsoft.com/office/drawing/2014/main" id="{E9911F55-2672-8762-90EE-2AC2A54E6134}"/>
              </a:ext>
            </a:extLst>
          </p:cNvPr>
          <p:cNvSpPr txBox="1"/>
          <p:nvPr/>
        </p:nvSpPr>
        <p:spPr>
          <a:xfrm>
            <a:off x="677877" y="4327646"/>
            <a:ext cx="3400148" cy="461665"/>
          </a:xfrm>
          <a:prstGeom prst="rect">
            <a:avLst/>
          </a:prstGeom>
          <a:noFill/>
        </p:spPr>
        <p:txBody>
          <a:bodyPr wrap="square">
            <a:spAutoFit/>
          </a:bodyPr>
          <a:lstStyle/>
          <a:p>
            <a:pPr algn="ctr"/>
            <a:r>
              <a:rPr lang="es-ES" sz="1200" b="1" dirty="0">
                <a:solidFill>
                  <a:srgbClr val="0070C0"/>
                </a:solidFill>
              </a:rPr>
              <a:t>Realización de Accesos que Involucran sólo</a:t>
            </a:r>
          </a:p>
          <a:p>
            <a:pPr algn="ctr"/>
            <a:r>
              <a:rPr lang="es-ES" sz="1200" b="1" dirty="0">
                <a:solidFill>
                  <a:srgbClr val="0070C0"/>
                </a:solidFill>
              </a:rPr>
              <a:t>Nivel 1 (proporción de aciertos)</a:t>
            </a:r>
            <a:endParaRPr lang="es-HN" sz="1200" b="1" dirty="0">
              <a:solidFill>
                <a:srgbClr val="0070C0"/>
              </a:solidFill>
            </a:endParaRPr>
          </a:p>
        </p:txBody>
      </p:sp>
      <p:sp>
        <p:nvSpPr>
          <p:cNvPr id="18" name="CuadroTexto 17">
            <a:extLst>
              <a:ext uri="{FF2B5EF4-FFF2-40B4-BE49-F238E27FC236}">
                <a16:creationId xmlns:a16="http://schemas.microsoft.com/office/drawing/2014/main" id="{7D00C04F-FFB9-FAFF-684F-98740058D205}"/>
              </a:ext>
            </a:extLst>
          </p:cNvPr>
          <p:cNvSpPr txBox="1"/>
          <p:nvPr/>
        </p:nvSpPr>
        <p:spPr>
          <a:xfrm>
            <a:off x="299695" y="5838689"/>
            <a:ext cx="8543778" cy="523220"/>
          </a:xfrm>
          <a:prstGeom prst="rect">
            <a:avLst/>
          </a:prstGeom>
          <a:noFill/>
        </p:spPr>
        <p:txBody>
          <a:bodyPr wrap="square">
            <a:spAutoFit/>
          </a:bodyPr>
          <a:lstStyle/>
          <a:p>
            <a:pPr algn="ctr"/>
            <a:r>
              <a:rPr lang="es-ES" sz="1400" b="1" dirty="0">
                <a:solidFill>
                  <a:srgbClr val="C00000"/>
                </a:solidFill>
              </a:rPr>
              <a:t>Si la palabra referenciada se encuentra en la memoria más rápida, eso se define como un acierto. Se produce un fallo si la palabra referenciada no se encuentra en la memoria más rápida.</a:t>
            </a:r>
            <a:endParaRPr lang="es-HN" sz="1400" b="1" dirty="0">
              <a:solidFill>
                <a:srgbClr val="C00000"/>
              </a:solidFill>
            </a:endParaRPr>
          </a:p>
        </p:txBody>
      </p:sp>
      <p:grpSp>
        <p:nvGrpSpPr>
          <p:cNvPr id="56" name="Grupo 55">
            <a:extLst>
              <a:ext uri="{FF2B5EF4-FFF2-40B4-BE49-F238E27FC236}">
                <a16:creationId xmlns:a16="http://schemas.microsoft.com/office/drawing/2014/main" id="{B553281A-3466-A81E-D064-97C881AC6B17}"/>
              </a:ext>
            </a:extLst>
          </p:cNvPr>
          <p:cNvGrpSpPr/>
          <p:nvPr/>
        </p:nvGrpSpPr>
        <p:grpSpPr>
          <a:xfrm>
            <a:off x="4385569" y="1019311"/>
            <a:ext cx="4572000" cy="2654571"/>
            <a:chOff x="4572000" y="1277296"/>
            <a:chExt cx="4561700" cy="2396586"/>
          </a:xfrm>
        </p:grpSpPr>
        <p:sp>
          <p:nvSpPr>
            <p:cNvPr id="21" name="Rectángulo 20">
              <a:extLst>
                <a:ext uri="{FF2B5EF4-FFF2-40B4-BE49-F238E27FC236}">
                  <a16:creationId xmlns:a16="http://schemas.microsoft.com/office/drawing/2014/main" id="{5314A387-F67F-C6A6-1401-81E34681292C}"/>
                </a:ext>
              </a:extLst>
            </p:cNvPr>
            <p:cNvSpPr/>
            <p:nvPr/>
          </p:nvSpPr>
          <p:spPr>
            <a:xfrm>
              <a:off x="4572000" y="2053882"/>
              <a:ext cx="1620000" cy="16200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t>PROCESADOR</a:t>
              </a:r>
              <a:endParaRPr lang="es-HN" b="1" dirty="0"/>
            </a:p>
          </p:txBody>
        </p:sp>
        <p:sp>
          <p:nvSpPr>
            <p:cNvPr id="22" name="Rectángulo 21">
              <a:extLst>
                <a:ext uri="{FF2B5EF4-FFF2-40B4-BE49-F238E27FC236}">
                  <a16:creationId xmlns:a16="http://schemas.microsoft.com/office/drawing/2014/main" id="{274A59AB-BF45-9DE3-9C42-AD55119CD826}"/>
                </a:ext>
              </a:extLst>
            </p:cNvPr>
            <p:cNvSpPr/>
            <p:nvPr/>
          </p:nvSpPr>
          <p:spPr>
            <a:xfrm>
              <a:off x="6818140" y="2250269"/>
              <a:ext cx="773723" cy="40011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t>L1</a:t>
              </a:r>
              <a:endParaRPr lang="es-HN" b="1" dirty="0"/>
            </a:p>
          </p:txBody>
        </p:sp>
        <p:sp>
          <p:nvSpPr>
            <p:cNvPr id="23" name="Rectángulo 22">
              <a:extLst>
                <a:ext uri="{FF2B5EF4-FFF2-40B4-BE49-F238E27FC236}">
                  <a16:creationId xmlns:a16="http://schemas.microsoft.com/office/drawing/2014/main" id="{9625207D-60EA-941E-95F6-3D93DD2ED298}"/>
                </a:ext>
              </a:extLst>
            </p:cNvPr>
            <p:cNvSpPr/>
            <p:nvPr/>
          </p:nvSpPr>
          <p:spPr>
            <a:xfrm>
              <a:off x="7913077" y="1617786"/>
              <a:ext cx="773723" cy="1035289"/>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t>L2</a:t>
              </a:r>
              <a:endParaRPr lang="es-HN" b="1" dirty="0"/>
            </a:p>
          </p:txBody>
        </p:sp>
        <p:cxnSp>
          <p:nvCxnSpPr>
            <p:cNvPr id="28" name="Conector recto 27">
              <a:extLst>
                <a:ext uri="{FF2B5EF4-FFF2-40B4-BE49-F238E27FC236}">
                  <a16:creationId xmlns:a16="http://schemas.microsoft.com/office/drawing/2014/main" id="{CBA2A658-498D-362A-894D-7A528C7F34A0}"/>
                </a:ext>
              </a:extLst>
            </p:cNvPr>
            <p:cNvCxnSpPr>
              <a:cxnSpLocks/>
            </p:cNvCxnSpPr>
            <p:nvPr/>
          </p:nvCxnSpPr>
          <p:spPr>
            <a:xfrm flipH="1">
              <a:off x="6170440" y="3161708"/>
              <a:ext cx="2849421" cy="0"/>
            </a:xfrm>
            <a:prstGeom prst="line">
              <a:avLst/>
            </a:prstGeom>
            <a:ln w="34925">
              <a:headEnd type="triangle"/>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A2B863E7-2955-40D7-2A54-515B57F54EB9}"/>
                </a:ext>
              </a:extLst>
            </p:cNvPr>
            <p:cNvCxnSpPr>
              <a:cxnSpLocks/>
              <a:stCxn id="22" idx="2"/>
            </p:cNvCxnSpPr>
            <p:nvPr/>
          </p:nvCxnSpPr>
          <p:spPr>
            <a:xfrm flipH="1">
              <a:off x="7205001" y="2650379"/>
              <a:ext cx="1" cy="512504"/>
            </a:xfrm>
            <a:prstGeom prst="line">
              <a:avLst/>
            </a:prstGeom>
            <a:ln w="1905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A7056E04-C9E4-B66F-B0D1-290A203F5D22}"/>
                </a:ext>
              </a:extLst>
            </p:cNvPr>
            <p:cNvCxnSpPr>
              <a:cxnSpLocks/>
            </p:cNvCxnSpPr>
            <p:nvPr/>
          </p:nvCxnSpPr>
          <p:spPr>
            <a:xfrm flipH="1">
              <a:off x="8299938" y="2662309"/>
              <a:ext cx="1" cy="500574"/>
            </a:xfrm>
            <a:prstGeom prst="line">
              <a:avLst/>
            </a:prstGeom>
            <a:ln w="1905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E04905C6-DA9B-6483-6A8E-0BE526914063}"/>
                </a:ext>
              </a:extLst>
            </p:cNvPr>
            <p:cNvCxnSpPr>
              <a:cxnSpLocks/>
            </p:cNvCxnSpPr>
            <p:nvPr/>
          </p:nvCxnSpPr>
          <p:spPr>
            <a:xfrm>
              <a:off x="7011570" y="2648238"/>
              <a:ext cx="0" cy="362245"/>
            </a:xfrm>
            <a:prstGeom prst="line">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35">
              <a:extLst>
                <a:ext uri="{FF2B5EF4-FFF2-40B4-BE49-F238E27FC236}">
                  <a16:creationId xmlns:a16="http://schemas.microsoft.com/office/drawing/2014/main" id="{7911D1B6-E09C-D558-C30D-665BBC72B47C}"/>
                </a:ext>
              </a:extLst>
            </p:cNvPr>
            <p:cNvCxnSpPr>
              <a:cxnSpLocks/>
            </p:cNvCxnSpPr>
            <p:nvPr/>
          </p:nvCxnSpPr>
          <p:spPr>
            <a:xfrm>
              <a:off x="8106506" y="2648237"/>
              <a:ext cx="0" cy="362245"/>
            </a:xfrm>
            <a:prstGeom prst="line">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D484FD88-E10D-AD50-2434-8026ACA399D7}"/>
                </a:ext>
              </a:extLst>
            </p:cNvPr>
            <p:cNvCxnSpPr>
              <a:cxnSpLocks/>
            </p:cNvCxnSpPr>
            <p:nvPr/>
          </p:nvCxnSpPr>
          <p:spPr>
            <a:xfrm>
              <a:off x="7429724" y="2662301"/>
              <a:ext cx="0" cy="651808"/>
            </a:xfrm>
            <a:prstGeom prst="line">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0E073E96-68CF-D540-4FA5-958C1B7CFD63}"/>
                </a:ext>
              </a:extLst>
            </p:cNvPr>
            <p:cNvCxnSpPr>
              <a:cxnSpLocks/>
            </p:cNvCxnSpPr>
            <p:nvPr/>
          </p:nvCxnSpPr>
          <p:spPr>
            <a:xfrm>
              <a:off x="8496524" y="2648237"/>
              <a:ext cx="0" cy="665872"/>
            </a:xfrm>
            <a:prstGeom prst="line">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696E3006-6927-426F-C62B-D959283AD5E2}"/>
                </a:ext>
              </a:extLst>
            </p:cNvPr>
            <p:cNvCxnSpPr>
              <a:cxnSpLocks/>
            </p:cNvCxnSpPr>
            <p:nvPr/>
          </p:nvCxnSpPr>
          <p:spPr>
            <a:xfrm>
              <a:off x="6192000" y="3010482"/>
              <a:ext cx="2849421" cy="0"/>
            </a:xfrm>
            <a:prstGeom prst="straightConnector1">
              <a:avLst/>
            </a:prstGeom>
            <a:ln w="349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07F17072-2856-23AB-5371-5601D91639EF}"/>
                </a:ext>
              </a:extLst>
            </p:cNvPr>
            <p:cNvCxnSpPr>
              <a:cxnSpLocks/>
            </p:cNvCxnSpPr>
            <p:nvPr/>
          </p:nvCxnSpPr>
          <p:spPr>
            <a:xfrm>
              <a:off x="6170440" y="3314109"/>
              <a:ext cx="2849421" cy="0"/>
            </a:xfrm>
            <a:prstGeom prst="straightConnector1">
              <a:avLst/>
            </a:prstGeom>
            <a:ln w="34925">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CuadroTexto 52">
              <a:extLst>
                <a:ext uri="{FF2B5EF4-FFF2-40B4-BE49-F238E27FC236}">
                  <a16:creationId xmlns:a16="http://schemas.microsoft.com/office/drawing/2014/main" id="{6C2CD975-9027-BA67-3CBE-D1363B8971FE}"/>
                </a:ext>
              </a:extLst>
            </p:cNvPr>
            <p:cNvSpPr txBox="1"/>
            <p:nvPr/>
          </p:nvSpPr>
          <p:spPr>
            <a:xfrm>
              <a:off x="6326311" y="1759860"/>
              <a:ext cx="1718740" cy="276999"/>
            </a:xfrm>
            <a:prstGeom prst="rect">
              <a:avLst/>
            </a:prstGeom>
            <a:noFill/>
          </p:spPr>
          <p:txBody>
            <a:bodyPr wrap="none" rtlCol="0">
              <a:spAutoFit/>
            </a:bodyPr>
            <a:lstStyle/>
            <a:p>
              <a:r>
                <a:rPr lang="es-ES" sz="1200" b="1" dirty="0">
                  <a:solidFill>
                    <a:srgbClr val="0070C0"/>
                  </a:solidFill>
                </a:rPr>
                <a:t>Tiempo Acceso=0.01µs  </a:t>
              </a:r>
              <a:endParaRPr lang="es-HN" sz="1200" b="1" dirty="0">
                <a:solidFill>
                  <a:srgbClr val="0070C0"/>
                </a:solidFill>
              </a:endParaRPr>
            </a:p>
          </p:txBody>
        </p:sp>
        <p:sp>
          <p:nvSpPr>
            <p:cNvPr id="54" name="CuadroTexto 53">
              <a:extLst>
                <a:ext uri="{FF2B5EF4-FFF2-40B4-BE49-F238E27FC236}">
                  <a16:creationId xmlns:a16="http://schemas.microsoft.com/office/drawing/2014/main" id="{30343C00-296E-7B71-51DD-4A9256E97783}"/>
                </a:ext>
              </a:extLst>
            </p:cNvPr>
            <p:cNvSpPr txBox="1"/>
            <p:nvPr/>
          </p:nvSpPr>
          <p:spPr>
            <a:xfrm>
              <a:off x="7493507" y="1277296"/>
              <a:ext cx="1640193" cy="276999"/>
            </a:xfrm>
            <a:prstGeom prst="rect">
              <a:avLst/>
            </a:prstGeom>
            <a:noFill/>
          </p:spPr>
          <p:txBody>
            <a:bodyPr wrap="none" rtlCol="0">
              <a:spAutoFit/>
            </a:bodyPr>
            <a:lstStyle/>
            <a:p>
              <a:r>
                <a:rPr lang="es-ES" sz="1200" b="1" dirty="0">
                  <a:solidFill>
                    <a:srgbClr val="0070C0"/>
                  </a:solidFill>
                </a:rPr>
                <a:t>Tiempo Acceso=0.1µs  </a:t>
              </a:r>
              <a:endParaRPr lang="es-HN" sz="1200" b="1" dirty="0">
                <a:solidFill>
                  <a:srgbClr val="0070C0"/>
                </a:solidFill>
              </a:endParaRPr>
            </a:p>
          </p:txBody>
        </p:sp>
        <p:sp>
          <p:nvSpPr>
            <p:cNvPr id="55" name="CuadroTexto 54">
              <a:extLst>
                <a:ext uri="{FF2B5EF4-FFF2-40B4-BE49-F238E27FC236}">
                  <a16:creationId xmlns:a16="http://schemas.microsoft.com/office/drawing/2014/main" id="{83421249-259D-D24F-FA4E-E05623F834EA}"/>
                </a:ext>
              </a:extLst>
            </p:cNvPr>
            <p:cNvSpPr txBox="1"/>
            <p:nvPr/>
          </p:nvSpPr>
          <p:spPr>
            <a:xfrm>
              <a:off x="6900075" y="1952925"/>
              <a:ext cx="636713" cy="276999"/>
            </a:xfrm>
            <a:prstGeom prst="rect">
              <a:avLst/>
            </a:prstGeom>
            <a:noFill/>
          </p:spPr>
          <p:txBody>
            <a:bodyPr wrap="none" rtlCol="0">
              <a:spAutoFit/>
            </a:bodyPr>
            <a:lstStyle/>
            <a:p>
              <a:r>
                <a:rPr lang="es-ES" sz="1200" b="1" dirty="0">
                  <a:solidFill>
                    <a:srgbClr val="0070C0"/>
                  </a:solidFill>
                </a:rPr>
                <a:t>H=0.95</a:t>
              </a:r>
              <a:endParaRPr lang="es-HN" sz="1200" b="1" dirty="0">
                <a:solidFill>
                  <a:srgbClr val="0070C0"/>
                </a:solidFill>
              </a:endParaRPr>
            </a:p>
          </p:txBody>
        </p:sp>
      </p:grpSp>
      <p:sp>
        <p:nvSpPr>
          <p:cNvPr id="58" name="CuadroTexto 57">
            <a:extLst>
              <a:ext uri="{FF2B5EF4-FFF2-40B4-BE49-F238E27FC236}">
                <a16:creationId xmlns:a16="http://schemas.microsoft.com/office/drawing/2014/main" id="{BCBFC187-96A8-7182-8D24-E43018DB79BA}"/>
              </a:ext>
            </a:extLst>
          </p:cNvPr>
          <p:cNvSpPr txBox="1"/>
          <p:nvPr/>
        </p:nvSpPr>
        <p:spPr>
          <a:xfrm>
            <a:off x="4432901" y="4035258"/>
            <a:ext cx="4572000" cy="523220"/>
          </a:xfrm>
          <a:prstGeom prst="rect">
            <a:avLst/>
          </a:prstGeom>
          <a:noFill/>
        </p:spPr>
        <p:txBody>
          <a:bodyPr wrap="square">
            <a:spAutoFit/>
          </a:bodyPr>
          <a:lstStyle/>
          <a:p>
            <a:pPr algn="ctr"/>
            <a:r>
              <a:rPr lang="es-ES" sz="1400" b="1" dirty="0">
                <a:solidFill>
                  <a:srgbClr val="C00000"/>
                </a:solidFill>
              </a:rPr>
              <a:t>El tiempo medio de acceso está mucho más cerca de 0,01 µs que de 0,1 µs, como se desea.</a:t>
            </a:r>
            <a:endParaRPr lang="es-HN" sz="1400" b="1" dirty="0">
              <a:solidFill>
                <a:srgbClr val="C00000"/>
              </a:solidFill>
            </a:endParaRPr>
          </a:p>
        </p:txBody>
      </p:sp>
    </p:spTree>
    <p:extLst>
      <p:ext uri="{BB962C8B-B14F-4D97-AF65-F5344CB8AC3E}">
        <p14:creationId xmlns:p14="http://schemas.microsoft.com/office/powerpoint/2010/main" val="36609394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55A92CD-DE45-4D40-8840-FDA6D94530C8}"/>
              </a:ext>
            </a:extLst>
          </p:cNvPr>
          <p:cNvSpPr>
            <a:spLocks noGrp="1"/>
          </p:cNvSpPr>
          <p:nvPr>
            <p:ph type="dt" sz="half" idx="10"/>
          </p:nvPr>
        </p:nvSpPr>
        <p:spPr/>
        <p:txBody>
          <a:bodyPr/>
          <a:lstStyle/>
          <a:p>
            <a:r>
              <a:rPr lang="es-HN"/>
              <a:t>Ing. Miguel Aguilar</a:t>
            </a:r>
            <a:endParaRPr lang="es-MX"/>
          </a:p>
        </p:txBody>
      </p:sp>
      <p:sp>
        <p:nvSpPr>
          <p:cNvPr id="3" name="Marcador de pie de página 2">
            <a:extLst>
              <a:ext uri="{FF2B5EF4-FFF2-40B4-BE49-F238E27FC236}">
                <a16:creationId xmlns:a16="http://schemas.microsoft.com/office/drawing/2014/main" id="{E101D935-C6C1-4387-B8B2-BEDA16851542}"/>
              </a:ext>
            </a:extLst>
          </p:cNvPr>
          <p:cNvSpPr>
            <a:spLocks noGrp="1"/>
          </p:cNvSpPr>
          <p:nvPr>
            <p:ph type="ftr" sz="quarter" idx="11"/>
          </p:nvPr>
        </p:nvSpPr>
        <p:spPr/>
        <p:txBody>
          <a:bodyPr/>
          <a:lstStyle/>
          <a:p>
            <a:r>
              <a:rPr lang="es-MX"/>
              <a:t>Arquitectura de Computadoras</a:t>
            </a:r>
          </a:p>
        </p:txBody>
      </p:sp>
      <p:sp>
        <p:nvSpPr>
          <p:cNvPr id="4" name="Marcador de número de diapositiva 3">
            <a:extLst>
              <a:ext uri="{FF2B5EF4-FFF2-40B4-BE49-F238E27FC236}">
                <a16:creationId xmlns:a16="http://schemas.microsoft.com/office/drawing/2014/main" id="{895C5D1E-AF29-419A-9493-34EDDE4343A5}"/>
              </a:ext>
            </a:extLst>
          </p:cNvPr>
          <p:cNvSpPr>
            <a:spLocks noGrp="1"/>
          </p:cNvSpPr>
          <p:nvPr>
            <p:ph type="sldNum" sz="quarter" idx="12"/>
          </p:nvPr>
        </p:nvSpPr>
        <p:spPr/>
        <p:txBody>
          <a:bodyPr/>
          <a:lstStyle/>
          <a:p>
            <a:fld id="{5B3FB27E-8011-4B47-ACF1-F2A542C1FF6D}" type="slidenum">
              <a:rPr lang="es-MX" smtClean="0"/>
              <a:pPr/>
              <a:t>32</a:t>
            </a:fld>
            <a:endParaRPr lang="es-MX"/>
          </a:p>
        </p:txBody>
      </p:sp>
      <p:pic>
        <p:nvPicPr>
          <p:cNvPr id="5" name="Imagen 4">
            <a:extLst>
              <a:ext uri="{FF2B5EF4-FFF2-40B4-BE49-F238E27FC236}">
                <a16:creationId xmlns:a16="http://schemas.microsoft.com/office/drawing/2014/main" id="{D17346A7-029C-45BF-B486-3E5C4CD42618}"/>
              </a:ext>
            </a:extLst>
          </p:cNvPr>
          <p:cNvPicPr>
            <a:picLocks noChangeAspect="1"/>
          </p:cNvPicPr>
          <p:nvPr/>
        </p:nvPicPr>
        <p:blipFill>
          <a:blip r:embed="rId2"/>
          <a:stretch>
            <a:fillRect/>
          </a:stretch>
        </p:blipFill>
        <p:spPr>
          <a:xfrm>
            <a:off x="636749" y="1521733"/>
            <a:ext cx="7870501" cy="3814534"/>
          </a:xfrm>
          <a:prstGeom prst="rect">
            <a:avLst/>
          </a:prstGeom>
        </p:spPr>
      </p:pic>
      <p:sp>
        <p:nvSpPr>
          <p:cNvPr id="6" name="Rectángulo 5">
            <a:extLst>
              <a:ext uri="{FF2B5EF4-FFF2-40B4-BE49-F238E27FC236}">
                <a16:creationId xmlns:a16="http://schemas.microsoft.com/office/drawing/2014/main" id="{334497D8-9A3C-484B-998A-9EC40A0977E3}"/>
              </a:ext>
            </a:extLst>
          </p:cNvPr>
          <p:cNvSpPr/>
          <p:nvPr/>
        </p:nvSpPr>
        <p:spPr>
          <a:xfrm>
            <a:off x="1728830" y="365360"/>
            <a:ext cx="5686338" cy="646331"/>
          </a:xfrm>
          <a:prstGeom prst="rect">
            <a:avLst/>
          </a:prstGeom>
        </p:spPr>
        <p:txBody>
          <a:bodyPr wrap="square">
            <a:spAutoFit/>
          </a:bodyPr>
          <a:lstStyle/>
          <a:p>
            <a:pPr algn="ctr"/>
            <a:r>
              <a:rPr lang="es-ES" dirty="0">
                <a:solidFill>
                  <a:srgbClr val="0070C0"/>
                </a:solidFill>
              </a:rPr>
              <a:t>Órdenes de magnitud de capacidades y tiempos de acceso para los distintos niveles de la jerarquía de memoria.</a:t>
            </a:r>
            <a:endParaRPr lang="es-HN" dirty="0">
              <a:solidFill>
                <a:srgbClr val="0070C0"/>
              </a:solidFill>
            </a:endParaRPr>
          </a:p>
        </p:txBody>
      </p:sp>
    </p:spTree>
    <p:extLst>
      <p:ext uri="{BB962C8B-B14F-4D97-AF65-F5344CB8AC3E}">
        <p14:creationId xmlns:p14="http://schemas.microsoft.com/office/powerpoint/2010/main" val="2521395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Marcador de número de diapositiva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Diagrama 4"/>
          <p:cNvGraphicFramePr/>
          <p:nvPr>
            <p:extLst>
              <p:ext uri="{D42A27DB-BD31-4B8C-83A1-F6EECF244321}">
                <p14:modId xmlns:p14="http://schemas.microsoft.com/office/powerpoint/2010/main" val="243929852"/>
              </p:ext>
            </p:extLst>
          </p:nvPr>
        </p:nvGraphicFramePr>
        <p:xfrm>
          <a:off x="1091952" y="1180976"/>
          <a:ext cx="7080448" cy="5128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ángulo 5"/>
          <p:cNvSpPr/>
          <p:nvPr/>
        </p:nvSpPr>
        <p:spPr>
          <a:xfrm>
            <a:off x="3036168" y="1397000"/>
            <a:ext cx="4896544"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dirty="0">
                <a:ln>
                  <a:noFill/>
                </a:ln>
                <a:solidFill>
                  <a:srgbClr val="006699"/>
                </a:solidFill>
                <a:effectLst/>
                <a:uLnTx/>
                <a:uFillTx/>
                <a:latin typeface="Calibri"/>
                <a:ea typeface="+mn-ea"/>
                <a:cs typeface="+mn-cs"/>
              </a:rPr>
              <a:t>OPERACIÓN SISTEMA DE MEMORIA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dirty="0">
                <a:ln>
                  <a:noFill/>
                </a:ln>
                <a:solidFill>
                  <a:srgbClr val="006699"/>
                </a:solidFill>
                <a:effectLst/>
                <a:uLnTx/>
                <a:uFillTx/>
                <a:latin typeface="Calibri"/>
                <a:ea typeface="+mn-ea"/>
                <a:cs typeface="+mn-cs"/>
              </a:rPr>
              <a:t>DOS NIVELES </a:t>
            </a:r>
          </a:p>
        </p:txBody>
      </p:sp>
      <p:pic>
        <p:nvPicPr>
          <p:cNvPr id="7" name="Picture 2"/>
          <p:cNvPicPr>
            <a:picLocks noChangeAspect="1" noChangeArrowheads="1"/>
          </p:cNvPicPr>
          <p:nvPr/>
        </p:nvPicPr>
        <p:blipFill>
          <a:blip r:embed="rId7"/>
          <a:srcRect/>
          <a:stretch>
            <a:fillRect/>
          </a:stretch>
        </p:blipFill>
        <p:spPr bwMode="auto">
          <a:xfrm>
            <a:off x="3844280" y="188640"/>
            <a:ext cx="2959968" cy="990890"/>
          </a:xfrm>
          <a:prstGeom prst="rect">
            <a:avLst/>
          </a:prstGeom>
          <a:noFill/>
          <a:ln w="9525">
            <a:noFill/>
            <a:miter lim="800000"/>
            <a:headEnd/>
            <a:tailEnd/>
          </a:ln>
          <a:effectLst/>
        </p:spPr>
      </p:pic>
    </p:spTree>
    <p:extLst>
      <p:ext uri="{BB962C8B-B14F-4D97-AF65-F5344CB8AC3E}">
        <p14:creationId xmlns:p14="http://schemas.microsoft.com/office/powerpoint/2010/main" val="318375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Marcador de número de diapositiva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ángulo 4"/>
          <p:cNvSpPr/>
          <p:nvPr/>
        </p:nvSpPr>
        <p:spPr>
          <a:xfrm>
            <a:off x="1187624" y="764704"/>
            <a:ext cx="3312368" cy="1368152"/>
          </a:xfrm>
          <a:prstGeom prst="rect">
            <a:avLst/>
          </a:prstGeom>
          <a:ln w="9525"/>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white"/>
                </a:solidFill>
                <a:effectLst/>
                <a:uLnTx/>
                <a:uFillTx/>
                <a:latin typeface="Calibri"/>
                <a:ea typeface="+mn-ea"/>
                <a:cs typeface="+mn-cs"/>
              </a:rPr>
              <a:t>El dato solicitado por el procesador se encuentra en un  bloque del nivel superior.</a:t>
            </a:r>
          </a:p>
        </p:txBody>
      </p:sp>
      <p:sp>
        <p:nvSpPr>
          <p:cNvPr id="6" name="Rectángulo 5"/>
          <p:cNvSpPr/>
          <p:nvPr/>
        </p:nvSpPr>
        <p:spPr>
          <a:xfrm>
            <a:off x="323528" y="548680"/>
            <a:ext cx="1728192" cy="432048"/>
          </a:xfrm>
          <a:prstGeom prst="rect">
            <a:avLst/>
          </a:prstGeom>
          <a:solidFill>
            <a:schemeClr val="bg1"/>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dirty="0">
                <a:ln>
                  <a:noFill/>
                </a:ln>
                <a:solidFill>
                  <a:srgbClr val="4F81BD">
                    <a:lumMod val="75000"/>
                  </a:srgbClr>
                </a:solidFill>
                <a:effectLst/>
                <a:uLnTx/>
                <a:uFillTx/>
                <a:latin typeface="Calibri"/>
                <a:ea typeface="+mn-ea"/>
                <a:cs typeface="+mn-cs"/>
              </a:rPr>
              <a:t>ACIERTO</a:t>
            </a:r>
          </a:p>
        </p:txBody>
      </p:sp>
      <p:sp>
        <p:nvSpPr>
          <p:cNvPr id="7" name="Rectángulo 6"/>
          <p:cNvSpPr/>
          <p:nvPr/>
        </p:nvSpPr>
        <p:spPr>
          <a:xfrm>
            <a:off x="2843808" y="2708920"/>
            <a:ext cx="3312368" cy="1368152"/>
          </a:xfrm>
          <a:prstGeom prst="rect">
            <a:avLst/>
          </a:prstGeom>
          <a:ln w="9525"/>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white"/>
                </a:solidFill>
                <a:effectLst/>
                <a:uLnTx/>
                <a:uFillTx/>
                <a:latin typeface="Calibri"/>
                <a:ea typeface="+mn-ea"/>
                <a:cs typeface="+mn-cs"/>
              </a:rPr>
              <a:t>El dato solicitado no es encontrado en el nivel superior, entonces se accede al nivel inferior.</a:t>
            </a:r>
          </a:p>
        </p:txBody>
      </p:sp>
      <p:sp>
        <p:nvSpPr>
          <p:cNvPr id="9" name="Rectángulo 8"/>
          <p:cNvSpPr/>
          <p:nvPr/>
        </p:nvSpPr>
        <p:spPr>
          <a:xfrm>
            <a:off x="5270462" y="4653136"/>
            <a:ext cx="3312368" cy="1368152"/>
          </a:xfrm>
          <a:prstGeom prst="rect">
            <a:avLst/>
          </a:prstGeom>
          <a:ln w="9525"/>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white"/>
                </a:solidFill>
                <a:effectLst/>
                <a:uLnTx/>
                <a:uFillTx/>
                <a:latin typeface="Calibri"/>
                <a:ea typeface="+mn-ea"/>
                <a:cs typeface="+mn-cs"/>
              </a:rPr>
              <a:t>Es el porcentaje de accesos a memoria encontrados en el nivel superior.</a:t>
            </a:r>
          </a:p>
        </p:txBody>
      </p:sp>
      <p:sp>
        <p:nvSpPr>
          <p:cNvPr id="11" name="Rectángulo 10"/>
          <p:cNvSpPr/>
          <p:nvPr/>
        </p:nvSpPr>
        <p:spPr>
          <a:xfrm>
            <a:off x="1979712" y="2492896"/>
            <a:ext cx="1728192" cy="432048"/>
          </a:xfrm>
          <a:prstGeom prst="rect">
            <a:avLst/>
          </a:prstGeom>
          <a:solidFill>
            <a:schemeClr val="bg1"/>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dirty="0">
                <a:ln>
                  <a:noFill/>
                </a:ln>
                <a:solidFill>
                  <a:srgbClr val="4F81BD">
                    <a:lumMod val="75000"/>
                  </a:srgbClr>
                </a:solidFill>
                <a:effectLst/>
                <a:uLnTx/>
                <a:uFillTx/>
                <a:latin typeface="Calibri"/>
                <a:ea typeface="+mn-ea"/>
                <a:cs typeface="+mn-cs"/>
              </a:rPr>
              <a:t>FALLO</a:t>
            </a:r>
          </a:p>
        </p:txBody>
      </p:sp>
      <p:sp>
        <p:nvSpPr>
          <p:cNvPr id="12" name="Rectángulo 11"/>
          <p:cNvSpPr/>
          <p:nvPr/>
        </p:nvSpPr>
        <p:spPr>
          <a:xfrm>
            <a:off x="4427984" y="4437112"/>
            <a:ext cx="1728192" cy="432048"/>
          </a:xfrm>
          <a:prstGeom prst="rect">
            <a:avLst/>
          </a:prstGeom>
          <a:solidFill>
            <a:schemeClr val="bg1"/>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srgbClr val="4F81BD">
                    <a:lumMod val="75000"/>
                  </a:srgbClr>
                </a:solidFill>
                <a:effectLst/>
                <a:uLnTx/>
                <a:uFillTx/>
                <a:latin typeface="Calibri"/>
                <a:ea typeface="+mn-ea"/>
                <a:cs typeface="+mn-cs"/>
              </a:rPr>
              <a:t>TASA DE ACIERTO</a:t>
            </a:r>
          </a:p>
        </p:txBody>
      </p:sp>
    </p:spTree>
    <p:extLst>
      <p:ext uri="{BB962C8B-B14F-4D97-AF65-F5344CB8AC3E}">
        <p14:creationId xmlns:p14="http://schemas.microsoft.com/office/powerpoint/2010/main" val="3433994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Marcador de número de diapositiva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ángulo 4"/>
          <p:cNvSpPr/>
          <p:nvPr/>
        </p:nvSpPr>
        <p:spPr>
          <a:xfrm>
            <a:off x="1115616" y="547830"/>
            <a:ext cx="3672408" cy="1584176"/>
          </a:xfrm>
          <a:prstGeom prst="rect">
            <a:avLst/>
          </a:prstGeom>
          <a:ln w="9525"/>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6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white"/>
                </a:solidFill>
                <a:effectLst/>
                <a:uLnTx/>
                <a:uFillTx/>
                <a:latin typeface="Calibri"/>
                <a:ea typeface="+mn-ea"/>
                <a:cs typeface="+mn-cs"/>
              </a:rPr>
              <a:t>El porcentaje de accesos a memoria en los que los datos no están en el nivel superior.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white"/>
                </a:solidFill>
                <a:effectLst/>
                <a:uLnTx/>
                <a:uFillTx/>
                <a:latin typeface="Calibri"/>
                <a:ea typeface="+mn-ea"/>
                <a:cs typeface="+mn-cs"/>
              </a:rPr>
              <a:t>Tasa de Fallo = 1 – Tasa de Acierto</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Rectángulo 5"/>
          <p:cNvSpPr/>
          <p:nvPr/>
        </p:nvSpPr>
        <p:spPr>
          <a:xfrm>
            <a:off x="129122" y="331806"/>
            <a:ext cx="1994606" cy="432048"/>
          </a:xfrm>
          <a:prstGeom prst="rect">
            <a:avLst/>
          </a:prstGeom>
          <a:solidFill>
            <a:schemeClr val="bg1"/>
          </a:solidFill>
          <a:ln w="6350">
            <a:solidFill>
              <a:schemeClr val="accent1">
                <a:lumMod val="75000"/>
              </a:schemeClr>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srgbClr val="4F81BD">
                    <a:lumMod val="75000"/>
                  </a:srgbClr>
                </a:solidFill>
                <a:effectLst/>
                <a:uLnTx/>
                <a:uFillTx/>
                <a:latin typeface="Calibri"/>
                <a:ea typeface="+mn-ea"/>
                <a:cs typeface="+mn-cs"/>
              </a:rPr>
              <a:t>TASA DE FALLO</a:t>
            </a:r>
          </a:p>
        </p:txBody>
      </p:sp>
      <p:sp>
        <p:nvSpPr>
          <p:cNvPr id="7" name="Rectángulo 6"/>
          <p:cNvSpPr/>
          <p:nvPr/>
        </p:nvSpPr>
        <p:spPr>
          <a:xfrm>
            <a:off x="2831305" y="2564479"/>
            <a:ext cx="3672408" cy="1584176"/>
          </a:xfrm>
          <a:prstGeom prst="rect">
            <a:avLst/>
          </a:prstGeom>
          <a:ln w="9525"/>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6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white"/>
                </a:solidFill>
                <a:effectLst/>
                <a:uLnTx/>
                <a:uFillTx/>
                <a:latin typeface="Calibri"/>
                <a:ea typeface="+mn-ea"/>
                <a:cs typeface="+mn-cs"/>
              </a:rPr>
              <a:t>Es el tiempo necesario para acceder al nivel superior de la jerarquía, que incluye el tiempo necesario para determinar si el acceso es un acierto o un fallo.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Rectángulo 7"/>
          <p:cNvSpPr/>
          <p:nvPr/>
        </p:nvSpPr>
        <p:spPr>
          <a:xfrm>
            <a:off x="1834002" y="2348030"/>
            <a:ext cx="1994606" cy="432048"/>
          </a:xfrm>
          <a:prstGeom prst="rect">
            <a:avLst/>
          </a:prstGeom>
          <a:solidFill>
            <a:schemeClr val="bg1"/>
          </a:solidFill>
          <a:ln w="6350">
            <a:solidFill>
              <a:schemeClr val="accent1">
                <a:lumMod val="75000"/>
              </a:schemeClr>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srgbClr val="4F81BD">
                    <a:lumMod val="75000"/>
                  </a:srgbClr>
                </a:solidFill>
                <a:effectLst/>
                <a:uLnTx/>
                <a:uFillTx/>
                <a:latin typeface="Calibri"/>
                <a:ea typeface="+mn-ea"/>
                <a:cs typeface="+mn-cs"/>
              </a:rPr>
              <a:t>TIEMPO DE ACIERTO</a:t>
            </a:r>
          </a:p>
        </p:txBody>
      </p:sp>
      <p:sp>
        <p:nvSpPr>
          <p:cNvPr id="9" name="Rectángulo 8"/>
          <p:cNvSpPr/>
          <p:nvPr/>
        </p:nvSpPr>
        <p:spPr>
          <a:xfrm>
            <a:off x="4716996" y="4581128"/>
            <a:ext cx="3672408" cy="1584176"/>
          </a:xfrm>
          <a:prstGeom prst="rect">
            <a:avLst/>
          </a:prstGeom>
          <a:ln w="9525"/>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600" b="0" i="0" u="none" strike="noStrike" kern="1200" cap="none" spc="0" normalizeH="0" baseline="0" noProof="0" dirty="0">
              <a:ln>
                <a:noFill/>
              </a:ln>
              <a:solidFill>
                <a:prstClr val="white"/>
              </a:solidFill>
              <a:effectLst/>
              <a:uLnTx/>
              <a:uFillTx/>
              <a:latin typeface="Calibri"/>
              <a:ea typeface="+mn-ea"/>
              <a:cs typeface="+mn-cs"/>
            </a:endParaRPr>
          </a:p>
          <a:p>
            <a:pPr lvl="0" algn="ctr">
              <a:defRPr/>
            </a:pPr>
            <a:r>
              <a:rPr lang="es-ES" sz="1600" dirty="0">
                <a:solidFill>
                  <a:prstClr val="white"/>
                </a:solidFill>
              </a:rPr>
              <a:t>Está determinada por el tiempo requerido para recuperar el bloque del siguiente nivel inferior de la jerarquía y cargarlo en la caché. </a:t>
            </a:r>
            <a:endParaRPr kumimoji="0" lang="es-MX"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ectángulo 9"/>
          <p:cNvSpPr/>
          <p:nvPr/>
        </p:nvSpPr>
        <p:spPr>
          <a:xfrm>
            <a:off x="3719693" y="4364679"/>
            <a:ext cx="1994606" cy="432048"/>
          </a:xfrm>
          <a:prstGeom prst="rect">
            <a:avLst/>
          </a:prstGeom>
          <a:solidFill>
            <a:schemeClr val="bg1"/>
          </a:solidFill>
          <a:ln w="6350">
            <a:solidFill>
              <a:schemeClr val="accent1">
                <a:lumMod val="75000"/>
              </a:schemeClr>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srgbClr val="4F81BD">
                    <a:lumMod val="75000"/>
                  </a:srgbClr>
                </a:solidFill>
                <a:effectLst/>
                <a:uLnTx/>
                <a:uFillTx/>
                <a:latin typeface="Calibri"/>
                <a:ea typeface="+mn-ea"/>
                <a:cs typeface="+mn-cs"/>
              </a:rPr>
              <a:t>PENALIZACION POR FALLO</a:t>
            </a:r>
          </a:p>
        </p:txBody>
      </p:sp>
    </p:spTree>
    <p:extLst>
      <p:ext uri="{BB962C8B-B14F-4D97-AF65-F5344CB8AC3E}">
        <p14:creationId xmlns:p14="http://schemas.microsoft.com/office/powerpoint/2010/main" val="2328995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2"/>
          <p:cNvPicPr>
            <a:picLocks noChangeAspect="1" noChangeArrowheads="1"/>
          </p:cNvPicPr>
          <p:nvPr/>
        </p:nvPicPr>
        <p:blipFill>
          <a:blip r:embed="rId2"/>
          <a:srcRect/>
          <a:stretch>
            <a:fillRect/>
          </a:stretch>
        </p:blipFill>
        <p:spPr bwMode="auto">
          <a:xfrm>
            <a:off x="2214546" y="2279246"/>
            <a:ext cx="4714908" cy="1578382"/>
          </a:xfrm>
          <a:prstGeom prst="rect">
            <a:avLst/>
          </a:prstGeom>
          <a:noFill/>
          <a:ln w="9525">
            <a:noFill/>
            <a:miter lim="800000"/>
            <a:headEnd/>
            <a:tailEnd/>
          </a:ln>
          <a:effectLst/>
        </p:spPr>
      </p:pic>
      <p:sp>
        <p:nvSpPr>
          <p:cNvPr id="8" name="7 Rectángulo redondeado"/>
          <p:cNvSpPr/>
          <p:nvPr/>
        </p:nvSpPr>
        <p:spPr>
          <a:xfrm>
            <a:off x="1000100" y="142852"/>
            <a:ext cx="7215238" cy="1428760"/>
          </a:xfrm>
          <a:prstGeom prst="rect">
            <a:avLst/>
          </a:prstGeom>
          <a:solidFill>
            <a:schemeClr val="bg1"/>
          </a:solidFill>
          <a:ln w="9525">
            <a:solidFill>
              <a:schemeClr val="accent1"/>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000" b="0" i="0" u="none" strike="noStrike" kern="1200" cap="none" spc="0" normalizeH="0" baseline="0" noProof="0" dirty="0">
                <a:ln>
                  <a:noFill/>
                </a:ln>
                <a:solidFill>
                  <a:srgbClr val="006699"/>
                </a:solidFill>
                <a:effectLst/>
                <a:uLnTx/>
                <a:uFillTx/>
                <a:latin typeface="Calibri"/>
                <a:ea typeface="+mn-ea"/>
                <a:cs typeface="+mn-cs"/>
              </a:rPr>
              <a:t>Para expresar el tiempo promedio para acceder a la información, no solamente debemos considerar la velocidad de los dos niveles de memoria, sino también la probabilidad que una referencia dada sea encontrada en M1. </a:t>
            </a:r>
          </a:p>
        </p:txBody>
      </p:sp>
      <p:sp>
        <p:nvSpPr>
          <p:cNvPr id="9" name="8 Marco"/>
          <p:cNvSpPr/>
          <p:nvPr/>
        </p:nvSpPr>
        <p:spPr>
          <a:xfrm>
            <a:off x="785786" y="4429132"/>
            <a:ext cx="7643866" cy="1714512"/>
          </a:xfrm>
          <a:prstGeom prst="frame">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2060"/>
                </a:solidFill>
                <a:effectLst/>
                <a:uLnTx/>
                <a:uFillTx/>
                <a:latin typeface="Calibri"/>
                <a:ea typeface="Calibri"/>
                <a:cs typeface="Times New Roman"/>
              </a:rPr>
              <a:t>T</a:t>
            </a:r>
            <a:r>
              <a:rPr kumimoji="0" lang="es-MX" sz="2400" b="0" i="0" u="none" strike="noStrike" kern="1200" cap="none" spc="0" normalizeH="0" baseline="-25000" noProof="0" dirty="0">
                <a:ln>
                  <a:noFill/>
                </a:ln>
                <a:solidFill>
                  <a:srgbClr val="002060"/>
                </a:solidFill>
                <a:effectLst/>
                <a:uLnTx/>
                <a:uFillTx/>
                <a:latin typeface="Calibri"/>
                <a:ea typeface="Calibri"/>
                <a:cs typeface="Times New Roman"/>
              </a:rPr>
              <a:t>S</a:t>
            </a:r>
            <a:r>
              <a:rPr kumimoji="0" lang="es-MX" sz="2400" b="0" i="0" u="none" strike="noStrike" kern="1200" cap="none" spc="0" normalizeH="0" baseline="0" noProof="0" dirty="0">
                <a:ln>
                  <a:noFill/>
                </a:ln>
                <a:solidFill>
                  <a:srgbClr val="002060"/>
                </a:solidFill>
                <a:effectLst/>
                <a:uLnTx/>
                <a:uFillTx/>
                <a:latin typeface="Calibri"/>
                <a:ea typeface="Calibri"/>
                <a:cs typeface="Times New Roman"/>
              </a:rPr>
              <a:t> = H x T</a:t>
            </a:r>
            <a:r>
              <a:rPr kumimoji="0" lang="es-MX" sz="2400" b="0" i="0" u="none" strike="noStrike" kern="1200" cap="none" spc="0" normalizeH="0" baseline="-25000" noProof="0" dirty="0">
                <a:ln>
                  <a:noFill/>
                </a:ln>
                <a:solidFill>
                  <a:srgbClr val="002060"/>
                </a:solidFill>
                <a:effectLst/>
                <a:uLnTx/>
                <a:uFillTx/>
                <a:latin typeface="Calibri"/>
                <a:ea typeface="Calibri"/>
                <a:cs typeface="Times New Roman"/>
              </a:rPr>
              <a:t>1</a:t>
            </a:r>
            <a:r>
              <a:rPr kumimoji="0" lang="es-MX" sz="2400" b="0" i="0" u="none" strike="noStrike" kern="1200" cap="none" spc="0" normalizeH="0" baseline="0" noProof="0" dirty="0">
                <a:ln>
                  <a:noFill/>
                </a:ln>
                <a:solidFill>
                  <a:srgbClr val="002060"/>
                </a:solidFill>
                <a:effectLst/>
                <a:uLnTx/>
                <a:uFillTx/>
                <a:latin typeface="Calibri"/>
                <a:ea typeface="Calibri"/>
                <a:cs typeface="Times New Roman"/>
              </a:rPr>
              <a:t> + ( 1 – H ) x ( T</a:t>
            </a:r>
            <a:r>
              <a:rPr kumimoji="0" lang="es-MX" sz="2400" b="0" i="0" u="none" strike="noStrike" kern="1200" cap="none" spc="0" normalizeH="0" baseline="-25000" noProof="0" dirty="0">
                <a:ln>
                  <a:noFill/>
                </a:ln>
                <a:solidFill>
                  <a:srgbClr val="002060"/>
                </a:solidFill>
                <a:effectLst/>
                <a:uLnTx/>
                <a:uFillTx/>
                <a:latin typeface="Calibri"/>
                <a:ea typeface="Calibri"/>
                <a:cs typeface="Times New Roman"/>
              </a:rPr>
              <a:t>1</a:t>
            </a:r>
            <a:r>
              <a:rPr kumimoji="0" lang="es-MX" sz="2400" b="0" i="0" u="none" strike="noStrike" kern="1200" cap="none" spc="0" normalizeH="0" baseline="0" noProof="0" dirty="0">
                <a:ln>
                  <a:noFill/>
                </a:ln>
                <a:solidFill>
                  <a:srgbClr val="002060"/>
                </a:solidFill>
                <a:effectLst/>
                <a:uLnTx/>
                <a:uFillTx/>
                <a:latin typeface="Calibri"/>
                <a:ea typeface="Calibri"/>
                <a:cs typeface="Times New Roman"/>
              </a:rPr>
              <a:t> + T</a:t>
            </a:r>
            <a:r>
              <a:rPr kumimoji="0" lang="es-MX" sz="2400" b="0" i="0" u="none" strike="noStrike" kern="1200" cap="none" spc="0" normalizeH="0" baseline="-25000" noProof="0" dirty="0">
                <a:ln>
                  <a:noFill/>
                </a:ln>
                <a:solidFill>
                  <a:srgbClr val="002060"/>
                </a:solidFill>
                <a:effectLst/>
                <a:uLnTx/>
                <a:uFillTx/>
                <a:latin typeface="Calibri"/>
                <a:ea typeface="Calibri"/>
                <a:cs typeface="Times New Roman"/>
              </a:rPr>
              <a:t>2</a:t>
            </a:r>
            <a:r>
              <a:rPr kumimoji="0" lang="es-MX" sz="2400" b="0" i="0" u="none" strike="noStrike" kern="1200" cap="none" spc="0" normalizeH="0" baseline="0" noProof="0" dirty="0">
                <a:ln>
                  <a:noFill/>
                </a:ln>
                <a:solidFill>
                  <a:srgbClr val="002060"/>
                </a:solidFill>
                <a:effectLst/>
                <a:uLnTx/>
                <a:uFillTx/>
                <a:latin typeface="Calibri"/>
                <a:ea typeface="Calibri"/>
                <a:cs typeface="Times New Roman"/>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2060"/>
              </a:solidFill>
              <a:effectLst/>
              <a:uLnTx/>
              <a:uFillTx/>
              <a:latin typeface="Calibri"/>
              <a:ea typeface="Calibri"/>
              <a:cs typeface="Times New Roman"/>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2060"/>
                </a:solidFill>
                <a:effectLst/>
                <a:uLnTx/>
                <a:uFillTx/>
                <a:latin typeface="Calibri"/>
                <a:ea typeface="Calibri"/>
                <a:cs typeface="Times New Roman"/>
              </a:rPr>
              <a:t>T</a:t>
            </a:r>
            <a:r>
              <a:rPr kumimoji="0" lang="es-MX" sz="2400" b="0" i="0" u="none" strike="noStrike" kern="1200" cap="none" spc="0" normalizeH="0" baseline="-25000" noProof="0" dirty="0">
                <a:ln>
                  <a:noFill/>
                </a:ln>
                <a:solidFill>
                  <a:srgbClr val="002060"/>
                </a:solidFill>
                <a:effectLst/>
                <a:uLnTx/>
                <a:uFillTx/>
                <a:latin typeface="Calibri"/>
                <a:ea typeface="Calibri"/>
                <a:cs typeface="Times New Roman"/>
              </a:rPr>
              <a:t>S </a:t>
            </a:r>
            <a:r>
              <a:rPr kumimoji="0" lang="es-MX" sz="2400" b="0" i="0" u="none" strike="noStrike" kern="1200" cap="none" spc="0" normalizeH="0" baseline="0" noProof="0" dirty="0">
                <a:ln>
                  <a:noFill/>
                </a:ln>
                <a:solidFill>
                  <a:srgbClr val="002060"/>
                </a:solidFill>
                <a:effectLst/>
                <a:uLnTx/>
                <a:uFillTx/>
                <a:latin typeface="Calibri"/>
                <a:ea typeface="+mn-ea"/>
                <a:cs typeface="Times New Roman"/>
              </a:rPr>
              <a:t>= </a:t>
            </a:r>
            <a:r>
              <a:rPr kumimoji="0" lang="es-MX" sz="2400" b="0" i="0" u="none" strike="noStrike" kern="1200" cap="none" spc="0" normalizeH="0" baseline="0" noProof="0" dirty="0">
                <a:ln>
                  <a:noFill/>
                </a:ln>
                <a:solidFill>
                  <a:srgbClr val="002060"/>
                </a:solidFill>
                <a:effectLst/>
                <a:uLnTx/>
                <a:uFillTx/>
                <a:latin typeface="Calibri"/>
                <a:ea typeface="Calibri"/>
                <a:cs typeface="Times New Roman"/>
              </a:rPr>
              <a:t>T</a:t>
            </a:r>
            <a:r>
              <a:rPr kumimoji="0" lang="es-MX" sz="2400" b="0" i="0" u="none" strike="noStrike" kern="1200" cap="none" spc="0" normalizeH="0" baseline="-25000" noProof="0" dirty="0">
                <a:ln>
                  <a:noFill/>
                </a:ln>
                <a:solidFill>
                  <a:srgbClr val="002060"/>
                </a:solidFill>
                <a:effectLst/>
                <a:uLnTx/>
                <a:uFillTx/>
                <a:latin typeface="Calibri"/>
                <a:ea typeface="Calibri"/>
                <a:cs typeface="Times New Roman"/>
              </a:rPr>
              <a:t>1</a:t>
            </a:r>
            <a:r>
              <a:rPr kumimoji="0" lang="es-MX" sz="2400" b="0" i="0" u="none" strike="noStrike" kern="1200" cap="none" spc="0" normalizeH="0" baseline="0" noProof="0" dirty="0">
                <a:ln>
                  <a:noFill/>
                </a:ln>
                <a:solidFill>
                  <a:srgbClr val="002060"/>
                </a:solidFill>
                <a:effectLst/>
                <a:uLnTx/>
                <a:uFillTx/>
                <a:latin typeface="Calibri"/>
                <a:ea typeface="Calibri"/>
                <a:cs typeface="Times New Roman"/>
              </a:rPr>
              <a:t> + ( 1 – H ) x (T</a:t>
            </a:r>
            <a:r>
              <a:rPr kumimoji="0" lang="es-MX" sz="2400" b="0" i="0" u="none" strike="noStrike" kern="1200" cap="none" spc="0" normalizeH="0" baseline="-25000" noProof="0" dirty="0">
                <a:ln>
                  <a:noFill/>
                </a:ln>
                <a:solidFill>
                  <a:srgbClr val="002060"/>
                </a:solidFill>
                <a:effectLst/>
                <a:uLnTx/>
                <a:uFillTx/>
                <a:latin typeface="Calibri"/>
                <a:ea typeface="Calibri"/>
                <a:cs typeface="Times New Roman"/>
              </a:rPr>
              <a:t>2</a:t>
            </a:r>
            <a:r>
              <a:rPr kumimoji="0" lang="es-MX" sz="2400" b="0" i="0" u="none" strike="noStrike" kern="1200" cap="none" spc="0" normalizeH="0" baseline="0" noProof="0" dirty="0">
                <a:ln>
                  <a:noFill/>
                </a:ln>
                <a:solidFill>
                  <a:srgbClr val="002060"/>
                </a:solidFill>
                <a:effectLst/>
                <a:uLnTx/>
                <a:uFillTx/>
                <a:latin typeface="Calibri"/>
                <a:ea typeface="Calibri"/>
                <a:cs typeface="Times New Roman"/>
              </a:rPr>
              <a:t> )</a:t>
            </a:r>
            <a:endParaRPr kumimoji="0" lang="es-MX" sz="2400" b="0" i="0" u="none" strike="noStrike" kern="1200" cap="none" spc="0" normalizeH="0" baseline="0" noProof="0" dirty="0">
              <a:ln>
                <a:noFill/>
              </a:ln>
              <a:solidFill>
                <a:srgbClr val="002060"/>
              </a:solidFill>
              <a:effectLst/>
              <a:uLnTx/>
              <a:uFillTx/>
              <a:latin typeface="Calibri"/>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plus(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outVertical)">
                                      <p:cBhvr>
                                        <p:cTn id="1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8 Rectángulo redondeado"/>
          <p:cNvSpPr/>
          <p:nvPr/>
        </p:nvSpPr>
        <p:spPr>
          <a:xfrm>
            <a:off x="2428860" y="285728"/>
            <a:ext cx="4357718" cy="785818"/>
          </a:xfrm>
          <a:prstGeom prst="rect">
            <a:avLst/>
          </a:prstGeom>
          <a:solidFill>
            <a:schemeClr val="bg1"/>
          </a:solidFill>
          <a:ln w="9525">
            <a:solidFill>
              <a:schemeClr val="accent1"/>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6699"/>
                </a:solidFill>
                <a:effectLst/>
                <a:uLnTx/>
                <a:uFillTx/>
                <a:latin typeface="Calibri"/>
                <a:ea typeface="Calibri"/>
                <a:cs typeface="Times New Roman"/>
              </a:rPr>
              <a:t>T</a:t>
            </a:r>
            <a:r>
              <a:rPr kumimoji="0" lang="es-MX" sz="2400" b="0" i="0" u="none" strike="noStrike" kern="1200" cap="none" spc="0" normalizeH="0" baseline="-25000" noProof="0" dirty="0">
                <a:ln>
                  <a:noFill/>
                </a:ln>
                <a:solidFill>
                  <a:srgbClr val="006699"/>
                </a:solidFill>
                <a:effectLst/>
                <a:uLnTx/>
                <a:uFillTx/>
                <a:latin typeface="Calibri"/>
                <a:ea typeface="Calibri"/>
                <a:cs typeface="Times New Roman"/>
              </a:rPr>
              <a:t>S </a:t>
            </a:r>
            <a:r>
              <a:rPr kumimoji="0" lang="es-MX" sz="2400" b="0" i="0" u="none" strike="noStrike" kern="1200" cap="none" spc="0" normalizeH="0" baseline="0" noProof="0" dirty="0">
                <a:ln>
                  <a:noFill/>
                </a:ln>
                <a:solidFill>
                  <a:srgbClr val="006699"/>
                </a:solidFill>
                <a:effectLst/>
                <a:uLnTx/>
                <a:uFillTx/>
                <a:latin typeface="Calibri"/>
                <a:ea typeface="+mn-ea"/>
                <a:cs typeface="Times New Roman"/>
              </a:rPr>
              <a:t>= </a:t>
            </a:r>
            <a:r>
              <a:rPr kumimoji="0" lang="es-MX" sz="2400" b="0" i="0" u="none" strike="noStrike" kern="1200" cap="none" spc="0" normalizeH="0" baseline="0" noProof="0" dirty="0">
                <a:ln>
                  <a:noFill/>
                </a:ln>
                <a:solidFill>
                  <a:srgbClr val="006699"/>
                </a:solidFill>
                <a:effectLst/>
                <a:uLnTx/>
                <a:uFillTx/>
                <a:latin typeface="Calibri"/>
                <a:ea typeface="Calibri"/>
                <a:cs typeface="Times New Roman"/>
              </a:rPr>
              <a:t>T</a:t>
            </a:r>
            <a:r>
              <a:rPr kumimoji="0" lang="es-MX" sz="2400" b="0" i="0" u="none" strike="noStrike" kern="1200" cap="none" spc="0" normalizeH="0" baseline="-25000" noProof="0" dirty="0">
                <a:ln>
                  <a:noFill/>
                </a:ln>
                <a:solidFill>
                  <a:srgbClr val="006699"/>
                </a:solidFill>
                <a:effectLst/>
                <a:uLnTx/>
                <a:uFillTx/>
                <a:latin typeface="Calibri"/>
                <a:ea typeface="Calibri"/>
                <a:cs typeface="Times New Roman"/>
              </a:rPr>
              <a:t>1</a:t>
            </a:r>
            <a:r>
              <a:rPr kumimoji="0" lang="es-MX" sz="2400" b="0" i="0" u="none" strike="noStrike" kern="1200" cap="none" spc="0" normalizeH="0" baseline="0" noProof="0" dirty="0">
                <a:ln>
                  <a:noFill/>
                </a:ln>
                <a:solidFill>
                  <a:srgbClr val="006699"/>
                </a:solidFill>
                <a:effectLst/>
                <a:uLnTx/>
                <a:uFillTx/>
                <a:latin typeface="Calibri"/>
                <a:ea typeface="Calibri"/>
                <a:cs typeface="Times New Roman"/>
              </a:rPr>
              <a:t> + ( 1 – H ) x (T</a:t>
            </a:r>
            <a:r>
              <a:rPr kumimoji="0" lang="es-MX" sz="2400" b="0" i="0" u="none" strike="noStrike" kern="1200" cap="none" spc="0" normalizeH="0" baseline="-25000" noProof="0" dirty="0">
                <a:ln>
                  <a:noFill/>
                </a:ln>
                <a:solidFill>
                  <a:srgbClr val="006699"/>
                </a:solidFill>
                <a:effectLst/>
                <a:uLnTx/>
                <a:uFillTx/>
                <a:latin typeface="Calibri"/>
                <a:ea typeface="Calibri"/>
                <a:cs typeface="Times New Roman"/>
              </a:rPr>
              <a:t>2</a:t>
            </a:r>
            <a:r>
              <a:rPr kumimoji="0" lang="es-MX" sz="2400" b="0" i="0" u="none" strike="noStrike" kern="1200" cap="none" spc="0" normalizeH="0" baseline="0" noProof="0" dirty="0">
                <a:ln>
                  <a:noFill/>
                </a:ln>
                <a:solidFill>
                  <a:srgbClr val="006699"/>
                </a:solidFill>
                <a:effectLst/>
                <a:uLnTx/>
                <a:uFillTx/>
                <a:latin typeface="Calibri"/>
                <a:ea typeface="Calibri"/>
                <a:cs typeface="Times New Roman"/>
              </a:rPr>
              <a:t> )</a:t>
            </a:r>
            <a:endParaRPr kumimoji="0" lang="es-MX" sz="2400" b="0" i="0" u="none" strike="noStrike" kern="1200" cap="none" spc="0" normalizeH="0" baseline="0" noProof="0" dirty="0">
              <a:ln>
                <a:noFill/>
              </a:ln>
              <a:solidFill>
                <a:srgbClr val="006699"/>
              </a:solidFill>
              <a:effectLst/>
              <a:uLnTx/>
              <a:uFillTx/>
              <a:latin typeface="Calibri"/>
              <a:ea typeface="+mn-ea"/>
              <a:cs typeface="+mn-cs"/>
            </a:endParaRPr>
          </a:p>
        </p:txBody>
      </p:sp>
      <p:grpSp>
        <p:nvGrpSpPr>
          <p:cNvPr id="20" name="19 Grupo"/>
          <p:cNvGrpSpPr/>
          <p:nvPr/>
        </p:nvGrpSpPr>
        <p:grpSpPr>
          <a:xfrm>
            <a:off x="571472" y="1214422"/>
            <a:ext cx="8001056" cy="1080000"/>
            <a:chOff x="571472" y="1214422"/>
            <a:chExt cx="8001056" cy="1080000"/>
          </a:xfrm>
          <a:solidFill>
            <a:srgbClr val="006699"/>
          </a:solidFill>
        </p:grpSpPr>
        <p:sp>
          <p:nvSpPr>
            <p:cNvPr id="11" name="10 Rectángulo redondeado"/>
            <p:cNvSpPr/>
            <p:nvPr/>
          </p:nvSpPr>
          <p:spPr>
            <a:xfrm>
              <a:off x="1428728" y="1500174"/>
              <a:ext cx="7143800" cy="571504"/>
            </a:xfrm>
            <a:prstGeom prst="roundRect">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prstClr val="white"/>
                  </a:solidFill>
                  <a:effectLst/>
                  <a:uLnTx/>
                  <a:uFillTx/>
                  <a:latin typeface="Calibri"/>
                  <a:ea typeface="+mn-ea"/>
                  <a:cs typeface="+mn-cs"/>
                </a:rPr>
                <a:t>Tiempo Promedio de Acceso al Sistema</a:t>
              </a:r>
            </a:p>
          </p:txBody>
        </p:sp>
        <p:sp>
          <p:nvSpPr>
            <p:cNvPr id="12" name="11 Elipse"/>
            <p:cNvSpPr/>
            <p:nvPr/>
          </p:nvSpPr>
          <p:spPr>
            <a:xfrm>
              <a:off x="571472" y="1214422"/>
              <a:ext cx="1080000" cy="1080000"/>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800" b="1" i="0" u="none" strike="noStrike" kern="1200" cap="none" spc="0" normalizeH="0" baseline="0" noProof="0" dirty="0">
                  <a:ln>
                    <a:noFill/>
                  </a:ln>
                  <a:solidFill>
                    <a:prstClr val="white"/>
                  </a:solidFill>
                  <a:effectLst/>
                  <a:uLnTx/>
                  <a:uFillTx/>
                  <a:latin typeface="Calibri"/>
                  <a:ea typeface="Calibri"/>
                  <a:cs typeface="Times New Roman"/>
                </a:rPr>
                <a:t>T</a:t>
              </a:r>
              <a:r>
                <a:rPr kumimoji="0" lang="es-MX" sz="2800" b="1" i="0" u="none" strike="noStrike" kern="1200" cap="none" spc="0" normalizeH="0" baseline="-25000" noProof="0" dirty="0">
                  <a:ln>
                    <a:noFill/>
                  </a:ln>
                  <a:solidFill>
                    <a:prstClr val="white"/>
                  </a:solidFill>
                  <a:effectLst/>
                  <a:uLnTx/>
                  <a:uFillTx/>
                  <a:latin typeface="Calibri"/>
                  <a:ea typeface="Calibri"/>
                  <a:cs typeface="Times New Roman"/>
                </a:rPr>
                <a:t>S</a:t>
              </a:r>
              <a:endParaRPr kumimoji="0" lang="es-MX" sz="2800" b="1"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21" name="20 Grupo"/>
          <p:cNvGrpSpPr/>
          <p:nvPr/>
        </p:nvGrpSpPr>
        <p:grpSpPr>
          <a:xfrm>
            <a:off x="571472" y="2500306"/>
            <a:ext cx="8001056" cy="1080000"/>
            <a:chOff x="571472" y="2500306"/>
            <a:chExt cx="8001056" cy="1080000"/>
          </a:xfrm>
          <a:solidFill>
            <a:srgbClr val="006699"/>
          </a:solidFill>
        </p:grpSpPr>
        <p:sp>
          <p:nvSpPr>
            <p:cNvPr id="13" name="12 Rectángulo redondeado"/>
            <p:cNvSpPr/>
            <p:nvPr/>
          </p:nvSpPr>
          <p:spPr>
            <a:xfrm>
              <a:off x="1428728" y="2786058"/>
              <a:ext cx="7143800" cy="571504"/>
            </a:xfrm>
            <a:prstGeom prst="roundRect">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prstClr val="white"/>
                  </a:solidFill>
                  <a:effectLst/>
                  <a:uLnTx/>
                  <a:uFillTx/>
                  <a:latin typeface="Calibri"/>
                  <a:ea typeface="+mn-ea"/>
                  <a:cs typeface="+mn-cs"/>
                </a:rPr>
                <a:t>Tiempo de Acceso de M1</a:t>
              </a:r>
            </a:p>
          </p:txBody>
        </p:sp>
        <p:sp>
          <p:nvSpPr>
            <p:cNvPr id="14" name="13 Elipse"/>
            <p:cNvSpPr/>
            <p:nvPr/>
          </p:nvSpPr>
          <p:spPr>
            <a:xfrm>
              <a:off x="571472" y="2500306"/>
              <a:ext cx="1080000" cy="1080000"/>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800" b="1" i="0" u="none" strike="noStrike" kern="1200" cap="none" spc="0" normalizeH="0" baseline="0" noProof="0" dirty="0">
                  <a:ln>
                    <a:noFill/>
                  </a:ln>
                  <a:solidFill>
                    <a:prstClr val="white"/>
                  </a:solidFill>
                  <a:effectLst/>
                  <a:uLnTx/>
                  <a:uFillTx/>
                  <a:latin typeface="Calibri"/>
                  <a:ea typeface="Calibri"/>
                  <a:cs typeface="Times New Roman"/>
                </a:rPr>
                <a:t>T</a:t>
              </a:r>
              <a:r>
                <a:rPr kumimoji="0" lang="es-MX" sz="2800" b="1" i="0" u="none" strike="noStrike" kern="1200" cap="none" spc="0" normalizeH="0" baseline="-25000" noProof="0" dirty="0">
                  <a:ln>
                    <a:noFill/>
                  </a:ln>
                  <a:solidFill>
                    <a:prstClr val="white"/>
                  </a:solidFill>
                  <a:effectLst/>
                  <a:uLnTx/>
                  <a:uFillTx/>
                  <a:latin typeface="Calibri"/>
                  <a:ea typeface="Calibri"/>
                  <a:cs typeface="Times New Roman"/>
                </a:rPr>
                <a:t>1</a:t>
              </a:r>
              <a:endParaRPr kumimoji="0" lang="es-MX" sz="2800" b="1"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22" name="21 Grupo"/>
          <p:cNvGrpSpPr/>
          <p:nvPr/>
        </p:nvGrpSpPr>
        <p:grpSpPr>
          <a:xfrm>
            <a:off x="571472" y="3777760"/>
            <a:ext cx="8001056" cy="1080000"/>
            <a:chOff x="571472" y="3777760"/>
            <a:chExt cx="8001056" cy="1080000"/>
          </a:xfrm>
          <a:solidFill>
            <a:srgbClr val="006699"/>
          </a:solidFill>
        </p:grpSpPr>
        <p:sp>
          <p:nvSpPr>
            <p:cNvPr id="16" name="15 Rectángulo redondeado"/>
            <p:cNvSpPr/>
            <p:nvPr/>
          </p:nvSpPr>
          <p:spPr>
            <a:xfrm>
              <a:off x="1428728" y="4063512"/>
              <a:ext cx="7143800" cy="571504"/>
            </a:xfrm>
            <a:prstGeom prst="roundRect">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prstClr val="white"/>
                  </a:solidFill>
                  <a:effectLst/>
                  <a:uLnTx/>
                  <a:uFillTx/>
                  <a:latin typeface="Calibri"/>
                  <a:ea typeface="+mn-ea"/>
                  <a:cs typeface="+mn-cs"/>
                </a:rPr>
                <a:t>Tiempo de Acceso de M2</a:t>
              </a:r>
            </a:p>
          </p:txBody>
        </p:sp>
        <p:sp>
          <p:nvSpPr>
            <p:cNvPr id="17" name="16 Elipse"/>
            <p:cNvSpPr/>
            <p:nvPr/>
          </p:nvSpPr>
          <p:spPr>
            <a:xfrm>
              <a:off x="571472" y="3777760"/>
              <a:ext cx="1080000" cy="1080000"/>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800" b="1" i="0" u="none" strike="noStrike" kern="1200" cap="none" spc="0" normalizeH="0" baseline="0" noProof="0" dirty="0">
                  <a:ln>
                    <a:noFill/>
                  </a:ln>
                  <a:solidFill>
                    <a:prstClr val="white"/>
                  </a:solidFill>
                  <a:effectLst/>
                  <a:uLnTx/>
                  <a:uFillTx/>
                  <a:latin typeface="Calibri"/>
                  <a:ea typeface="Calibri"/>
                  <a:cs typeface="Times New Roman"/>
                </a:rPr>
                <a:t>T</a:t>
              </a:r>
              <a:r>
                <a:rPr kumimoji="0" lang="es-MX" sz="2800" b="1" i="0" u="none" strike="noStrike" kern="1200" cap="none" spc="0" normalizeH="0" baseline="-25000" noProof="0" dirty="0">
                  <a:ln>
                    <a:noFill/>
                  </a:ln>
                  <a:solidFill>
                    <a:prstClr val="white"/>
                  </a:solidFill>
                  <a:effectLst/>
                  <a:uLnTx/>
                  <a:uFillTx/>
                  <a:latin typeface="Calibri"/>
                  <a:ea typeface="Calibri"/>
                  <a:cs typeface="Times New Roman"/>
                </a:rPr>
                <a:t>2</a:t>
              </a:r>
              <a:endParaRPr kumimoji="0" lang="es-MX" sz="2800" b="1"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23" name="22 Grupo"/>
          <p:cNvGrpSpPr/>
          <p:nvPr/>
        </p:nvGrpSpPr>
        <p:grpSpPr>
          <a:xfrm>
            <a:off x="571472" y="5063644"/>
            <a:ext cx="8001056" cy="1080000"/>
            <a:chOff x="571472" y="5063644"/>
            <a:chExt cx="8001056" cy="1080000"/>
          </a:xfrm>
          <a:solidFill>
            <a:srgbClr val="006699"/>
          </a:solidFill>
        </p:grpSpPr>
        <p:sp>
          <p:nvSpPr>
            <p:cNvPr id="18" name="17 Rectángulo redondeado"/>
            <p:cNvSpPr/>
            <p:nvPr/>
          </p:nvSpPr>
          <p:spPr>
            <a:xfrm>
              <a:off x="1428728" y="5349396"/>
              <a:ext cx="7143800" cy="571504"/>
            </a:xfrm>
            <a:prstGeom prst="roundRect">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prstClr val="white"/>
                  </a:solidFill>
                  <a:effectLst/>
                  <a:uLnTx/>
                  <a:uFillTx/>
                  <a:latin typeface="Calibri"/>
                  <a:ea typeface="+mn-ea"/>
                  <a:cs typeface="+mn-cs"/>
                </a:rPr>
                <a:t>Tasa de Acierto de M1</a:t>
              </a:r>
            </a:p>
          </p:txBody>
        </p:sp>
        <p:sp>
          <p:nvSpPr>
            <p:cNvPr id="19" name="18 Elipse"/>
            <p:cNvSpPr/>
            <p:nvPr/>
          </p:nvSpPr>
          <p:spPr>
            <a:xfrm>
              <a:off x="571472" y="5063644"/>
              <a:ext cx="1080000" cy="1080000"/>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800" b="1" i="0" u="none" strike="noStrike" kern="1200" cap="none" spc="0" normalizeH="0" baseline="0" noProof="0" dirty="0">
                  <a:ln>
                    <a:noFill/>
                  </a:ln>
                  <a:solidFill>
                    <a:prstClr val="white"/>
                  </a:solidFill>
                  <a:effectLst/>
                  <a:uLnTx/>
                  <a:uFillTx/>
                  <a:latin typeface="Calibri"/>
                  <a:ea typeface="Calibri"/>
                  <a:cs typeface="Times New Roman"/>
                </a:rPr>
                <a:t>H</a:t>
              </a:r>
              <a:endParaRPr kumimoji="0" lang="es-MX" sz="2800" b="1" i="0" u="none" strike="noStrike" kern="1200" cap="none" spc="0" normalizeH="0" baseline="0" noProof="0" dirty="0">
                <a:ln>
                  <a:noFill/>
                </a:ln>
                <a:solidFill>
                  <a:prstClr val="white"/>
                </a:solidFill>
                <a:effectLst/>
                <a:uLnTx/>
                <a:uFillTx/>
                <a:latin typeface="Calibri"/>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plus(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20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arn(inVertical)">
                                      <p:cBhvr>
                                        <p:cTn id="17" dur="20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arn(inVertical)">
                                      <p:cBhvr>
                                        <p:cTn id="22" dur="20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arn(inVertical)">
                                      <p:cBhvr>
                                        <p:cTn id="2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6 Rectángulo redondeado"/>
          <p:cNvSpPr/>
          <p:nvPr/>
        </p:nvSpPr>
        <p:spPr>
          <a:xfrm>
            <a:off x="2857488" y="214290"/>
            <a:ext cx="3357586" cy="785818"/>
          </a:xfrm>
          <a:prstGeom prst="rect">
            <a:avLst/>
          </a:prstGeom>
          <a:solidFill>
            <a:schemeClr val="bg1"/>
          </a:solidFill>
          <a:ln w="6350">
            <a:solidFill>
              <a:schemeClr val="accent1"/>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6699"/>
                </a:solidFill>
                <a:effectLst/>
                <a:uLnTx/>
                <a:uFillTx/>
                <a:latin typeface="Calibri"/>
                <a:ea typeface="Calibri"/>
                <a:cs typeface="Times New Roman"/>
              </a:rPr>
              <a:t>T</a:t>
            </a:r>
            <a:r>
              <a:rPr kumimoji="0" lang="es-MX" sz="2400" b="0" i="0" u="none" strike="noStrike" kern="1200" cap="none" spc="0" normalizeH="0" baseline="-25000" noProof="0" dirty="0">
                <a:ln>
                  <a:noFill/>
                </a:ln>
                <a:solidFill>
                  <a:srgbClr val="006699"/>
                </a:solidFill>
                <a:effectLst/>
                <a:uLnTx/>
                <a:uFillTx/>
                <a:latin typeface="Calibri"/>
                <a:ea typeface="Calibri"/>
                <a:cs typeface="Times New Roman"/>
              </a:rPr>
              <a:t>S </a:t>
            </a:r>
            <a:r>
              <a:rPr kumimoji="0" lang="es-MX" sz="2400" b="0" i="0" u="none" strike="noStrike" kern="1200" cap="none" spc="0" normalizeH="0" baseline="0" noProof="0" dirty="0">
                <a:ln>
                  <a:noFill/>
                </a:ln>
                <a:solidFill>
                  <a:srgbClr val="006699"/>
                </a:solidFill>
                <a:effectLst/>
                <a:uLnTx/>
                <a:uFillTx/>
                <a:latin typeface="Calibri"/>
                <a:ea typeface="+mn-ea"/>
                <a:cs typeface="Times New Roman"/>
              </a:rPr>
              <a:t>= </a:t>
            </a:r>
            <a:r>
              <a:rPr kumimoji="0" lang="es-MX" sz="2400" b="0" i="0" u="none" strike="noStrike" kern="1200" cap="none" spc="0" normalizeH="0" baseline="0" noProof="0" dirty="0">
                <a:ln>
                  <a:noFill/>
                </a:ln>
                <a:solidFill>
                  <a:srgbClr val="006699"/>
                </a:solidFill>
                <a:effectLst/>
                <a:uLnTx/>
                <a:uFillTx/>
                <a:latin typeface="Calibri"/>
                <a:ea typeface="Calibri"/>
                <a:cs typeface="Times New Roman"/>
              </a:rPr>
              <a:t>T</a:t>
            </a:r>
            <a:r>
              <a:rPr kumimoji="0" lang="es-MX" sz="2400" b="0" i="0" u="none" strike="noStrike" kern="1200" cap="none" spc="0" normalizeH="0" baseline="-25000" noProof="0" dirty="0">
                <a:ln>
                  <a:noFill/>
                </a:ln>
                <a:solidFill>
                  <a:srgbClr val="006699"/>
                </a:solidFill>
                <a:effectLst/>
                <a:uLnTx/>
                <a:uFillTx/>
                <a:latin typeface="Calibri"/>
                <a:ea typeface="Calibri"/>
                <a:cs typeface="Times New Roman"/>
              </a:rPr>
              <a:t>1</a:t>
            </a:r>
            <a:r>
              <a:rPr kumimoji="0" lang="es-MX" sz="2400" b="0" i="0" u="none" strike="noStrike" kern="1200" cap="none" spc="0" normalizeH="0" baseline="0" noProof="0" dirty="0">
                <a:ln>
                  <a:noFill/>
                </a:ln>
                <a:solidFill>
                  <a:srgbClr val="006699"/>
                </a:solidFill>
                <a:effectLst/>
                <a:uLnTx/>
                <a:uFillTx/>
                <a:latin typeface="Calibri"/>
                <a:ea typeface="Calibri"/>
                <a:cs typeface="Times New Roman"/>
              </a:rPr>
              <a:t> + ( 1 – H ) x (T</a:t>
            </a:r>
            <a:r>
              <a:rPr kumimoji="0" lang="es-MX" sz="2400" b="0" i="0" u="none" strike="noStrike" kern="1200" cap="none" spc="0" normalizeH="0" baseline="-25000" noProof="0" dirty="0">
                <a:ln>
                  <a:noFill/>
                </a:ln>
                <a:solidFill>
                  <a:srgbClr val="006699"/>
                </a:solidFill>
                <a:effectLst/>
                <a:uLnTx/>
                <a:uFillTx/>
                <a:latin typeface="Calibri"/>
                <a:ea typeface="Calibri"/>
                <a:cs typeface="Times New Roman"/>
              </a:rPr>
              <a:t>2</a:t>
            </a:r>
            <a:r>
              <a:rPr kumimoji="0" lang="es-MX" sz="2400" b="0" i="0" u="none" strike="noStrike" kern="1200" cap="none" spc="0" normalizeH="0" baseline="0" noProof="0" dirty="0">
                <a:ln>
                  <a:noFill/>
                </a:ln>
                <a:solidFill>
                  <a:srgbClr val="006699"/>
                </a:solidFill>
                <a:effectLst/>
                <a:uLnTx/>
                <a:uFillTx/>
                <a:latin typeface="Calibri"/>
                <a:ea typeface="Calibri"/>
                <a:cs typeface="Times New Roman"/>
              </a:rPr>
              <a:t> )</a:t>
            </a:r>
            <a:endParaRPr kumimoji="0" lang="es-MX" sz="2400" b="0" i="0" u="none" strike="noStrike" kern="1200" cap="none" spc="0" normalizeH="0" baseline="0" noProof="0" dirty="0">
              <a:ln>
                <a:noFill/>
              </a:ln>
              <a:solidFill>
                <a:srgbClr val="006699"/>
              </a:solidFill>
              <a:effectLst/>
              <a:uLnTx/>
              <a:uFillTx/>
              <a:latin typeface="Calibri"/>
              <a:ea typeface="+mn-ea"/>
              <a:cs typeface="+mn-cs"/>
            </a:endParaRPr>
          </a:p>
        </p:txBody>
      </p:sp>
      <p:pic>
        <p:nvPicPr>
          <p:cNvPr id="52229" name="Picture 5"/>
          <p:cNvPicPr>
            <a:picLocks noChangeAspect="1" noChangeArrowheads="1"/>
          </p:cNvPicPr>
          <p:nvPr/>
        </p:nvPicPr>
        <p:blipFill>
          <a:blip r:embed="rId2"/>
          <a:srcRect/>
          <a:stretch>
            <a:fillRect/>
          </a:stretch>
        </p:blipFill>
        <p:spPr bwMode="auto">
          <a:xfrm>
            <a:off x="228608" y="1285860"/>
            <a:ext cx="5486400" cy="5076825"/>
          </a:xfrm>
          <a:prstGeom prst="rect">
            <a:avLst/>
          </a:prstGeom>
          <a:noFill/>
          <a:ln w="9525">
            <a:noFill/>
            <a:miter lim="800000"/>
            <a:headEnd/>
            <a:tailEnd/>
          </a:ln>
          <a:effectLst/>
        </p:spPr>
      </p:pic>
      <p:sp>
        <p:nvSpPr>
          <p:cNvPr id="9" name="8 Rectángulo redondeado"/>
          <p:cNvSpPr/>
          <p:nvPr/>
        </p:nvSpPr>
        <p:spPr>
          <a:xfrm>
            <a:off x="5715008" y="2285992"/>
            <a:ext cx="3000396" cy="3500462"/>
          </a:xfrm>
          <a:prstGeom prst="rect">
            <a:avLst/>
          </a:prstGeom>
          <a:solidFill>
            <a:schemeClr val="bg1"/>
          </a:solidFill>
          <a:ln w="6350">
            <a:solidFill>
              <a:schemeClr val="accent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6699"/>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6699"/>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6699"/>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6699"/>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6699"/>
                </a:solidFill>
                <a:effectLst/>
                <a:uLnTx/>
                <a:uFillTx/>
                <a:latin typeface="Calibri"/>
                <a:ea typeface="+mn-ea"/>
                <a:cs typeface="+mn-cs"/>
              </a:rPr>
              <a:t>Para proveer un sistema de memoria tan rápido como el nivel 1, la tasa de acierto H debe ser alta.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6699"/>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6699"/>
                </a:solidFill>
                <a:effectLst/>
                <a:uLnTx/>
                <a:uFillTx/>
                <a:latin typeface="Calibri"/>
                <a:ea typeface="+mn-ea"/>
                <a:cs typeface="+mn-cs"/>
              </a:rPr>
              <a:t>H → 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6699"/>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6699"/>
                </a:solidFill>
                <a:effectLst/>
                <a:uLnTx/>
                <a:uFillTx/>
                <a:latin typeface="Calibr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6699"/>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6699"/>
                </a:solidFill>
                <a:effectLst/>
                <a:uLnTx/>
                <a:uFillTx/>
                <a:latin typeface="Calibri"/>
                <a:ea typeface="+mn-ea"/>
                <a:cs typeface="+mn-cs"/>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plus(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nodeType="clickEffect">
                                  <p:stCondLst>
                                    <p:cond delay="0"/>
                                  </p:stCondLst>
                                  <p:childTnLst>
                                    <p:set>
                                      <p:cBhvr>
                                        <p:cTn id="11" dur="1" fill="hold">
                                          <p:stCondLst>
                                            <p:cond delay="0"/>
                                          </p:stCondLst>
                                        </p:cTn>
                                        <p:tgtEl>
                                          <p:spTgt spid="52229"/>
                                        </p:tgtEl>
                                        <p:attrNameLst>
                                          <p:attrName>style.visibility</p:attrName>
                                        </p:attrNameLst>
                                      </p:cBhvr>
                                      <p:to>
                                        <p:strVal val="visible"/>
                                      </p:to>
                                    </p:set>
                                    <p:animEffect transition="in" filter="wheel(4)">
                                      <p:cBhvr>
                                        <p:cTn id="12" dur="2000"/>
                                        <p:tgtEl>
                                          <p:spTgt spid="52229"/>
                                        </p:tgtEl>
                                      </p:cBhvr>
                                    </p:animEffect>
                                  </p:childTnLst>
                                </p:cTn>
                              </p:par>
                            </p:childTnLst>
                          </p:cTn>
                        </p:par>
                      </p:childTnLst>
                    </p:cTn>
                  </p:par>
                  <p:par>
                    <p:cTn id="13" fill="hold">
                      <p:stCondLst>
                        <p:cond delay="indefinite"/>
                      </p:stCondLst>
                      <p:childTnLst>
                        <p:par>
                          <p:cTn id="14" fill="hold">
                            <p:stCondLst>
                              <p:cond delay="0"/>
                            </p:stCondLst>
                            <p:childTnLst>
                              <p:par>
                                <p:cTn id="15" presetID="13"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plus(in)">
                                      <p:cBhvr>
                                        <p:cTn id="1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21" name="20 Grupo"/>
          <p:cNvGrpSpPr/>
          <p:nvPr/>
        </p:nvGrpSpPr>
        <p:grpSpPr>
          <a:xfrm>
            <a:off x="142844" y="142852"/>
            <a:ext cx="4745818" cy="900000"/>
            <a:chOff x="2428860" y="1214422"/>
            <a:chExt cx="4745818" cy="900000"/>
          </a:xfrm>
        </p:grpSpPr>
        <p:sp>
          <p:nvSpPr>
            <p:cNvPr id="6" name="5 Rectángulo redondeado"/>
            <p:cNvSpPr/>
            <p:nvPr/>
          </p:nvSpPr>
          <p:spPr>
            <a:xfrm>
              <a:off x="3214678" y="1428736"/>
              <a:ext cx="3960000" cy="540000"/>
            </a:xfrm>
            <a:prstGeom prst="roundRect">
              <a:avLst/>
            </a:prstGeom>
            <a:solidFill>
              <a:schemeClr val="bg1"/>
            </a:solidFill>
            <a:ln>
              <a:noFill/>
            </a:ln>
            <a:effectLst>
              <a:glow rad="101600">
                <a:schemeClr val="accent1">
                  <a:satMod val="175000"/>
                  <a:alpha val="40000"/>
                </a:schemeClr>
              </a:glow>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6699"/>
                  </a:solidFill>
                  <a:effectLst/>
                  <a:uLnTx/>
                  <a:uFillTx/>
                  <a:latin typeface="Calibri"/>
                  <a:ea typeface="+mn-ea"/>
                  <a:cs typeface="+mn-cs"/>
                </a:rPr>
                <a:t>Tamaño memoria M1 (bits)</a:t>
              </a:r>
            </a:p>
          </p:txBody>
        </p:sp>
        <p:sp>
          <p:nvSpPr>
            <p:cNvPr id="7" name="6 Elipse"/>
            <p:cNvSpPr/>
            <p:nvPr/>
          </p:nvSpPr>
          <p:spPr>
            <a:xfrm>
              <a:off x="2428860" y="1214422"/>
              <a:ext cx="900000" cy="900000"/>
            </a:xfrm>
            <a:prstGeom prst="ellipse">
              <a:avLst/>
            </a:prstGeom>
            <a:solidFill>
              <a:srgbClr val="006699"/>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dirty="0">
                  <a:ln>
                    <a:noFill/>
                  </a:ln>
                  <a:solidFill>
                    <a:prstClr val="white"/>
                  </a:solidFill>
                  <a:effectLst/>
                  <a:uLnTx/>
                  <a:uFillTx/>
                  <a:latin typeface="Calibri"/>
                  <a:ea typeface="+mn-ea"/>
                  <a:cs typeface="+mn-cs"/>
                </a:rPr>
                <a:t>S1</a:t>
              </a:r>
            </a:p>
          </p:txBody>
        </p:sp>
      </p:grpSp>
      <p:grpSp>
        <p:nvGrpSpPr>
          <p:cNvPr id="20" name="19 Grupo"/>
          <p:cNvGrpSpPr/>
          <p:nvPr/>
        </p:nvGrpSpPr>
        <p:grpSpPr>
          <a:xfrm>
            <a:off x="142844" y="1214422"/>
            <a:ext cx="4714908" cy="900000"/>
            <a:chOff x="2428860" y="2571744"/>
            <a:chExt cx="4714908" cy="900000"/>
          </a:xfrm>
        </p:grpSpPr>
        <p:sp>
          <p:nvSpPr>
            <p:cNvPr id="8" name="7 Rectángulo redondeado"/>
            <p:cNvSpPr/>
            <p:nvPr/>
          </p:nvSpPr>
          <p:spPr>
            <a:xfrm>
              <a:off x="3183768" y="2786058"/>
              <a:ext cx="3960000" cy="540000"/>
            </a:xfrm>
            <a:prstGeom prst="roundRect">
              <a:avLst/>
            </a:prstGeom>
            <a:solidFill>
              <a:schemeClr val="bg1"/>
            </a:solidFill>
            <a:ln>
              <a:noFill/>
            </a:ln>
            <a:effectLst>
              <a:glow rad="101600">
                <a:schemeClr val="accent1">
                  <a:satMod val="175000"/>
                  <a:alpha val="40000"/>
                </a:schemeClr>
              </a:glow>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6699"/>
                  </a:solidFill>
                  <a:effectLst/>
                  <a:uLnTx/>
                  <a:uFillTx/>
                  <a:latin typeface="Calibri"/>
                  <a:ea typeface="+mn-ea"/>
                  <a:cs typeface="+mn-cs"/>
                </a:rPr>
                <a:t>Tamaño memoria M2 (bits)</a:t>
              </a:r>
            </a:p>
          </p:txBody>
        </p:sp>
        <p:sp>
          <p:nvSpPr>
            <p:cNvPr id="9" name="8 Elipse"/>
            <p:cNvSpPr/>
            <p:nvPr/>
          </p:nvSpPr>
          <p:spPr>
            <a:xfrm>
              <a:off x="2428860" y="2571744"/>
              <a:ext cx="900000" cy="900000"/>
            </a:xfrm>
            <a:prstGeom prst="ellipse">
              <a:avLst/>
            </a:prstGeom>
            <a:solidFill>
              <a:srgbClr val="006699"/>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800" b="1" i="0" u="none" strike="noStrike" kern="1200" cap="none" spc="0" normalizeH="0" baseline="0" noProof="0" dirty="0">
                  <a:ln>
                    <a:noFill/>
                  </a:ln>
                  <a:solidFill>
                    <a:prstClr val="white"/>
                  </a:solidFill>
                  <a:effectLst/>
                  <a:uLnTx/>
                  <a:uFillTx/>
                  <a:latin typeface="Calibri"/>
                  <a:ea typeface="+mn-ea"/>
                  <a:cs typeface="+mn-cs"/>
                </a:rPr>
                <a:t>S2</a:t>
              </a:r>
            </a:p>
          </p:txBody>
        </p:sp>
      </p:grpSp>
      <p:grpSp>
        <p:nvGrpSpPr>
          <p:cNvPr id="22" name="21 Grupo"/>
          <p:cNvGrpSpPr/>
          <p:nvPr/>
        </p:nvGrpSpPr>
        <p:grpSpPr>
          <a:xfrm>
            <a:off x="142844" y="2285992"/>
            <a:ext cx="4745818" cy="900000"/>
            <a:chOff x="2428860" y="1214422"/>
            <a:chExt cx="4745818" cy="900000"/>
          </a:xfrm>
          <a:solidFill>
            <a:srgbClr val="006699"/>
          </a:solidFill>
        </p:grpSpPr>
        <p:sp>
          <p:nvSpPr>
            <p:cNvPr id="23" name="22 Rectángulo redondeado"/>
            <p:cNvSpPr/>
            <p:nvPr/>
          </p:nvSpPr>
          <p:spPr>
            <a:xfrm>
              <a:off x="3214678" y="1428736"/>
              <a:ext cx="3960000" cy="540000"/>
            </a:xfrm>
            <a:prstGeom prst="roundRect">
              <a:avLst/>
            </a:prstGeom>
            <a:solidFill>
              <a:schemeClr val="bg1"/>
            </a:solidFill>
            <a:ln>
              <a:noFill/>
            </a:ln>
            <a:effectLst>
              <a:glow rad="101600">
                <a:schemeClr val="accent1">
                  <a:satMod val="175000"/>
                  <a:alpha val="40000"/>
                </a:schemeClr>
              </a:glow>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6699"/>
                  </a:solidFill>
                  <a:effectLst/>
                  <a:uLnTx/>
                  <a:uFillTx/>
                  <a:latin typeface="Calibri"/>
                  <a:ea typeface="+mn-ea"/>
                  <a:cs typeface="+mn-cs"/>
                </a:rPr>
                <a:t>Costo/bit M1 </a:t>
              </a:r>
            </a:p>
          </p:txBody>
        </p:sp>
        <p:sp>
          <p:nvSpPr>
            <p:cNvPr id="24" name="23 Elipse"/>
            <p:cNvSpPr/>
            <p:nvPr/>
          </p:nvSpPr>
          <p:spPr>
            <a:xfrm>
              <a:off x="2428860" y="1214422"/>
              <a:ext cx="900000" cy="900000"/>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dirty="0">
                  <a:ln>
                    <a:noFill/>
                  </a:ln>
                  <a:solidFill>
                    <a:prstClr val="white"/>
                  </a:solidFill>
                  <a:effectLst/>
                  <a:uLnTx/>
                  <a:uFillTx/>
                  <a:latin typeface="Calibri"/>
                  <a:ea typeface="+mn-ea"/>
                  <a:cs typeface="+mn-cs"/>
                </a:rPr>
                <a:t>C1</a:t>
              </a:r>
            </a:p>
          </p:txBody>
        </p:sp>
      </p:grpSp>
      <p:grpSp>
        <p:nvGrpSpPr>
          <p:cNvPr id="25" name="24 Grupo"/>
          <p:cNvGrpSpPr/>
          <p:nvPr/>
        </p:nvGrpSpPr>
        <p:grpSpPr>
          <a:xfrm>
            <a:off x="142844" y="3357562"/>
            <a:ext cx="4745818" cy="900000"/>
            <a:chOff x="2428860" y="1214422"/>
            <a:chExt cx="4745818" cy="900000"/>
          </a:xfrm>
          <a:solidFill>
            <a:srgbClr val="006699"/>
          </a:solidFill>
        </p:grpSpPr>
        <p:sp>
          <p:nvSpPr>
            <p:cNvPr id="26" name="25 Rectángulo redondeado"/>
            <p:cNvSpPr/>
            <p:nvPr/>
          </p:nvSpPr>
          <p:spPr>
            <a:xfrm>
              <a:off x="3214678" y="1428736"/>
              <a:ext cx="3960000" cy="540000"/>
            </a:xfrm>
            <a:prstGeom prst="roundRect">
              <a:avLst/>
            </a:prstGeom>
            <a:solidFill>
              <a:schemeClr val="bg1"/>
            </a:solidFill>
            <a:ln>
              <a:noFill/>
            </a:ln>
            <a:effectLst>
              <a:glow rad="101600">
                <a:schemeClr val="accent1">
                  <a:satMod val="175000"/>
                  <a:alpha val="40000"/>
                </a:schemeClr>
              </a:glow>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6699"/>
                  </a:solidFill>
                  <a:effectLst/>
                  <a:uLnTx/>
                  <a:uFillTx/>
                  <a:latin typeface="Calibri"/>
                  <a:ea typeface="+mn-ea"/>
                  <a:cs typeface="+mn-cs"/>
                </a:rPr>
                <a:t>Costo/bit M2</a:t>
              </a:r>
            </a:p>
          </p:txBody>
        </p:sp>
        <p:sp>
          <p:nvSpPr>
            <p:cNvPr id="27" name="26 Elipse"/>
            <p:cNvSpPr/>
            <p:nvPr/>
          </p:nvSpPr>
          <p:spPr>
            <a:xfrm>
              <a:off x="2428860" y="1214422"/>
              <a:ext cx="900000" cy="900000"/>
            </a:xfrm>
            <a:prstGeom prst="ellipse">
              <a:avLst/>
            </a:prstGeom>
            <a:gr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dirty="0">
                  <a:ln>
                    <a:noFill/>
                  </a:ln>
                  <a:solidFill>
                    <a:prstClr val="white"/>
                  </a:solidFill>
                  <a:effectLst/>
                  <a:uLnTx/>
                  <a:uFillTx/>
                  <a:latin typeface="Calibri"/>
                  <a:ea typeface="+mn-ea"/>
                  <a:cs typeface="+mn-cs"/>
                </a:rPr>
                <a:t>C2</a:t>
              </a:r>
            </a:p>
          </p:txBody>
        </p:sp>
      </p:grpSp>
      <p:grpSp>
        <p:nvGrpSpPr>
          <p:cNvPr id="28" name="27 Grupo"/>
          <p:cNvGrpSpPr/>
          <p:nvPr/>
        </p:nvGrpSpPr>
        <p:grpSpPr>
          <a:xfrm>
            <a:off x="142844" y="4429132"/>
            <a:ext cx="4745818" cy="900000"/>
            <a:chOff x="2428860" y="1214422"/>
            <a:chExt cx="4745818" cy="900000"/>
          </a:xfrm>
        </p:grpSpPr>
        <p:sp>
          <p:nvSpPr>
            <p:cNvPr id="29" name="28 Rectángulo redondeado"/>
            <p:cNvSpPr/>
            <p:nvPr/>
          </p:nvSpPr>
          <p:spPr>
            <a:xfrm>
              <a:off x="3214678" y="1428736"/>
              <a:ext cx="3960000" cy="540000"/>
            </a:xfrm>
            <a:prstGeom prst="roundRect">
              <a:avLst/>
            </a:prstGeom>
            <a:solidFill>
              <a:schemeClr val="bg1"/>
            </a:solidFill>
            <a:ln>
              <a:noFill/>
            </a:ln>
            <a:effectLst>
              <a:glow rad="101600">
                <a:schemeClr val="accent1">
                  <a:satMod val="175000"/>
                  <a:alpha val="40000"/>
                </a:schemeClr>
              </a:glow>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6699"/>
                  </a:solidFill>
                  <a:effectLst/>
                  <a:uLnTx/>
                  <a:uFillTx/>
                  <a:latin typeface="Calibri"/>
                  <a:ea typeface="+mn-ea"/>
                  <a:cs typeface="+mn-cs"/>
                </a:rPr>
                <a:t>Tiempo de Acceso M1 </a:t>
              </a:r>
            </a:p>
          </p:txBody>
        </p:sp>
        <p:sp>
          <p:nvSpPr>
            <p:cNvPr id="30" name="29 Elipse"/>
            <p:cNvSpPr/>
            <p:nvPr/>
          </p:nvSpPr>
          <p:spPr>
            <a:xfrm>
              <a:off x="2428860" y="1214422"/>
              <a:ext cx="900000" cy="900000"/>
            </a:xfrm>
            <a:prstGeom prst="ellipse">
              <a:avLst/>
            </a:prstGeom>
            <a:solidFill>
              <a:srgbClr val="006699"/>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dirty="0">
                  <a:ln>
                    <a:noFill/>
                  </a:ln>
                  <a:solidFill>
                    <a:prstClr val="white"/>
                  </a:solidFill>
                  <a:effectLst/>
                  <a:uLnTx/>
                  <a:uFillTx/>
                  <a:latin typeface="Calibri"/>
                  <a:ea typeface="+mn-ea"/>
                  <a:cs typeface="+mn-cs"/>
                </a:rPr>
                <a:t>T1</a:t>
              </a:r>
            </a:p>
          </p:txBody>
        </p:sp>
      </p:grpSp>
      <p:grpSp>
        <p:nvGrpSpPr>
          <p:cNvPr id="31" name="30 Grupo"/>
          <p:cNvGrpSpPr/>
          <p:nvPr/>
        </p:nvGrpSpPr>
        <p:grpSpPr>
          <a:xfrm>
            <a:off x="142844" y="5529396"/>
            <a:ext cx="4745818" cy="900000"/>
            <a:chOff x="2428860" y="1214422"/>
            <a:chExt cx="4745818" cy="900000"/>
          </a:xfrm>
        </p:grpSpPr>
        <p:sp>
          <p:nvSpPr>
            <p:cNvPr id="32" name="31 Rectángulo redondeado"/>
            <p:cNvSpPr/>
            <p:nvPr/>
          </p:nvSpPr>
          <p:spPr>
            <a:xfrm>
              <a:off x="3214678" y="1428736"/>
              <a:ext cx="3960000" cy="540000"/>
            </a:xfrm>
            <a:prstGeom prst="roundRect">
              <a:avLst/>
            </a:prstGeom>
            <a:solidFill>
              <a:schemeClr val="bg1"/>
            </a:solidFill>
            <a:ln>
              <a:noFill/>
            </a:ln>
            <a:effectLst>
              <a:glow rad="101600">
                <a:schemeClr val="accent1">
                  <a:satMod val="175000"/>
                  <a:alpha val="40000"/>
                </a:schemeClr>
              </a:glow>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6699"/>
                  </a:solidFill>
                  <a:effectLst/>
                  <a:uLnTx/>
                  <a:uFillTx/>
                  <a:latin typeface="Calibri"/>
                  <a:ea typeface="+mn-ea"/>
                  <a:cs typeface="+mn-cs"/>
                </a:rPr>
                <a:t>Tiempo de Acceso M2</a:t>
              </a:r>
            </a:p>
          </p:txBody>
        </p:sp>
        <p:sp>
          <p:nvSpPr>
            <p:cNvPr id="33" name="32 Elipse"/>
            <p:cNvSpPr/>
            <p:nvPr/>
          </p:nvSpPr>
          <p:spPr>
            <a:xfrm>
              <a:off x="2428860" y="1214422"/>
              <a:ext cx="900000" cy="900000"/>
            </a:xfrm>
            <a:prstGeom prst="ellipse">
              <a:avLst/>
            </a:prstGeom>
            <a:solidFill>
              <a:srgbClr val="006699"/>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dirty="0">
                  <a:ln>
                    <a:noFill/>
                  </a:ln>
                  <a:solidFill>
                    <a:prstClr val="white"/>
                  </a:solidFill>
                  <a:effectLst/>
                  <a:uLnTx/>
                  <a:uFillTx/>
                  <a:latin typeface="Calibri"/>
                  <a:ea typeface="+mn-ea"/>
                  <a:cs typeface="+mn-cs"/>
                </a:rPr>
                <a:t>T2</a:t>
              </a:r>
            </a:p>
          </p:txBody>
        </p:sp>
      </p:grpSp>
      <p:grpSp>
        <p:nvGrpSpPr>
          <p:cNvPr id="40" name="39 Grupo"/>
          <p:cNvGrpSpPr/>
          <p:nvPr/>
        </p:nvGrpSpPr>
        <p:grpSpPr>
          <a:xfrm>
            <a:off x="5072066" y="357166"/>
            <a:ext cx="3929090" cy="6000792"/>
            <a:chOff x="5072066" y="285728"/>
            <a:chExt cx="3929090" cy="6000792"/>
          </a:xfrm>
          <a:effectLst>
            <a:outerShdw blurRad="50800" dist="38100" dir="13500000" algn="br" rotWithShape="0">
              <a:prstClr val="black">
                <a:alpha val="40000"/>
              </a:prstClr>
            </a:outerShdw>
          </a:effectLst>
        </p:grpSpPr>
        <p:sp>
          <p:nvSpPr>
            <p:cNvPr id="35" name="34 Rectángulo redondeado"/>
            <p:cNvSpPr/>
            <p:nvPr/>
          </p:nvSpPr>
          <p:spPr>
            <a:xfrm>
              <a:off x="5072066" y="285728"/>
              <a:ext cx="3929090" cy="6000792"/>
            </a:xfrm>
            <a:prstGeom prst="rect">
              <a:avLst/>
            </a:prstGeom>
            <a:solidFill>
              <a:schemeClr val="bg1"/>
            </a:solidFill>
            <a:ln w="6350">
              <a:solidFill>
                <a:schemeClr val="accent1"/>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6699"/>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6699"/>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6699"/>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6699"/>
                  </a:solidFill>
                  <a:effectLst/>
                  <a:uLnTx/>
                  <a:uFillTx/>
                  <a:latin typeface="Calibri"/>
                  <a:ea typeface="+mn-ea"/>
                  <a:cs typeface="+mn-cs"/>
                </a:rPr>
                <a:t>         C1S1 + C2S2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6699"/>
                  </a:solidFill>
                  <a:effectLst/>
                  <a:uLnTx/>
                  <a:uFillTx/>
                  <a:latin typeface="Calibri"/>
                  <a:ea typeface="+mn-ea"/>
                  <a:cs typeface="+mn-cs"/>
                </a:rPr>
                <a:t>         S1 + S2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6699"/>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6699"/>
                  </a:solidFill>
                  <a:effectLst/>
                  <a:uLnTx/>
                  <a:uFillTx/>
                  <a:latin typeface="Calibri"/>
                  <a:ea typeface="+mn-ea"/>
                  <a:cs typeface="+mn-cs"/>
                </a:rPr>
                <a:t> Para proveer un sistema de memoria cuyo costo sea tan bajo como el nivel mas económico.</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6699"/>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6699"/>
                  </a:solidFill>
                  <a:effectLst/>
                  <a:uLnTx/>
                  <a:uFillTx/>
                  <a:latin typeface="Calibri"/>
                  <a:ea typeface="+mn-ea"/>
                  <a:cs typeface="+mn-cs"/>
                </a:rPr>
                <a:t>CS → C2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6699"/>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6699"/>
                  </a:solidFill>
                  <a:effectLst/>
                  <a:uLnTx/>
                  <a:uFillTx/>
                  <a:latin typeface="Calibri"/>
                  <a:ea typeface="+mn-ea"/>
                  <a:cs typeface="+mn-cs"/>
                </a:rPr>
                <a:t>Dado que C1 &gt;&gt; C2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6699"/>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6699"/>
                  </a:solidFill>
                  <a:effectLst/>
                  <a:uLnTx/>
                  <a:uFillTx/>
                  <a:latin typeface="Calibri"/>
                  <a:ea typeface="+mn-ea"/>
                  <a:cs typeface="+mn-cs"/>
                </a:rPr>
                <a:t>Esto requiere que S1 &lt;&lt; S2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6699"/>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6699"/>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6699"/>
                </a:solidFill>
                <a:effectLst/>
                <a:uLnTx/>
                <a:uFillTx/>
                <a:latin typeface="Calibri"/>
                <a:ea typeface="+mn-ea"/>
                <a:cs typeface="+mn-cs"/>
              </a:endParaRPr>
            </a:p>
          </p:txBody>
        </p:sp>
        <p:grpSp>
          <p:nvGrpSpPr>
            <p:cNvPr id="39" name="38 Grupo"/>
            <p:cNvGrpSpPr/>
            <p:nvPr/>
          </p:nvGrpSpPr>
          <p:grpSpPr>
            <a:xfrm>
              <a:off x="5845667" y="1000108"/>
              <a:ext cx="2422570" cy="646331"/>
              <a:chOff x="5845667" y="1000108"/>
              <a:chExt cx="2422570" cy="646331"/>
            </a:xfrm>
          </p:grpSpPr>
          <p:sp>
            <p:nvSpPr>
              <p:cNvPr id="37" name="36 CuadroTexto"/>
              <p:cNvSpPr txBox="1"/>
              <p:nvPr/>
            </p:nvSpPr>
            <p:spPr>
              <a:xfrm>
                <a:off x="6414845" y="1000108"/>
                <a:ext cx="1853392" cy="646331"/>
              </a:xfrm>
              <a:prstGeom prst="rect">
                <a:avLst/>
              </a:prstGeom>
              <a:noFill/>
              <a:ln w="635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dirty="0">
                    <a:ln>
                      <a:noFill/>
                    </a:ln>
                    <a:solidFill>
                      <a:srgbClr val="006699"/>
                    </a:solidFill>
                    <a:effectLst/>
                    <a:uLnTx/>
                    <a:uFillTx/>
                    <a:latin typeface="Calibri"/>
                    <a:ea typeface="+mn-ea"/>
                    <a:cs typeface="+mn-cs"/>
                  </a:rPr>
                  <a:t> ______________</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srgbClr val="006699"/>
                  </a:solidFill>
                  <a:effectLst/>
                  <a:uLnTx/>
                  <a:uFillTx/>
                  <a:latin typeface="Calibri"/>
                  <a:ea typeface="+mn-ea"/>
                  <a:cs typeface="+mn-cs"/>
                </a:endParaRPr>
              </a:p>
            </p:txBody>
          </p:sp>
          <p:sp>
            <p:nvSpPr>
              <p:cNvPr id="38" name="37 CuadroTexto"/>
              <p:cNvSpPr txBox="1"/>
              <p:nvPr/>
            </p:nvSpPr>
            <p:spPr>
              <a:xfrm>
                <a:off x="5845667" y="1038509"/>
                <a:ext cx="712054" cy="461665"/>
              </a:xfrm>
              <a:prstGeom prst="rect">
                <a:avLst/>
              </a:prstGeom>
              <a:noFill/>
              <a:ln w="635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6699"/>
                    </a:solidFill>
                    <a:effectLst/>
                    <a:uLnTx/>
                    <a:uFillTx/>
                    <a:latin typeface="Calibri"/>
                    <a:ea typeface="+mn-ea"/>
                    <a:cs typeface="+mn-cs"/>
                  </a:rPr>
                  <a:t>CS =</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vertical)">
                                      <p:cBhvr>
                                        <p:cTn id="7" dur="2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vertical)">
                                      <p:cBhvr>
                                        <p:cTn id="12" dur="20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vertical)">
                                      <p:cBhvr>
                                        <p:cTn id="17" dur="20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linds(vertical)">
                                      <p:cBhvr>
                                        <p:cTn id="22" dur="20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blinds(vertical)">
                                      <p:cBhvr>
                                        <p:cTn id="27" dur="20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blinds(vertical)">
                                      <p:cBhvr>
                                        <p:cTn id="32" dur="20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3" presetClass="entr" presetSubtype="32"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plus(out)">
                                      <p:cBhvr>
                                        <p:cTn id="37" dur="2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DC5FB27-683B-8F52-BD38-7053C5D9CF22}"/>
              </a:ext>
            </a:extLst>
          </p:cNvPr>
          <p:cNvSpPr>
            <a:spLocks noGrp="1"/>
          </p:cNvSpPr>
          <p:nvPr>
            <p:ph type="dt" sz="half" idx="10"/>
          </p:nvPr>
        </p:nvSpPr>
        <p:spPr/>
        <p:txBody>
          <a:bodyPr/>
          <a:lstStyle/>
          <a:p>
            <a:r>
              <a:rPr lang="es-HN"/>
              <a:t>Ing. Miguel Aguilar</a:t>
            </a:r>
            <a:endParaRPr lang="es-MX"/>
          </a:p>
        </p:txBody>
      </p:sp>
      <p:sp>
        <p:nvSpPr>
          <p:cNvPr id="3" name="Marcador de pie de página 2">
            <a:extLst>
              <a:ext uri="{FF2B5EF4-FFF2-40B4-BE49-F238E27FC236}">
                <a16:creationId xmlns:a16="http://schemas.microsoft.com/office/drawing/2014/main" id="{1D62904C-825C-DB69-8C53-0ED2858D53B9}"/>
              </a:ext>
            </a:extLst>
          </p:cNvPr>
          <p:cNvSpPr>
            <a:spLocks noGrp="1"/>
          </p:cNvSpPr>
          <p:nvPr>
            <p:ph type="ftr" sz="quarter" idx="11"/>
          </p:nvPr>
        </p:nvSpPr>
        <p:spPr/>
        <p:txBody>
          <a:bodyPr/>
          <a:lstStyle/>
          <a:p>
            <a:r>
              <a:rPr lang="es-MX"/>
              <a:t>Arquitectura de Computadoras</a:t>
            </a:r>
          </a:p>
        </p:txBody>
      </p:sp>
      <p:sp>
        <p:nvSpPr>
          <p:cNvPr id="4" name="Marcador de número de diapositiva 3">
            <a:extLst>
              <a:ext uri="{FF2B5EF4-FFF2-40B4-BE49-F238E27FC236}">
                <a16:creationId xmlns:a16="http://schemas.microsoft.com/office/drawing/2014/main" id="{E8D6217C-EDD5-F85C-0B6A-768A60D88893}"/>
              </a:ext>
            </a:extLst>
          </p:cNvPr>
          <p:cNvSpPr>
            <a:spLocks noGrp="1"/>
          </p:cNvSpPr>
          <p:nvPr>
            <p:ph type="sldNum" sz="quarter" idx="12"/>
          </p:nvPr>
        </p:nvSpPr>
        <p:spPr/>
        <p:txBody>
          <a:bodyPr/>
          <a:lstStyle/>
          <a:p>
            <a:fld id="{5B3FB27E-8011-4B47-ACF1-F2A542C1FF6D}" type="slidenum">
              <a:rPr lang="es-MX" smtClean="0"/>
              <a:pPr/>
              <a:t>4</a:t>
            </a:fld>
            <a:endParaRPr lang="es-MX"/>
          </a:p>
        </p:txBody>
      </p:sp>
      <p:graphicFrame>
        <p:nvGraphicFramePr>
          <p:cNvPr id="5" name="4 Diagrama">
            <a:extLst>
              <a:ext uri="{FF2B5EF4-FFF2-40B4-BE49-F238E27FC236}">
                <a16:creationId xmlns:a16="http://schemas.microsoft.com/office/drawing/2014/main" id="{2D035C5B-592F-BA59-F98A-8634D7AF0F4A}"/>
              </a:ext>
            </a:extLst>
          </p:cNvPr>
          <p:cNvGraphicFramePr/>
          <p:nvPr>
            <p:extLst>
              <p:ext uri="{D42A27DB-BD31-4B8C-83A1-F6EECF244321}">
                <p14:modId xmlns:p14="http://schemas.microsoft.com/office/powerpoint/2010/main" val="4200358214"/>
              </p:ext>
            </p:extLst>
          </p:nvPr>
        </p:nvGraphicFramePr>
        <p:xfrm>
          <a:off x="182881" y="332655"/>
          <a:ext cx="8679765" cy="5632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8 Título">
            <a:extLst>
              <a:ext uri="{FF2B5EF4-FFF2-40B4-BE49-F238E27FC236}">
                <a16:creationId xmlns:a16="http://schemas.microsoft.com/office/drawing/2014/main" id="{E66813CB-D348-07EF-D753-5E77F7C6FA46}"/>
              </a:ext>
            </a:extLst>
          </p:cNvPr>
          <p:cNvSpPr txBox="1">
            <a:spLocks/>
          </p:cNvSpPr>
          <p:nvPr/>
        </p:nvSpPr>
        <p:spPr>
          <a:xfrm>
            <a:off x="2729778" y="332656"/>
            <a:ext cx="5214974" cy="1143000"/>
          </a:xfrm>
          <a:prstGeom prst="rect">
            <a:avLst/>
          </a:prstGeom>
        </p:spPr>
        <p:txBody>
          <a:bodyPr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MX" sz="3200" b="1" i="0" u="none" strike="noStrike" kern="1200" cap="none" spc="0" normalizeH="0" baseline="0" noProof="0" dirty="0">
                <a:ln>
                  <a:noFill/>
                </a:ln>
                <a:solidFill>
                  <a:srgbClr val="006699"/>
                </a:solidFill>
                <a:effectLst/>
                <a:uLnTx/>
                <a:uFillTx/>
                <a:latin typeface="Calibri"/>
                <a:ea typeface="+mn-ea"/>
                <a:cs typeface="+mn-cs"/>
              </a:rPr>
              <a:t>CARACTERISTICAS</a:t>
            </a:r>
          </a:p>
        </p:txBody>
      </p:sp>
    </p:spTree>
    <p:extLst>
      <p:ext uri="{BB962C8B-B14F-4D97-AF65-F5344CB8AC3E}">
        <p14:creationId xmlns:p14="http://schemas.microsoft.com/office/powerpoint/2010/main" val="3896116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4 Rectángulo"/>
          <p:cNvSpPr/>
          <p:nvPr/>
        </p:nvSpPr>
        <p:spPr>
          <a:xfrm>
            <a:off x="214282" y="214290"/>
            <a:ext cx="8715436" cy="6143668"/>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srgbClr val="0070C0"/>
                </a:solidFill>
                <a:effectLst/>
                <a:uLnTx/>
                <a:uFillTx/>
                <a:latin typeface="Calibri"/>
                <a:ea typeface="+mn-ea"/>
                <a:cs typeface="+mn-cs"/>
              </a:rPr>
              <a:t>EJEMPLO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srgbClr val="0070C0"/>
                </a:solidFill>
                <a:effectLst/>
                <a:uLnTx/>
                <a:uFillTx/>
                <a:latin typeface="Calibri"/>
                <a:ea typeface="+mn-ea"/>
                <a:cs typeface="+mn-cs"/>
              </a:rPr>
              <a:t>Considere un sistema de memoria con una caché y memoria principal.  La caché tiene un tiempo de acceso de 20 ns. El costo promedio por bit de la memoria caché es $ 2 x 10</a:t>
            </a:r>
            <a:r>
              <a:rPr kumimoji="0" lang="es-ES" sz="2000" b="0" i="0" u="none" strike="noStrike" kern="1200" cap="none" spc="0" normalizeH="0" baseline="30000" noProof="0" dirty="0">
                <a:ln>
                  <a:noFill/>
                </a:ln>
                <a:solidFill>
                  <a:srgbClr val="0070C0"/>
                </a:solidFill>
                <a:effectLst/>
                <a:uLnTx/>
                <a:uFillTx/>
                <a:latin typeface="Calibri"/>
                <a:ea typeface="+mn-ea"/>
                <a:cs typeface="+mn-cs"/>
              </a:rPr>
              <a:t>-4.  </a:t>
            </a:r>
            <a:r>
              <a:rPr kumimoji="0" lang="es-ES" sz="2000" b="0" i="0" u="none" strike="noStrike" kern="1200" cap="none" spc="0" normalizeH="0" baseline="0" noProof="0" dirty="0">
                <a:ln>
                  <a:noFill/>
                </a:ln>
                <a:solidFill>
                  <a:srgbClr val="0070C0"/>
                </a:solidFill>
                <a:effectLst/>
                <a:uLnTx/>
                <a:uFillTx/>
                <a:latin typeface="Calibri"/>
                <a:ea typeface="+mn-ea"/>
                <a:cs typeface="+mn-cs"/>
              </a:rPr>
              <a:t>La memoria principal es de 1GB y tiene un tiempo de acceso de 0.1 µs.  El costo promedio por bit de la memoria principal es $ 10</a:t>
            </a:r>
            <a:r>
              <a:rPr kumimoji="0" lang="es-ES" sz="2000" b="0" i="0" u="none" strike="noStrike" kern="1200" cap="none" spc="0" normalizeH="0" baseline="30000" noProof="0" dirty="0">
                <a:ln>
                  <a:noFill/>
                </a:ln>
                <a:solidFill>
                  <a:srgbClr val="0070C0"/>
                </a:solidFill>
                <a:effectLst/>
                <a:uLnTx/>
                <a:uFillTx/>
                <a:latin typeface="Calibri"/>
                <a:ea typeface="+mn-ea"/>
                <a:cs typeface="+mn-cs"/>
              </a:rPr>
              <a:t>-5</a:t>
            </a:r>
            <a:r>
              <a:rPr kumimoji="0" lang="es-ES" sz="2000" b="0" i="0" u="none" strike="noStrike" kern="1200" cap="none" spc="0" normalizeH="0" baseline="0" noProof="0" dirty="0">
                <a:ln>
                  <a:noFill/>
                </a:ln>
                <a:solidFill>
                  <a:srgbClr val="0070C0"/>
                </a:solidFill>
                <a:effectLst/>
                <a:uLnTx/>
                <a:uFillTx/>
                <a:latin typeface="Calibri"/>
                <a:ea typeface="+mn-ea"/>
                <a:cs typeface="+mn-cs"/>
              </a:rPr>
              <a:t>. Si una palabra referenciada está en la cache (acierto), entonces la CPU puede acceder directamente. Si está en la memoria principal pero no en la caché, la palabra es primero transferido a la caché, y entonces la CPU accede al dato.</a:t>
            </a:r>
            <a:endParaRPr kumimoji="0" lang="es-MX" sz="20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srgbClr val="0070C0"/>
                </a:solidFill>
                <a:effectLst/>
                <a:uLnTx/>
                <a:uFillTx/>
                <a:latin typeface="Calibri"/>
                <a:ea typeface="+mn-ea"/>
                <a:cs typeface="+mn-cs"/>
              </a:rPr>
              <a:t> </a:t>
            </a:r>
            <a:endParaRPr kumimoji="0" lang="es-MX" sz="2000" b="0" i="0" u="none" strike="noStrike" kern="1200" cap="none" spc="0" normalizeH="0" baseline="0" noProof="0" dirty="0">
              <a:ln>
                <a:noFill/>
              </a:ln>
              <a:solidFill>
                <a:srgbClr val="0070C0"/>
              </a:solidFill>
              <a:effectLst/>
              <a:uLnTx/>
              <a:uFillTx/>
              <a:latin typeface="Calibri"/>
              <a:ea typeface="+mn-ea"/>
              <a:cs typeface="+mn-cs"/>
            </a:endParaRPr>
          </a:p>
          <a:p>
            <a:pPr marL="457200" marR="0" lvl="0" indent="-457200" algn="just" defTabSz="914400" rtl="0" eaLnBrk="1" fontAlgn="auto" latinLnBrk="0" hangingPunct="1">
              <a:lnSpc>
                <a:spcPct val="100000"/>
              </a:lnSpc>
              <a:spcBef>
                <a:spcPts val="0"/>
              </a:spcBef>
              <a:spcAft>
                <a:spcPts val="0"/>
              </a:spcAft>
              <a:buClrTx/>
              <a:buSzTx/>
              <a:buFont typeface="+mj-lt"/>
              <a:buAutoNum type="alphaLcParenR"/>
              <a:tabLst/>
              <a:defRPr/>
            </a:pPr>
            <a:r>
              <a:rPr kumimoji="0" lang="es-ES" sz="2000" b="0" i="0" u="none" strike="noStrike" kern="1200" cap="none" spc="0" normalizeH="0" baseline="0" noProof="0" dirty="0">
                <a:ln>
                  <a:noFill/>
                </a:ln>
                <a:solidFill>
                  <a:srgbClr val="0070C0"/>
                </a:solidFill>
                <a:effectLst/>
                <a:uLnTx/>
                <a:uFillTx/>
                <a:latin typeface="Calibri"/>
                <a:ea typeface="+mn-ea"/>
                <a:cs typeface="+mn-cs"/>
              </a:rPr>
              <a:t>Si el costo promedio por bit del sistema de memoria completo es 1% mayor que el costo promedio por bit de la memoria principal,  Cuál es el tamaño de la memoria caché. </a:t>
            </a:r>
            <a:endParaRPr kumimoji="0" lang="es-MX" sz="2000" b="0" i="0" u="none" strike="noStrike" kern="1200" cap="none" spc="0" normalizeH="0" baseline="0" noProof="0" dirty="0">
              <a:ln>
                <a:noFill/>
              </a:ln>
              <a:solidFill>
                <a:srgbClr val="0070C0"/>
              </a:solidFill>
              <a:effectLst/>
              <a:uLnTx/>
              <a:uFillTx/>
              <a:latin typeface="Calibri"/>
              <a:ea typeface="+mn-ea"/>
              <a:cs typeface="+mn-cs"/>
            </a:endParaRPr>
          </a:p>
          <a:p>
            <a:pPr marL="457200" marR="0" lvl="0" indent="-457200" algn="just" defTabSz="914400" rtl="0" eaLnBrk="1" fontAlgn="auto" latinLnBrk="0" hangingPunct="1">
              <a:lnSpc>
                <a:spcPct val="100000"/>
              </a:lnSpc>
              <a:spcBef>
                <a:spcPts val="0"/>
              </a:spcBef>
              <a:spcAft>
                <a:spcPts val="0"/>
              </a:spcAft>
              <a:buClrTx/>
              <a:buSzTx/>
              <a:buFont typeface="+mj-lt"/>
              <a:buAutoNum type="alphaLcParenR" startAt="2"/>
              <a:tabLst/>
              <a:defRPr/>
            </a:pPr>
            <a:r>
              <a:rPr kumimoji="0" lang="es-ES" sz="2000" b="0" i="0" u="none" strike="noStrike" kern="1200" cap="none" spc="0" normalizeH="0" baseline="0" noProof="0" dirty="0">
                <a:ln>
                  <a:noFill/>
                </a:ln>
                <a:solidFill>
                  <a:srgbClr val="0070C0"/>
                </a:solidFill>
                <a:effectLst/>
                <a:uLnTx/>
                <a:uFillTx/>
                <a:latin typeface="Calibri"/>
                <a:ea typeface="+mn-ea"/>
                <a:cs typeface="+mn-cs"/>
              </a:rPr>
              <a:t>Si la tasa de aciertos de la caché es 0.9 Cual es el tiempo promedio de acceso para todo el sistema de memoria.</a:t>
            </a:r>
            <a:endParaRPr kumimoji="0" lang="es-MX" sz="2000" b="0" i="0" u="none" strike="noStrike" kern="1200" cap="none" spc="0" normalizeH="0" baseline="0" noProof="0" dirty="0">
              <a:ln>
                <a:noFill/>
              </a:ln>
              <a:solidFill>
                <a:srgbClr val="0070C0"/>
              </a:solidFill>
              <a:effectLst/>
              <a:uLnTx/>
              <a:uFillTx/>
              <a:latin typeface="Calibri"/>
              <a:ea typeface="+mn-ea"/>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78186"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a:ea typeface="+mn-ea"/>
              <a:cs typeface="+mn-cs"/>
            </a:endParaRPr>
          </a:p>
        </p:txBody>
      </p:sp>
      <p:sp>
        <p:nvSpPr>
          <p:cNvPr id="178189" name="Rectangle 1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12 Rectángulo redondeado"/>
          <p:cNvSpPr/>
          <p:nvPr/>
        </p:nvSpPr>
        <p:spPr>
          <a:xfrm>
            <a:off x="714348" y="871504"/>
            <a:ext cx="7786742" cy="4643470"/>
          </a:xfrm>
          <a:prstGeom prst="rect">
            <a:avLst/>
          </a:prstGeom>
          <a:solidFill>
            <a:schemeClr val="bg1"/>
          </a:solidFill>
          <a:ln w="9525">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T1= 2Ons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C1= $ 2x10</a:t>
            </a:r>
            <a:r>
              <a:rPr kumimoji="0" lang="es-MX" sz="2400" b="0" i="0" u="none" strike="noStrike" kern="1200" cap="none" spc="0" normalizeH="0" baseline="30000" noProof="0" dirty="0">
                <a:ln>
                  <a:noFill/>
                </a:ln>
                <a:solidFill>
                  <a:srgbClr val="0070C0"/>
                </a:solidFill>
                <a:effectLst/>
                <a:uLnTx/>
                <a:uFillTx/>
                <a:latin typeface="Calibri"/>
                <a:ea typeface="+mn-ea"/>
                <a:cs typeface="+mn-cs"/>
              </a:rPr>
              <a:t>-4</a:t>
            </a:r>
            <a:r>
              <a:rPr kumimoji="0" lang="es-MX" sz="2400" b="0" i="0" u="none" strike="noStrike" kern="1200" cap="none" spc="0" normalizeH="0" baseline="0" noProof="0" dirty="0">
                <a:ln>
                  <a:noFill/>
                </a:ln>
                <a:solidFill>
                  <a:srgbClr val="0070C0"/>
                </a:solidFill>
                <a:effectLst/>
                <a:uLnTx/>
                <a:uFillTx/>
                <a:latin typeface="Calibri"/>
                <a:ea typeface="+mn-ea"/>
                <a:cs typeface="+mn-cs"/>
              </a:rPr>
              <a:t>/bit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S1=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T2= 0.1 µs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C2= $ 10</a:t>
            </a:r>
            <a:r>
              <a:rPr kumimoji="0" lang="es-MX" sz="2400" b="0" i="0" u="none" strike="noStrike" kern="1200" cap="none" spc="0" normalizeH="0" baseline="30000" noProof="0" dirty="0">
                <a:ln>
                  <a:noFill/>
                </a:ln>
                <a:solidFill>
                  <a:srgbClr val="0070C0"/>
                </a:solidFill>
                <a:effectLst/>
                <a:uLnTx/>
                <a:uFillTx/>
                <a:latin typeface="Calibri"/>
                <a:ea typeface="+mn-ea"/>
                <a:cs typeface="+mn-cs"/>
              </a:rPr>
              <a:t>-5</a:t>
            </a:r>
            <a:r>
              <a:rPr kumimoji="0" lang="es-MX" sz="2400" b="0" i="0" u="none" strike="noStrike" kern="1200" cap="none" spc="0" normalizeH="0" baseline="0" noProof="0" dirty="0">
                <a:ln>
                  <a:noFill/>
                </a:ln>
                <a:solidFill>
                  <a:srgbClr val="0070C0"/>
                </a:solidFill>
                <a:effectLst/>
                <a:uLnTx/>
                <a:uFillTx/>
                <a:latin typeface="Calibri"/>
                <a:ea typeface="+mn-ea"/>
                <a:cs typeface="+mn-cs"/>
              </a:rPr>
              <a:t>/bit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S2= 1 GB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CS= 1.01 C2= 1.01 x 10</a:t>
            </a:r>
            <a:r>
              <a:rPr kumimoji="0" lang="es-MX" sz="2400" b="0" i="0" u="none" strike="noStrike" kern="1200" cap="none" spc="0" normalizeH="0" baseline="30000" noProof="0" dirty="0">
                <a:ln>
                  <a:noFill/>
                </a:ln>
                <a:solidFill>
                  <a:srgbClr val="0070C0"/>
                </a:solidFill>
                <a:effectLst/>
                <a:uLnTx/>
                <a:uFillTx/>
                <a:latin typeface="Calibri"/>
                <a:ea typeface="+mn-ea"/>
                <a:cs typeface="+mn-cs"/>
              </a:rPr>
              <a:t>-5 </a:t>
            </a:r>
            <a:r>
              <a:rPr kumimoji="0" lang="es-MX" sz="2400" b="0" i="0" u="none" strike="noStrike" kern="1200" cap="none" spc="0" normalizeH="0" baseline="0" noProof="0" dirty="0">
                <a:ln>
                  <a:noFill/>
                </a:ln>
                <a:solidFill>
                  <a:srgbClr val="0070C0"/>
                </a:solidFill>
                <a:effectLst/>
                <a:uLnTx/>
                <a:uFillTx/>
                <a:latin typeface="Calibri"/>
                <a:ea typeface="+mn-ea"/>
                <a:cs typeface="+mn-cs"/>
              </a:rPr>
              <a:t>$/bit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p:txBody>
      </p:sp>
      <p:sp>
        <p:nvSpPr>
          <p:cNvPr id="178178" name="Rectangle 2"/>
          <p:cNvSpPr>
            <a:spLocks noChangeArrowheads="1"/>
          </p:cNvSpPr>
          <p:nvPr/>
        </p:nvSpPr>
        <p:spPr bwMode="auto">
          <a:xfrm>
            <a:off x="0" y="1164804"/>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a:ea typeface="+mn-ea"/>
              <a:cs typeface="+mn-cs"/>
            </a:endParaRPr>
          </a:p>
        </p:txBody>
      </p:sp>
      <p:sp>
        <p:nvSpPr>
          <p:cNvPr id="178180" name="Rectangle 4"/>
          <p:cNvSpPr>
            <a:spLocks noChangeArrowheads="1"/>
          </p:cNvSpPr>
          <p:nvPr/>
        </p:nvSpPr>
        <p:spPr bwMode="auto">
          <a:xfrm>
            <a:off x="0" y="1164804"/>
            <a:ext cx="9144000" cy="53540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a:ea typeface="+mn-ea"/>
              <a:cs typeface="+mn-cs"/>
            </a:endParaRPr>
          </a:p>
        </p:txBody>
      </p:sp>
      <p:sp>
        <p:nvSpPr>
          <p:cNvPr id="178181" name="Rectangle 5"/>
          <p:cNvSpPr>
            <a:spLocks noChangeArrowheads="1"/>
          </p:cNvSpPr>
          <p:nvPr/>
        </p:nvSpPr>
        <p:spPr bwMode="auto">
          <a:xfrm>
            <a:off x="0" y="913803"/>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78183" name="Rectangle 7"/>
          <p:cNvSpPr>
            <a:spLocks noChangeArrowheads="1"/>
          </p:cNvSpPr>
          <p:nvPr/>
        </p:nvSpPr>
        <p:spPr bwMode="auto">
          <a:xfrm>
            <a:off x="0" y="1164804"/>
            <a:ext cx="9144000" cy="53540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a:ea typeface="+mn-ea"/>
              <a:cs typeface="+mn-cs"/>
            </a:endParaRPr>
          </a:p>
        </p:txBody>
      </p:sp>
      <p:sp>
        <p:nvSpPr>
          <p:cNvPr id="178184" name="Rectangle 8"/>
          <p:cNvSpPr>
            <a:spLocks noChangeArrowheads="1"/>
          </p:cNvSpPr>
          <p:nvPr/>
        </p:nvSpPr>
        <p:spPr bwMode="auto">
          <a:xfrm>
            <a:off x="0" y="924957"/>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78187" name="Rectangle 11"/>
          <p:cNvSpPr>
            <a:spLocks noChangeArrowheads="1"/>
          </p:cNvSpPr>
          <p:nvPr/>
        </p:nvSpPr>
        <p:spPr bwMode="auto">
          <a:xfrm>
            <a:off x="0" y="285728"/>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78190" name="Rectangle 14"/>
          <p:cNvSpPr>
            <a:spLocks noChangeArrowheads="1"/>
          </p:cNvSpPr>
          <p:nvPr/>
        </p:nvSpPr>
        <p:spPr bwMode="auto">
          <a:xfrm>
            <a:off x="0" y="295253"/>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mc:AlternateContent xmlns:mc="http://schemas.openxmlformats.org/markup-compatibility/2006" xmlns:a14="http://schemas.microsoft.com/office/drawing/2010/main">
        <mc:Choice Requires="a14">
          <p:sp>
            <p:nvSpPr>
              <p:cNvPr id="18" name="CuadroTexto 17"/>
              <p:cNvSpPr txBox="1"/>
              <p:nvPr/>
            </p:nvSpPr>
            <p:spPr>
              <a:xfrm>
                <a:off x="5796136" y="3382284"/>
                <a:ext cx="2448272" cy="633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1" u="none" strike="noStrike" kern="1200" cap="none" spc="0" normalizeH="0" baseline="0" noProof="0" dirty="0">
                    <a:ln>
                      <a:noFill/>
                    </a:ln>
                    <a:solidFill>
                      <a:prstClr val="white"/>
                    </a:solidFill>
                    <a:effectLst/>
                    <a:uLnTx/>
                    <a:uFillTx/>
                    <a:latin typeface="Calibri"/>
                    <a:ea typeface="+mn-ea"/>
                    <a:cs typeface="+mn-cs"/>
                  </a:rPr>
                  <a:t>S1 = </a:t>
                </a:r>
                <a14:m>
                  <m:oMath xmlns:m="http://schemas.openxmlformats.org/officeDocument/2006/math">
                    <m:f>
                      <m:fPr>
                        <m:ctrlPr>
                          <a:rPr kumimoji="0" lang="es-E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fPr>
                      <m:num>
                        <m:r>
                          <a:rPr kumimoji="0" lang="es-E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𝑆</m:t>
                        </m:r>
                        <m:r>
                          <a:rPr kumimoji="0" lang="es-E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r>
                          <a:rPr kumimoji="0" lang="es-E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𝐶</m:t>
                        </m:r>
                        <m:r>
                          <a:rPr kumimoji="0" lang="es-E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2 −</m:t>
                        </m:r>
                        <m:r>
                          <a:rPr kumimoji="0" lang="es-E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𝐶𝑆</m:t>
                        </m:r>
                        <m:r>
                          <a:rPr kumimoji="0" lang="es-E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num>
                      <m:den>
                        <m:r>
                          <a:rPr kumimoji="0" lang="es-E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𝐶𝑆</m:t>
                        </m:r>
                        <m:r>
                          <a:rPr kumimoji="0" lang="es-E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r>
                          <a:rPr kumimoji="0" lang="es-E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𝐶</m:t>
                        </m:r>
                        <m:r>
                          <a:rPr kumimoji="0" lang="es-E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den>
                    </m:f>
                  </m:oMath>
                </a14:m>
                <a:endParaRPr kumimoji="0" lang="es-HN" sz="2400" b="0" i="1"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8" name="CuadroTexto 17"/>
              <p:cNvSpPr txBox="1">
                <a:spLocks noRot="1" noChangeAspect="1" noMove="1" noResize="1" noEditPoints="1" noAdjustHandles="1" noChangeArrowheads="1" noChangeShapeType="1" noTextEdit="1"/>
              </p:cNvSpPr>
              <p:nvPr/>
            </p:nvSpPr>
            <p:spPr>
              <a:xfrm>
                <a:off x="5796136" y="3382284"/>
                <a:ext cx="2448272" cy="633443"/>
              </a:xfrm>
              <a:prstGeom prst="rect">
                <a:avLst/>
              </a:prstGeom>
              <a:blipFill rotWithShape="0">
                <a:blip r:embed="rId2"/>
                <a:stretch>
                  <a:fillRect l="-2244"/>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0763BCD3-828D-4ACD-B8AE-C4783311CA9C}"/>
                  </a:ext>
                </a:extLst>
              </p:cNvPr>
              <p:cNvSpPr txBox="1"/>
              <p:nvPr/>
            </p:nvSpPr>
            <p:spPr>
              <a:xfrm>
                <a:off x="5360565" y="2854685"/>
                <a:ext cx="1965666" cy="6771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HN" b="1" i="1" smtClean="0">
                              <a:solidFill>
                                <a:srgbClr val="0070C0"/>
                              </a:solidFill>
                              <a:latin typeface="Cambria Math" panose="02040503050406030204" pitchFamily="18" charset="0"/>
                            </a:rPr>
                          </m:ctrlPr>
                        </m:sSubPr>
                        <m:e>
                          <m:r>
                            <a:rPr lang="es-ES" b="1" i="0" smtClean="0">
                              <a:solidFill>
                                <a:srgbClr val="0070C0"/>
                              </a:solidFill>
                              <a:latin typeface="Cambria Math" panose="02040503050406030204" pitchFamily="18" charset="0"/>
                            </a:rPr>
                            <m:t>𝐒</m:t>
                          </m:r>
                        </m:e>
                        <m:sub>
                          <m:r>
                            <a:rPr lang="es-ES" b="1" i="0" smtClean="0">
                              <a:solidFill>
                                <a:srgbClr val="0070C0"/>
                              </a:solidFill>
                              <a:latin typeface="Cambria Math" panose="02040503050406030204" pitchFamily="18" charset="0"/>
                            </a:rPr>
                            <m:t>𝟏</m:t>
                          </m:r>
                        </m:sub>
                      </m:sSub>
                      <m:r>
                        <a:rPr lang="es-HN" b="1" i="0" smtClean="0">
                          <a:solidFill>
                            <a:srgbClr val="0070C0"/>
                          </a:solidFill>
                          <a:latin typeface="Cambria Math" panose="02040503050406030204" pitchFamily="18" charset="0"/>
                          <a:ea typeface="Cambria Math" panose="02040503050406030204" pitchFamily="18" charset="0"/>
                        </a:rPr>
                        <m:t>=</m:t>
                      </m:r>
                      <m:f>
                        <m:fPr>
                          <m:ctrlPr>
                            <a:rPr lang="es-HN" b="1" i="1" smtClean="0">
                              <a:solidFill>
                                <a:srgbClr val="0070C0"/>
                              </a:solidFill>
                              <a:latin typeface="Cambria Math" panose="02040503050406030204" pitchFamily="18" charset="0"/>
                              <a:ea typeface="Cambria Math" panose="02040503050406030204" pitchFamily="18" charset="0"/>
                            </a:rPr>
                          </m:ctrlPr>
                        </m:fPr>
                        <m:num>
                          <m:sSub>
                            <m:sSubPr>
                              <m:ctrlPr>
                                <a:rPr lang="es-HN" b="1" i="1" smtClean="0">
                                  <a:solidFill>
                                    <a:srgbClr val="0070C0"/>
                                  </a:solidFill>
                                  <a:latin typeface="Cambria Math" panose="02040503050406030204" pitchFamily="18" charset="0"/>
                                  <a:ea typeface="Cambria Math" panose="02040503050406030204" pitchFamily="18" charset="0"/>
                                </a:rPr>
                              </m:ctrlPr>
                            </m:sSubPr>
                            <m:e>
                              <m:r>
                                <a:rPr lang="es-ES" b="1" i="0" smtClean="0">
                                  <a:solidFill>
                                    <a:srgbClr val="0070C0"/>
                                  </a:solidFill>
                                  <a:latin typeface="Cambria Math" panose="02040503050406030204" pitchFamily="18" charset="0"/>
                                  <a:ea typeface="Cambria Math" panose="02040503050406030204" pitchFamily="18" charset="0"/>
                                </a:rPr>
                                <m:t>𝐒</m:t>
                              </m:r>
                            </m:e>
                            <m:sub>
                              <m:r>
                                <a:rPr lang="es-ES" b="1" i="0" smtClean="0">
                                  <a:solidFill>
                                    <a:srgbClr val="0070C0"/>
                                  </a:solidFill>
                                  <a:latin typeface="Cambria Math" panose="02040503050406030204" pitchFamily="18" charset="0"/>
                                  <a:ea typeface="Cambria Math" panose="02040503050406030204" pitchFamily="18" charset="0"/>
                                </a:rPr>
                                <m:t>𝟐</m:t>
                              </m:r>
                            </m:sub>
                          </m:sSub>
                          <m:d>
                            <m:dPr>
                              <m:ctrlPr>
                                <a:rPr lang="es-HN" b="1" i="1" smtClean="0">
                                  <a:solidFill>
                                    <a:srgbClr val="0070C0"/>
                                  </a:solidFill>
                                  <a:latin typeface="Cambria Math" panose="02040503050406030204" pitchFamily="18" charset="0"/>
                                  <a:ea typeface="Cambria Math" panose="02040503050406030204" pitchFamily="18" charset="0"/>
                                </a:rPr>
                              </m:ctrlPr>
                            </m:dPr>
                            <m:e>
                              <m:sSub>
                                <m:sSubPr>
                                  <m:ctrlPr>
                                    <a:rPr lang="es-HN" b="1" i="1" smtClean="0">
                                      <a:solidFill>
                                        <a:srgbClr val="0070C0"/>
                                      </a:solidFill>
                                      <a:latin typeface="Cambria Math" panose="02040503050406030204" pitchFamily="18" charset="0"/>
                                      <a:ea typeface="Cambria Math" panose="02040503050406030204" pitchFamily="18" charset="0"/>
                                    </a:rPr>
                                  </m:ctrlPr>
                                </m:sSubPr>
                                <m:e>
                                  <m:r>
                                    <a:rPr lang="es-ES" b="1" i="0" smtClean="0">
                                      <a:solidFill>
                                        <a:srgbClr val="0070C0"/>
                                      </a:solidFill>
                                      <a:latin typeface="Cambria Math" panose="02040503050406030204" pitchFamily="18" charset="0"/>
                                      <a:ea typeface="Cambria Math" panose="02040503050406030204" pitchFamily="18" charset="0"/>
                                    </a:rPr>
                                    <m:t>𝐂</m:t>
                                  </m:r>
                                </m:e>
                                <m:sub>
                                  <m:r>
                                    <a:rPr lang="es-ES" b="1" i="0" smtClean="0">
                                      <a:solidFill>
                                        <a:srgbClr val="0070C0"/>
                                      </a:solidFill>
                                      <a:latin typeface="Cambria Math" panose="02040503050406030204" pitchFamily="18" charset="0"/>
                                      <a:ea typeface="Cambria Math" panose="02040503050406030204" pitchFamily="18" charset="0"/>
                                    </a:rPr>
                                    <m:t>𝟐</m:t>
                                  </m:r>
                                </m:sub>
                              </m:sSub>
                              <m:r>
                                <a:rPr lang="es-HN" b="1" i="0" smtClean="0">
                                  <a:solidFill>
                                    <a:srgbClr val="0070C0"/>
                                  </a:solidFill>
                                  <a:latin typeface="Cambria Math" panose="02040503050406030204" pitchFamily="18" charset="0"/>
                                  <a:ea typeface="Cambria Math" panose="02040503050406030204" pitchFamily="18" charset="0"/>
                                </a:rPr>
                                <m:t>−</m:t>
                              </m:r>
                              <m:sSub>
                                <m:sSubPr>
                                  <m:ctrlPr>
                                    <a:rPr lang="es-ES" b="1" i="1" smtClean="0">
                                      <a:solidFill>
                                        <a:srgbClr val="0070C0"/>
                                      </a:solidFill>
                                      <a:latin typeface="Cambria Math" panose="02040503050406030204" pitchFamily="18" charset="0"/>
                                      <a:ea typeface="Cambria Math" panose="02040503050406030204" pitchFamily="18" charset="0"/>
                                    </a:rPr>
                                  </m:ctrlPr>
                                </m:sSubPr>
                                <m:e>
                                  <m:r>
                                    <a:rPr lang="es-ES" b="1" i="0" smtClean="0">
                                      <a:solidFill>
                                        <a:srgbClr val="0070C0"/>
                                      </a:solidFill>
                                      <a:latin typeface="Cambria Math" panose="02040503050406030204" pitchFamily="18" charset="0"/>
                                      <a:ea typeface="Cambria Math" panose="02040503050406030204" pitchFamily="18" charset="0"/>
                                    </a:rPr>
                                    <m:t>𝐂</m:t>
                                  </m:r>
                                </m:e>
                                <m:sub>
                                  <m:r>
                                    <a:rPr lang="es-ES" b="1" i="0" smtClean="0">
                                      <a:solidFill>
                                        <a:srgbClr val="0070C0"/>
                                      </a:solidFill>
                                      <a:latin typeface="Cambria Math" panose="02040503050406030204" pitchFamily="18" charset="0"/>
                                      <a:ea typeface="Cambria Math" panose="02040503050406030204" pitchFamily="18" charset="0"/>
                                    </a:rPr>
                                    <m:t>𝐒</m:t>
                                  </m:r>
                                </m:sub>
                              </m:sSub>
                            </m:e>
                          </m:d>
                        </m:num>
                        <m:den>
                          <m:sSub>
                            <m:sSubPr>
                              <m:ctrlPr>
                                <a:rPr lang="es-HN" b="1" i="1" smtClean="0">
                                  <a:solidFill>
                                    <a:srgbClr val="0070C0"/>
                                  </a:solidFill>
                                  <a:latin typeface="Cambria Math" panose="02040503050406030204" pitchFamily="18" charset="0"/>
                                  <a:ea typeface="Cambria Math" panose="02040503050406030204" pitchFamily="18" charset="0"/>
                                </a:rPr>
                              </m:ctrlPr>
                            </m:sSubPr>
                            <m:e>
                              <m:r>
                                <a:rPr lang="es-ES" b="1" i="0" smtClean="0">
                                  <a:solidFill>
                                    <a:srgbClr val="0070C0"/>
                                  </a:solidFill>
                                  <a:latin typeface="Cambria Math" panose="02040503050406030204" pitchFamily="18" charset="0"/>
                                  <a:ea typeface="Cambria Math" panose="02040503050406030204" pitchFamily="18" charset="0"/>
                                </a:rPr>
                                <m:t>𝐂</m:t>
                              </m:r>
                            </m:e>
                            <m:sub>
                              <m:r>
                                <a:rPr lang="es-ES" b="1" i="0" smtClean="0">
                                  <a:solidFill>
                                    <a:srgbClr val="0070C0"/>
                                  </a:solidFill>
                                  <a:latin typeface="Cambria Math" panose="02040503050406030204" pitchFamily="18" charset="0"/>
                                  <a:ea typeface="Cambria Math" panose="02040503050406030204" pitchFamily="18" charset="0"/>
                                </a:rPr>
                                <m:t>𝐒</m:t>
                              </m:r>
                            </m:sub>
                          </m:sSub>
                          <m:r>
                            <a:rPr lang="es-HN" b="1" i="0" smtClean="0">
                              <a:solidFill>
                                <a:srgbClr val="0070C0"/>
                              </a:solidFill>
                              <a:latin typeface="Cambria Math" panose="02040503050406030204" pitchFamily="18" charset="0"/>
                              <a:ea typeface="Cambria Math" panose="02040503050406030204" pitchFamily="18" charset="0"/>
                            </a:rPr>
                            <m:t>−</m:t>
                          </m:r>
                          <m:sSub>
                            <m:sSubPr>
                              <m:ctrlPr>
                                <a:rPr lang="es-HN" b="1" i="1" smtClean="0">
                                  <a:solidFill>
                                    <a:srgbClr val="0070C0"/>
                                  </a:solidFill>
                                  <a:latin typeface="Cambria Math" panose="02040503050406030204" pitchFamily="18" charset="0"/>
                                  <a:ea typeface="Cambria Math" panose="02040503050406030204" pitchFamily="18" charset="0"/>
                                </a:rPr>
                              </m:ctrlPr>
                            </m:sSubPr>
                            <m:e>
                              <m:r>
                                <a:rPr lang="es-ES" b="1" i="0" smtClean="0">
                                  <a:solidFill>
                                    <a:srgbClr val="0070C0"/>
                                  </a:solidFill>
                                  <a:latin typeface="Cambria Math" panose="02040503050406030204" pitchFamily="18" charset="0"/>
                                  <a:ea typeface="Cambria Math" panose="02040503050406030204" pitchFamily="18" charset="0"/>
                                </a:rPr>
                                <m:t>𝐂</m:t>
                              </m:r>
                            </m:e>
                            <m:sub>
                              <m:r>
                                <a:rPr lang="es-ES" b="1" i="0" smtClean="0">
                                  <a:solidFill>
                                    <a:srgbClr val="0070C0"/>
                                  </a:solidFill>
                                  <a:latin typeface="Cambria Math" panose="02040503050406030204" pitchFamily="18" charset="0"/>
                                  <a:ea typeface="Cambria Math" panose="02040503050406030204" pitchFamily="18" charset="0"/>
                                </a:rPr>
                                <m:t>𝟏</m:t>
                              </m:r>
                            </m:sub>
                          </m:sSub>
                        </m:den>
                      </m:f>
                    </m:oMath>
                  </m:oMathPara>
                </a14:m>
                <a:endParaRPr lang="es-HN" b="1" dirty="0">
                  <a:solidFill>
                    <a:srgbClr val="0070C0"/>
                  </a:solidFill>
                </a:endParaRPr>
              </a:p>
            </p:txBody>
          </p:sp>
        </mc:Choice>
        <mc:Fallback xmlns="">
          <p:sp>
            <p:nvSpPr>
              <p:cNvPr id="5" name="CuadroTexto 4">
                <a:extLst>
                  <a:ext uri="{FF2B5EF4-FFF2-40B4-BE49-F238E27FC236}">
                    <a16:creationId xmlns:a16="http://schemas.microsoft.com/office/drawing/2014/main" id="{0763BCD3-828D-4ACD-B8AE-C4783311CA9C}"/>
                  </a:ext>
                </a:extLst>
              </p:cNvPr>
              <p:cNvSpPr txBox="1">
                <a:spLocks noRot="1" noChangeAspect="1" noMove="1" noResize="1" noEditPoints="1" noAdjustHandles="1" noChangeArrowheads="1" noChangeShapeType="1" noTextEdit="1"/>
              </p:cNvSpPr>
              <p:nvPr/>
            </p:nvSpPr>
            <p:spPr>
              <a:xfrm>
                <a:off x="5360565" y="2854685"/>
                <a:ext cx="1965666" cy="677108"/>
              </a:xfrm>
              <a:prstGeom prst="rect">
                <a:avLst/>
              </a:prstGeom>
              <a:blipFill>
                <a:blip r:embed="rId3"/>
                <a:stretch>
                  <a:fillRect/>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93F91A50-D121-471C-B402-F742F974634B}"/>
                  </a:ext>
                </a:extLst>
              </p:cNvPr>
              <p:cNvSpPr txBox="1"/>
              <p:nvPr/>
            </p:nvSpPr>
            <p:spPr>
              <a:xfrm>
                <a:off x="5360565" y="1842542"/>
                <a:ext cx="2058256" cy="6580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HN" b="1" i="1" smtClean="0">
                              <a:solidFill>
                                <a:srgbClr val="0070C0"/>
                              </a:solidFill>
                              <a:latin typeface="Cambria Math" panose="02040503050406030204" pitchFamily="18" charset="0"/>
                            </a:rPr>
                          </m:ctrlPr>
                        </m:sSubPr>
                        <m:e>
                          <m:r>
                            <a:rPr lang="es-ES" b="1" i="0" smtClean="0">
                              <a:solidFill>
                                <a:srgbClr val="0070C0"/>
                              </a:solidFill>
                              <a:latin typeface="Cambria Math" panose="02040503050406030204" pitchFamily="18" charset="0"/>
                            </a:rPr>
                            <m:t>𝐂</m:t>
                          </m:r>
                        </m:e>
                        <m:sub>
                          <m:r>
                            <a:rPr lang="es-ES" b="1" i="0" smtClean="0">
                              <a:solidFill>
                                <a:srgbClr val="0070C0"/>
                              </a:solidFill>
                              <a:latin typeface="Cambria Math" panose="02040503050406030204" pitchFamily="18" charset="0"/>
                            </a:rPr>
                            <m:t>𝐒</m:t>
                          </m:r>
                        </m:sub>
                      </m:sSub>
                      <m:r>
                        <a:rPr lang="es-HN" b="1" i="0" smtClean="0">
                          <a:solidFill>
                            <a:srgbClr val="0070C0"/>
                          </a:solidFill>
                          <a:latin typeface="Cambria Math" panose="02040503050406030204" pitchFamily="18" charset="0"/>
                          <a:ea typeface="Cambria Math" panose="02040503050406030204" pitchFamily="18" charset="0"/>
                        </a:rPr>
                        <m:t>=</m:t>
                      </m:r>
                      <m:f>
                        <m:fPr>
                          <m:ctrlPr>
                            <a:rPr lang="es-HN" b="1" i="1" smtClean="0">
                              <a:solidFill>
                                <a:srgbClr val="0070C0"/>
                              </a:solidFill>
                              <a:latin typeface="Cambria Math" panose="02040503050406030204" pitchFamily="18" charset="0"/>
                              <a:ea typeface="Cambria Math" panose="02040503050406030204" pitchFamily="18" charset="0"/>
                            </a:rPr>
                          </m:ctrlPr>
                        </m:fPr>
                        <m:num>
                          <m:sSub>
                            <m:sSubPr>
                              <m:ctrlPr>
                                <a:rPr lang="es-HN" b="1" i="1" smtClean="0">
                                  <a:solidFill>
                                    <a:srgbClr val="0070C0"/>
                                  </a:solidFill>
                                  <a:latin typeface="Cambria Math" panose="02040503050406030204" pitchFamily="18" charset="0"/>
                                  <a:ea typeface="Cambria Math" panose="02040503050406030204" pitchFamily="18" charset="0"/>
                                </a:rPr>
                              </m:ctrlPr>
                            </m:sSubPr>
                            <m:e>
                              <m:r>
                                <a:rPr lang="es-ES" b="1" i="0" smtClean="0">
                                  <a:solidFill>
                                    <a:srgbClr val="0070C0"/>
                                  </a:solidFill>
                                  <a:latin typeface="Cambria Math" panose="02040503050406030204" pitchFamily="18" charset="0"/>
                                  <a:ea typeface="Cambria Math" panose="02040503050406030204" pitchFamily="18" charset="0"/>
                                </a:rPr>
                                <m:t>𝐂</m:t>
                              </m:r>
                            </m:e>
                            <m:sub>
                              <m:r>
                                <a:rPr lang="es-ES" b="1" i="0" smtClean="0">
                                  <a:solidFill>
                                    <a:srgbClr val="0070C0"/>
                                  </a:solidFill>
                                  <a:latin typeface="Cambria Math" panose="02040503050406030204" pitchFamily="18" charset="0"/>
                                  <a:ea typeface="Cambria Math" panose="02040503050406030204" pitchFamily="18" charset="0"/>
                                </a:rPr>
                                <m:t>𝟏</m:t>
                              </m:r>
                            </m:sub>
                          </m:sSub>
                          <m:sSub>
                            <m:sSubPr>
                              <m:ctrlPr>
                                <a:rPr lang="es-HN" b="1" i="1" smtClean="0">
                                  <a:solidFill>
                                    <a:srgbClr val="0070C0"/>
                                  </a:solidFill>
                                  <a:latin typeface="Cambria Math" panose="02040503050406030204" pitchFamily="18" charset="0"/>
                                  <a:ea typeface="Cambria Math" panose="02040503050406030204" pitchFamily="18" charset="0"/>
                                </a:rPr>
                              </m:ctrlPr>
                            </m:sSubPr>
                            <m:e>
                              <m:r>
                                <a:rPr lang="es-ES" b="1" i="0" smtClean="0">
                                  <a:solidFill>
                                    <a:srgbClr val="0070C0"/>
                                  </a:solidFill>
                                  <a:latin typeface="Cambria Math" panose="02040503050406030204" pitchFamily="18" charset="0"/>
                                  <a:ea typeface="Cambria Math" panose="02040503050406030204" pitchFamily="18" charset="0"/>
                                </a:rPr>
                                <m:t>𝐒</m:t>
                              </m:r>
                            </m:e>
                            <m:sub>
                              <m:r>
                                <a:rPr lang="es-ES" b="1" i="0" smtClean="0">
                                  <a:solidFill>
                                    <a:srgbClr val="0070C0"/>
                                  </a:solidFill>
                                  <a:latin typeface="Cambria Math" panose="02040503050406030204" pitchFamily="18" charset="0"/>
                                  <a:ea typeface="Cambria Math" panose="02040503050406030204" pitchFamily="18" charset="0"/>
                                </a:rPr>
                                <m:t>𝟏</m:t>
                              </m:r>
                            </m:sub>
                          </m:sSub>
                          <m:r>
                            <a:rPr lang="es-HN" b="1" i="0" smtClean="0">
                              <a:solidFill>
                                <a:srgbClr val="0070C0"/>
                              </a:solidFill>
                              <a:latin typeface="Cambria Math" panose="02040503050406030204" pitchFamily="18" charset="0"/>
                              <a:ea typeface="Cambria Math" panose="02040503050406030204" pitchFamily="18" charset="0"/>
                            </a:rPr>
                            <m:t>+</m:t>
                          </m:r>
                          <m:r>
                            <a:rPr lang="es-ES" b="1" i="0" smtClean="0">
                              <a:solidFill>
                                <a:srgbClr val="0070C0"/>
                              </a:solidFill>
                              <a:latin typeface="Cambria Math" panose="02040503050406030204" pitchFamily="18" charset="0"/>
                              <a:ea typeface="Cambria Math" panose="02040503050406030204" pitchFamily="18" charset="0"/>
                            </a:rPr>
                            <m:t> </m:t>
                          </m:r>
                          <m:sSub>
                            <m:sSubPr>
                              <m:ctrlPr>
                                <a:rPr lang="es-ES" b="1" i="1" smtClean="0">
                                  <a:solidFill>
                                    <a:srgbClr val="0070C0"/>
                                  </a:solidFill>
                                  <a:latin typeface="Cambria Math" panose="02040503050406030204" pitchFamily="18" charset="0"/>
                                  <a:ea typeface="Cambria Math" panose="02040503050406030204" pitchFamily="18" charset="0"/>
                                </a:rPr>
                              </m:ctrlPr>
                            </m:sSubPr>
                            <m:e>
                              <m:r>
                                <a:rPr lang="es-ES" b="1" i="0" smtClean="0">
                                  <a:solidFill>
                                    <a:srgbClr val="0070C0"/>
                                  </a:solidFill>
                                  <a:latin typeface="Cambria Math" panose="02040503050406030204" pitchFamily="18" charset="0"/>
                                  <a:ea typeface="Cambria Math" panose="02040503050406030204" pitchFamily="18" charset="0"/>
                                </a:rPr>
                                <m:t>𝐂</m:t>
                              </m:r>
                            </m:e>
                            <m:sub>
                              <m:r>
                                <a:rPr lang="es-ES" b="1" i="0" smtClean="0">
                                  <a:solidFill>
                                    <a:srgbClr val="0070C0"/>
                                  </a:solidFill>
                                  <a:latin typeface="Cambria Math" panose="02040503050406030204" pitchFamily="18" charset="0"/>
                                  <a:ea typeface="Cambria Math" panose="02040503050406030204" pitchFamily="18" charset="0"/>
                                </a:rPr>
                                <m:t>𝟐</m:t>
                              </m:r>
                            </m:sub>
                          </m:sSub>
                          <m:sSub>
                            <m:sSubPr>
                              <m:ctrlPr>
                                <a:rPr lang="es-ES" b="1" i="1" smtClean="0">
                                  <a:solidFill>
                                    <a:srgbClr val="0070C0"/>
                                  </a:solidFill>
                                  <a:latin typeface="Cambria Math" panose="02040503050406030204" pitchFamily="18" charset="0"/>
                                  <a:ea typeface="Cambria Math" panose="02040503050406030204" pitchFamily="18" charset="0"/>
                                </a:rPr>
                              </m:ctrlPr>
                            </m:sSubPr>
                            <m:e>
                              <m:r>
                                <a:rPr lang="es-ES" b="1" i="0" smtClean="0">
                                  <a:solidFill>
                                    <a:srgbClr val="0070C0"/>
                                  </a:solidFill>
                                  <a:latin typeface="Cambria Math" panose="02040503050406030204" pitchFamily="18" charset="0"/>
                                  <a:ea typeface="Cambria Math" panose="02040503050406030204" pitchFamily="18" charset="0"/>
                                </a:rPr>
                                <m:t>𝐒</m:t>
                              </m:r>
                            </m:e>
                            <m:sub>
                              <m:r>
                                <a:rPr lang="es-ES" b="1" i="0" smtClean="0">
                                  <a:solidFill>
                                    <a:srgbClr val="0070C0"/>
                                  </a:solidFill>
                                  <a:latin typeface="Cambria Math" panose="02040503050406030204" pitchFamily="18" charset="0"/>
                                  <a:ea typeface="Cambria Math" panose="02040503050406030204" pitchFamily="18" charset="0"/>
                                </a:rPr>
                                <m:t>𝟐</m:t>
                              </m:r>
                            </m:sub>
                          </m:sSub>
                        </m:num>
                        <m:den>
                          <m:sSub>
                            <m:sSubPr>
                              <m:ctrlPr>
                                <a:rPr lang="es-HN" b="1" i="1" smtClean="0">
                                  <a:solidFill>
                                    <a:srgbClr val="0070C0"/>
                                  </a:solidFill>
                                  <a:latin typeface="Cambria Math" panose="02040503050406030204" pitchFamily="18" charset="0"/>
                                  <a:ea typeface="Cambria Math" panose="02040503050406030204" pitchFamily="18" charset="0"/>
                                </a:rPr>
                              </m:ctrlPr>
                            </m:sSubPr>
                            <m:e>
                              <m:r>
                                <a:rPr lang="es-ES" b="1" i="0" smtClean="0">
                                  <a:solidFill>
                                    <a:srgbClr val="0070C0"/>
                                  </a:solidFill>
                                  <a:latin typeface="Cambria Math" panose="02040503050406030204" pitchFamily="18" charset="0"/>
                                  <a:ea typeface="Cambria Math" panose="02040503050406030204" pitchFamily="18" charset="0"/>
                                </a:rPr>
                                <m:t>𝐒</m:t>
                              </m:r>
                            </m:e>
                            <m:sub>
                              <m:r>
                                <a:rPr lang="es-ES" b="1" i="0" smtClean="0">
                                  <a:solidFill>
                                    <a:srgbClr val="0070C0"/>
                                  </a:solidFill>
                                  <a:latin typeface="Cambria Math" panose="02040503050406030204" pitchFamily="18" charset="0"/>
                                  <a:ea typeface="Cambria Math" panose="02040503050406030204" pitchFamily="18" charset="0"/>
                                </a:rPr>
                                <m:t>𝟏</m:t>
                              </m:r>
                            </m:sub>
                          </m:sSub>
                          <m:r>
                            <a:rPr lang="es-HN" b="1" i="0" smtClean="0">
                              <a:solidFill>
                                <a:srgbClr val="0070C0"/>
                              </a:solidFill>
                              <a:latin typeface="Cambria Math" panose="02040503050406030204" pitchFamily="18" charset="0"/>
                              <a:ea typeface="Cambria Math" panose="02040503050406030204" pitchFamily="18" charset="0"/>
                            </a:rPr>
                            <m:t>+</m:t>
                          </m:r>
                          <m:sSub>
                            <m:sSubPr>
                              <m:ctrlPr>
                                <a:rPr lang="es-HN" b="1" i="1" smtClean="0">
                                  <a:solidFill>
                                    <a:srgbClr val="0070C0"/>
                                  </a:solidFill>
                                  <a:latin typeface="Cambria Math" panose="02040503050406030204" pitchFamily="18" charset="0"/>
                                  <a:ea typeface="Cambria Math" panose="02040503050406030204" pitchFamily="18" charset="0"/>
                                </a:rPr>
                              </m:ctrlPr>
                            </m:sSubPr>
                            <m:e>
                              <m:r>
                                <a:rPr lang="es-ES" b="1" i="0" smtClean="0">
                                  <a:solidFill>
                                    <a:srgbClr val="0070C0"/>
                                  </a:solidFill>
                                  <a:latin typeface="Cambria Math" panose="02040503050406030204" pitchFamily="18" charset="0"/>
                                  <a:ea typeface="Cambria Math" panose="02040503050406030204" pitchFamily="18" charset="0"/>
                                </a:rPr>
                                <m:t>𝐒</m:t>
                              </m:r>
                            </m:e>
                            <m:sub>
                              <m:r>
                                <a:rPr lang="es-ES" b="1" i="0" smtClean="0">
                                  <a:solidFill>
                                    <a:srgbClr val="0070C0"/>
                                  </a:solidFill>
                                  <a:latin typeface="Cambria Math" panose="02040503050406030204" pitchFamily="18" charset="0"/>
                                  <a:ea typeface="Cambria Math" panose="02040503050406030204" pitchFamily="18" charset="0"/>
                                </a:rPr>
                                <m:t>𝟐</m:t>
                              </m:r>
                            </m:sub>
                          </m:sSub>
                        </m:den>
                      </m:f>
                    </m:oMath>
                  </m:oMathPara>
                </a14:m>
                <a:endParaRPr lang="es-HN" b="1" dirty="0">
                  <a:solidFill>
                    <a:srgbClr val="0070C0"/>
                  </a:solidFill>
                </a:endParaRPr>
              </a:p>
            </p:txBody>
          </p:sp>
        </mc:Choice>
        <mc:Fallback xmlns="">
          <p:sp>
            <p:nvSpPr>
              <p:cNvPr id="6" name="CuadroTexto 5">
                <a:extLst>
                  <a:ext uri="{FF2B5EF4-FFF2-40B4-BE49-F238E27FC236}">
                    <a16:creationId xmlns:a16="http://schemas.microsoft.com/office/drawing/2014/main" id="{93F91A50-D121-471C-B402-F742F974634B}"/>
                  </a:ext>
                </a:extLst>
              </p:cNvPr>
              <p:cNvSpPr txBox="1">
                <a:spLocks noRot="1" noChangeAspect="1" noMove="1" noResize="1" noEditPoints="1" noAdjustHandles="1" noChangeArrowheads="1" noChangeShapeType="1" noTextEdit="1"/>
              </p:cNvSpPr>
              <p:nvPr/>
            </p:nvSpPr>
            <p:spPr>
              <a:xfrm>
                <a:off x="5360565" y="1842542"/>
                <a:ext cx="2058256" cy="658065"/>
              </a:xfrm>
              <a:prstGeom prst="rect">
                <a:avLst/>
              </a:prstGeom>
              <a:blipFill>
                <a:blip r:embed="rId4"/>
                <a:stretch>
                  <a:fillRect/>
                </a:stretch>
              </a:blipFill>
            </p:spPr>
            <p:txBody>
              <a:bodyPr/>
              <a:lstStyle/>
              <a:p>
                <a:r>
                  <a:rPr lang="es-HN">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4)">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5 Rectángulo redondeado"/>
          <p:cNvSpPr/>
          <p:nvPr/>
        </p:nvSpPr>
        <p:spPr>
          <a:xfrm>
            <a:off x="714348" y="285728"/>
            <a:ext cx="7786742" cy="5929330"/>
          </a:xfrm>
          <a:prstGeom prst="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1 GB = 2</a:t>
            </a:r>
            <a:r>
              <a:rPr kumimoji="0" lang="es-MX" sz="2400" b="0" i="0" u="none" strike="noStrike" kern="1200" cap="none" spc="0" normalizeH="0" baseline="30000" noProof="0" dirty="0">
                <a:ln>
                  <a:noFill/>
                </a:ln>
                <a:solidFill>
                  <a:srgbClr val="0070C0"/>
                </a:solidFill>
                <a:effectLst/>
                <a:uLnTx/>
                <a:uFillTx/>
                <a:latin typeface="Calibri"/>
                <a:ea typeface="+mn-ea"/>
                <a:cs typeface="+mn-cs"/>
              </a:rPr>
              <a:t>30</a:t>
            </a:r>
            <a:r>
              <a:rPr kumimoji="0" lang="es-MX" sz="2400" b="0" i="0" u="none" strike="noStrike" kern="1200" cap="none" spc="0" normalizeH="0" baseline="0" noProof="0" dirty="0">
                <a:ln>
                  <a:noFill/>
                </a:ln>
                <a:solidFill>
                  <a:srgbClr val="0070C0"/>
                </a:solidFill>
                <a:effectLst/>
                <a:uLnTx/>
                <a:uFillTx/>
                <a:latin typeface="Calibri"/>
                <a:ea typeface="+mn-ea"/>
                <a:cs typeface="+mn-cs"/>
              </a:rPr>
              <a:t> Bytes = 8589934592 bits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8589934592 bits (10</a:t>
            </a:r>
            <a:r>
              <a:rPr kumimoji="0" lang="es-MX" sz="2400" b="0" i="0" u="none" strike="noStrike" kern="1200" cap="none" spc="0" normalizeH="0" baseline="30000" noProof="0" dirty="0">
                <a:ln>
                  <a:noFill/>
                </a:ln>
                <a:solidFill>
                  <a:srgbClr val="0070C0"/>
                </a:solidFill>
                <a:effectLst/>
                <a:uLnTx/>
                <a:uFillTx/>
                <a:latin typeface="Calibri"/>
                <a:ea typeface="+mn-ea"/>
                <a:cs typeface="+mn-cs"/>
              </a:rPr>
              <a:t>-5 </a:t>
            </a:r>
            <a:r>
              <a:rPr kumimoji="0" lang="es-MX" sz="2400" b="0" i="0" u="none" strike="noStrike" kern="1200" cap="none" spc="0" normalizeH="0" baseline="0" noProof="0" dirty="0">
                <a:ln>
                  <a:noFill/>
                </a:ln>
                <a:solidFill>
                  <a:srgbClr val="0070C0"/>
                </a:solidFill>
                <a:effectLst/>
                <a:uLnTx/>
                <a:uFillTx/>
                <a:latin typeface="Calibri"/>
                <a:ea typeface="+mn-ea"/>
                <a:cs typeface="+mn-cs"/>
              </a:rPr>
              <a:t>$/bit – 1.01x10</a:t>
            </a:r>
            <a:r>
              <a:rPr kumimoji="0" lang="es-MX" sz="2400" b="0" i="0" u="none" strike="noStrike" kern="1200" cap="none" spc="0" normalizeH="0" baseline="30000" noProof="0" dirty="0">
                <a:ln>
                  <a:noFill/>
                </a:ln>
                <a:solidFill>
                  <a:srgbClr val="0070C0"/>
                </a:solidFill>
                <a:effectLst/>
                <a:uLnTx/>
                <a:uFillTx/>
                <a:latin typeface="Calibri"/>
                <a:ea typeface="+mn-ea"/>
                <a:cs typeface="+mn-cs"/>
              </a:rPr>
              <a:t>-5 </a:t>
            </a:r>
            <a:r>
              <a:rPr kumimoji="0" lang="es-MX" sz="2400" b="0" i="0" u="none" strike="noStrike" kern="1200" cap="none" spc="0" normalizeH="0" baseline="0" noProof="0" dirty="0">
                <a:ln>
                  <a:noFill/>
                </a:ln>
                <a:solidFill>
                  <a:srgbClr val="0070C0"/>
                </a:solidFill>
                <a:effectLst/>
                <a:uLnTx/>
                <a:uFillTx/>
                <a:latin typeface="Calibri"/>
                <a:ea typeface="+mn-ea"/>
                <a:cs typeface="+mn-cs"/>
              </a:rPr>
              <a:t>$/bit)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           1.01 x 10</a:t>
            </a:r>
            <a:r>
              <a:rPr kumimoji="0" lang="es-MX" sz="2400" b="0" i="0" u="none" strike="noStrike" kern="1200" cap="none" spc="0" normalizeH="0" baseline="30000" noProof="0" dirty="0">
                <a:ln>
                  <a:noFill/>
                </a:ln>
                <a:solidFill>
                  <a:srgbClr val="0070C0"/>
                </a:solidFill>
                <a:effectLst/>
                <a:uLnTx/>
                <a:uFillTx/>
                <a:latin typeface="Calibri"/>
                <a:ea typeface="+mn-ea"/>
                <a:cs typeface="+mn-cs"/>
              </a:rPr>
              <a:t>-5 </a:t>
            </a:r>
            <a:r>
              <a:rPr kumimoji="0" lang="es-MX" sz="2400" b="0" i="0" u="none" strike="noStrike" kern="1200" cap="none" spc="0" normalizeH="0" baseline="0" noProof="0" dirty="0">
                <a:ln>
                  <a:noFill/>
                </a:ln>
                <a:solidFill>
                  <a:srgbClr val="0070C0"/>
                </a:solidFill>
                <a:effectLst/>
                <a:uLnTx/>
                <a:uFillTx/>
                <a:latin typeface="Calibri"/>
                <a:ea typeface="+mn-ea"/>
                <a:cs typeface="+mn-cs"/>
              </a:rPr>
              <a:t>$/bit - 2x10</a:t>
            </a:r>
            <a:r>
              <a:rPr kumimoji="0" lang="es-MX" sz="2400" b="0" i="0" u="none" strike="noStrike" kern="1200" cap="none" spc="0" normalizeH="0" baseline="30000" noProof="0" dirty="0">
                <a:ln>
                  <a:noFill/>
                </a:ln>
                <a:solidFill>
                  <a:srgbClr val="0070C0"/>
                </a:solidFill>
                <a:effectLst/>
                <a:uLnTx/>
                <a:uFillTx/>
                <a:latin typeface="Calibri"/>
                <a:ea typeface="+mn-ea"/>
                <a:cs typeface="+mn-cs"/>
              </a:rPr>
              <a:t>-4 </a:t>
            </a:r>
            <a:r>
              <a:rPr kumimoji="0" lang="es-MX" sz="2400" b="0" i="0" u="none" strike="noStrike" kern="1200" cap="none" spc="0" normalizeH="0" baseline="0" noProof="0" dirty="0">
                <a:ln>
                  <a:noFill/>
                </a:ln>
                <a:solidFill>
                  <a:srgbClr val="0070C0"/>
                </a:solidFill>
                <a:effectLst/>
                <a:uLnTx/>
                <a:uFillTx/>
                <a:latin typeface="Calibri"/>
                <a:ea typeface="+mn-ea"/>
                <a:cs typeface="+mn-cs"/>
              </a:rPr>
              <a:t>$/bit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S1= (858.99$) /( 1.899 x 10</a:t>
            </a:r>
            <a:r>
              <a:rPr kumimoji="0" lang="es-MX" sz="2400" b="0" i="0" u="none" strike="noStrike" kern="1200" cap="none" spc="0" normalizeH="0" baseline="30000" noProof="0" dirty="0">
                <a:ln>
                  <a:noFill/>
                </a:ln>
                <a:solidFill>
                  <a:srgbClr val="0070C0"/>
                </a:solidFill>
                <a:effectLst/>
                <a:uLnTx/>
                <a:uFillTx/>
                <a:latin typeface="Calibri"/>
                <a:ea typeface="+mn-ea"/>
                <a:cs typeface="+mn-cs"/>
              </a:rPr>
              <a:t>-4 </a:t>
            </a:r>
            <a:r>
              <a:rPr kumimoji="0" lang="es-MX" sz="2400" b="0" i="0" u="none" strike="noStrike" kern="1200" cap="none" spc="0" normalizeH="0" baseline="0" noProof="0" dirty="0">
                <a:ln>
                  <a:noFill/>
                </a:ln>
                <a:solidFill>
                  <a:srgbClr val="0070C0"/>
                </a:solidFill>
                <a:effectLst/>
                <a:uLnTx/>
                <a:uFillTx/>
                <a:latin typeface="Calibri"/>
                <a:ea typeface="+mn-ea"/>
                <a:cs typeface="+mn-cs"/>
              </a:rPr>
              <a:t>$/bit)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S1= 4523380.727 bits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S1= 4523380.727 bits x 1 Byte/8 bits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S1= 565422.5908 Bytes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S1= 565422.5908 Bytes x 1KB/1024 Bytes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S1= 552.17 KB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p:txBody>
      </p:sp>
      <p:sp>
        <p:nvSpPr>
          <p:cNvPr id="7" name="Rectangle 2"/>
          <p:cNvSpPr>
            <a:spLocks noChangeArrowheads="1"/>
          </p:cNvSpPr>
          <p:nvPr/>
        </p:nvSpPr>
        <p:spPr bwMode="auto">
          <a:xfrm>
            <a:off x="0" y="2079226"/>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4"/>
          <p:cNvSpPr>
            <a:spLocks noChangeArrowheads="1"/>
          </p:cNvSpPr>
          <p:nvPr/>
        </p:nvSpPr>
        <p:spPr bwMode="auto">
          <a:xfrm>
            <a:off x="0" y="2079226"/>
            <a:ext cx="9144000" cy="53540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Rectangle 5"/>
          <p:cNvSpPr>
            <a:spLocks noChangeArrowheads="1"/>
          </p:cNvSpPr>
          <p:nvPr/>
        </p:nvSpPr>
        <p:spPr bwMode="auto">
          <a:xfrm>
            <a:off x="0" y="1828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0" name="Rectangle 7"/>
          <p:cNvSpPr>
            <a:spLocks noChangeArrowheads="1"/>
          </p:cNvSpPr>
          <p:nvPr/>
        </p:nvSpPr>
        <p:spPr bwMode="auto">
          <a:xfrm>
            <a:off x="0" y="2079226"/>
            <a:ext cx="9144000" cy="53540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Rectangle 8"/>
          <p:cNvSpPr>
            <a:spLocks noChangeArrowheads="1"/>
          </p:cNvSpPr>
          <p:nvPr/>
        </p:nvSpPr>
        <p:spPr bwMode="auto">
          <a:xfrm>
            <a:off x="0" y="1839379"/>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cxnSp>
        <p:nvCxnSpPr>
          <p:cNvPr id="12" name="11 Conector recto"/>
          <p:cNvCxnSpPr/>
          <p:nvPr/>
        </p:nvCxnSpPr>
        <p:spPr>
          <a:xfrm>
            <a:off x="1857356" y="1428736"/>
            <a:ext cx="5715040" cy="18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12 CuadroTexto"/>
          <p:cNvSpPr txBox="1"/>
          <p:nvPr/>
        </p:nvSpPr>
        <p:spPr>
          <a:xfrm>
            <a:off x="1274197" y="1167135"/>
            <a:ext cx="63350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S1=</a:t>
            </a:r>
          </a:p>
        </p:txBody>
      </p:sp>
      <p:sp>
        <p:nvSpPr>
          <p:cNvPr id="1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Rectangle 11"/>
          <p:cNvSpPr>
            <a:spLocks noChangeArrowheads="1"/>
          </p:cNvSpPr>
          <p:nvPr/>
        </p:nvSpPr>
        <p:spPr bwMode="auto">
          <a:xfrm>
            <a:off x="0" y="1200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7" name="Rectangle 1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Rectangle 14"/>
          <p:cNvSpPr>
            <a:spLocks noChangeArrowheads="1"/>
          </p:cNvSpPr>
          <p:nvPr/>
        </p:nvSpPr>
        <p:spPr bwMode="auto">
          <a:xfrm>
            <a:off x="0" y="12096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cxnSp>
        <p:nvCxnSpPr>
          <p:cNvPr id="15" name="Conector recto 14"/>
          <p:cNvCxnSpPr>
            <a:cxnSpLocks/>
          </p:cNvCxnSpPr>
          <p:nvPr/>
        </p:nvCxnSpPr>
        <p:spPr>
          <a:xfrm>
            <a:off x="1907704" y="1412776"/>
            <a:ext cx="5532391" cy="24049"/>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9DFF06C7-08F4-4CD5-AC67-9CE0242054FD}"/>
                  </a:ext>
                </a:extLst>
              </p:cNvPr>
              <p:cNvSpPr txBox="1"/>
              <p:nvPr/>
            </p:nvSpPr>
            <p:spPr>
              <a:xfrm>
                <a:off x="6454113" y="2711066"/>
                <a:ext cx="1965666" cy="67710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HN" b="1" i="1" smtClean="0">
                              <a:solidFill>
                                <a:srgbClr val="0070C0"/>
                              </a:solidFill>
                              <a:latin typeface="Cambria Math" panose="02040503050406030204" pitchFamily="18" charset="0"/>
                            </a:rPr>
                          </m:ctrlPr>
                        </m:sSubPr>
                        <m:e>
                          <m:r>
                            <a:rPr lang="es-ES" b="1" i="0" smtClean="0">
                              <a:solidFill>
                                <a:srgbClr val="0070C0"/>
                              </a:solidFill>
                              <a:latin typeface="Cambria Math" panose="02040503050406030204" pitchFamily="18" charset="0"/>
                            </a:rPr>
                            <m:t>𝐒</m:t>
                          </m:r>
                        </m:e>
                        <m:sub>
                          <m:r>
                            <a:rPr lang="es-ES" b="1" i="0" smtClean="0">
                              <a:solidFill>
                                <a:srgbClr val="0070C0"/>
                              </a:solidFill>
                              <a:latin typeface="Cambria Math" panose="02040503050406030204" pitchFamily="18" charset="0"/>
                            </a:rPr>
                            <m:t>𝟏</m:t>
                          </m:r>
                        </m:sub>
                      </m:sSub>
                      <m:r>
                        <a:rPr lang="es-HN" b="1" i="0" smtClean="0">
                          <a:solidFill>
                            <a:srgbClr val="0070C0"/>
                          </a:solidFill>
                          <a:latin typeface="Cambria Math" panose="02040503050406030204" pitchFamily="18" charset="0"/>
                          <a:ea typeface="Cambria Math" panose="02040503050406030204" pitchFamily="18" charset="0"/>
                        </a:rPr>
                        <m:t>=</m:t>
                      </m:r>
                      <m:f>
                        <m:fPr>
                          <m:ctrlPr>
                            <a:rPr lang="es-HN" b="1" i="1" smtClean="0">
                              <a:solidFill>
                                <a:srgbClr val="0070C0"/>
                              </a:solidFill>
                              <a:latin typeface="Cambria Math" panose="02040503050406030204" pitchFamily="18" charset="0"/>
                              <a:ea typeface="Cambria Math" panose="02040503050406030204" pitchFamily="18" charset="0"/>
                            </a:rPr>
                          </m:ctrlPr>
                        </m:fPr>
                        <m:num>
                          <m:sSub>
                            <m:sSubPr>
                              <m:ctrlPr>
                                <a:rPr lang="es-HN" b="1" i="1" smtClean="0">
                                  <a:solidFill>
                                    <a:srgbClr val="0070C0"/>
                                  </a:solidFill>
                                  <a:latin typeface="Cambria Math" panose="02040503050406030204" pitchFamily="18" charset="0"/>
                                  <a:ea typeface="Cambria Math" panose="02040503050406030204" pitchFamily="18" charset="0"/>
                                </a:rPr>
                              </m:ctrlPr>
                            </m:sSubPr>
                            <m:e>
                              <m:r>
                                <a:rPr lang="es-ES" b="1" i="0" smtClean="0">
                                  <a:solidFill>
                                    <a:srgbClr val="0070C0"/>
                                  </a:solidFill>
                                  <a:latin typeface="Cambria Math" panose="02040503050406030204" pitchFamily="18" charset="0"/>
                                  <a:ea typeface="Cambria Math" panose="02040503050406030204" pitchFamily="18" charset="0"/>
                                </a:rPr>
                                <m:t>𝐒</m:t>
                              </m:r>
                            </m:e>
                            <m:sub>
                              <m:r>
                                <a:rPr lang="es-ES" b="1" i="0" smtClean="0">
                                  <a:solidFill>
                                    <a:srgbClr val="0070C0"/>
                                  </a:solidFill>
                                  <a:latin typeface="Cambria Math" panose="02040503050406030204" pitchFamily="18" charset="0"/>
                                  <a:ea typeface="Cambria Math" panose="02040503050406030204" pitchFamily="18" charset="0"/>
                                </a:rPr>
                                <m:t>𝟐</m:t>
                              </m:r>
                            </m:sub>
                          </m:sSub>
                          <m:d>
                            <m:dPr>
                              <m:ctrlPr>
                                <a:rPr lang="es-HN" b="1" i="1" smtClean="0">
                                  <a:solidFill>
                                    <a:srgbClr val="0070C0"/>
                                  </a:solidFill>
                                  <a:latin typeface="Cambria Math" panose="02040503050406030204" pitchFamily="18" charset="0"/>
                                  <a:ea typeface="Cambria Math" panose="02040503050406030204" pitchFamily="18" charset="0"/>
                                </a:rPr>
                              </m:ctrlPr>
                            </m:dPr>
                            <m:e>
                              <m:sSub>
                                <m:sSubPr>
                                  <m:ctrlPr>
                                    <a:rPr lang="es-HN" b="1" i="1" smtClean="0">
                                      <a:solidFill>
                                        <a:srgbClr val="0070C0"/>
                                      </a:solidFill>
                                      <a:latin typeface="Cambria Math" panose="02040503050406030204" pitchFamily="18" charset="0"/>
                                      <a:ea typeface="Cambria Math" panose="02040503050406030204" pitchFamily="18" charset="0"/>
                                    </a:rPr>
                                  </m:ctrlPr>
                                </m:sSubPr>
                                <m:e>
                                  <m:r>
                                    <a:rPr lang="es-ES" b="1" i="0" smtClean="0">
                                      <a:solidFill>
                                        <a:srgbClr val="0070C0"/>
                                      </a:solidFill>
                                      <a:latin typeface="Cambria Math" panose="02040503050406030204" pitchFamily="18" charset="0"/>
                                      <a:ea typeface="Cambria Math" panose="02040503050406030204" pitchFamily="18" charset="0"/>
                                    </a:rPr>
                                    <m:t>𝐂</m:t>
                                  </m:r>
                                </m:e>
                                <m:sub>
                                  <m:r>
                                    <a:rPr lang="es-ES" b="1" i="0" smtClean="0">
                                      <a:solidFill>
                                        <a:srgbClr val="0070C0"/>
                                      </a:solidFill>
                                      <a:latin typeface="Cambria Math" panose="02040503050406030204" pitchFamily="18" charset="0"/>
                                      <a:ea typeface="Cambria Math" panose="02040503050406030204" pitchFamily="18" charset="0"/>
                                    </a:rPr>
                                    <m:t>𝟐</m:t>
                                  </m:r>
                                </m:sub>
                              </m:sSub>
                              <m:r>
                                <a:rPr lang="es-HN" b="1" i="0" smtClean="0">
                                  <a:solidFill>
                                    <a:srgbClr val="0070C0"/>
                                  </a:solidFill>
                                  <a:latin typeface="Cambria Math" panose="02040503050406030204" pitchFamily="18" charset="0"/>
                                  <a:ea typeface="Cambria Math" panose="02040503050406030204" pitchFamily="18" charset="0"/>
                                </a:rPr>
                                <m:t>−</m:t>
                              </m:r>
                              <m:sSub>
                                <m:sSubPr>
                                  <m:ctrlPr>
                                    <a:rPr lang="es-ES" b="1" i="1" smtClean="0">
                                      <a:solidFill>
                                        <a:srgbClr val="0070C0"/>
                                      </a:solidFill>
                                      <a:latin typeface="Cambria Math" panose="02040503050406030204" pitchFamily="18" charset="0"/>
                                      <a:ea typeface="Cambria Math" panose="02040503050406030204" pitchFamily="18" charset="0"/>
                                    </a:rPr>
                                  </m:ctrlPr>
                                </m:sSubPr>
                                <m:e>
                                  <m:r>
                                    <a:rPr lang="es-ES" b="1" i="0" smtClean="0">
                                      <a:solidFill>
                                        <a:srgbClr val="0070C0"/>
                                      </a:solidFill>
                                      <a:latin typeface="Cambria Math" panose="02040503050406030204" pitchFamily="18" charset="0"/>
                                      <a:ea typeface="Cambria Math" panose="02040503050406030204" pitchFamily="18" charset="0"/>
                                    </a:rPr>
                                    <m:t>𝐂</m:t>
                                  </m:r>
                                </m:e>
                                <m:sub>
                                  <m:r>
                                    <a:rPr lang="es-ES" b="1" i="0" smtClean="0">
                                      <a:solidFill>
                                        <a:srgbClr val="0070C0"/>
                                      </a:solidFill>
                                      <a:latin typeface="Cambria Math" panose="02040503050406030204" pitchFamily="18" charset="0"/>
                                      <a:ea typeface="Cambria Math" panose="02040503050406030204" pitchFamily="18" charset="0"/>
                                    </a:rPr>
                                    <m:t>𝐒</m:t>
                                  </m:r>
                                </m:sub>
                              </m:sSub>
                            </m:e>
                          </m:d>
                        </m:num>
                        <m:den>
                          <m:sSub>
                            <m:sSubPr>
                              <m:ctrlPr>
                                <a:rPr lang="es-HN" b="1" i="1" smtClean="0">
                                  <a:solidFill>
                                    <a:srgbClr val="0070C0"/>
                                  </a:solidFill>
                                  <a:latin typeface="Cambria Math" panose="02040503050406030204" pitchFamily="18" charset="0"/>
                                  <a:ea typeface="Cambria Math" panose="02040503050406030204" pitchFamily="18" charset="0"/>
                                </a:rPr>
                              </m:ctrlPr>
                            </m:sSubPr>
                            <m:e>
                              <m:r>
                                <a:rPr lang="es-ES" b="1" i="0" smtClean="0">
                                  <a:solidFill>
                                    <a:srgbClr val="0070C0"/>
                                  </a:solidFill>
                                  <a:latin typeface="Cambria Math" panose="02040503050406030204" pitchFamily="18" charset="0"/>
                                  <a:ea typeface="Cambria Math" panose="02040503050406030204" pitchFamily="18" charset="0"/>
                                </a:rPr>
                                <m:t>𝐂</m:t>
                              </m:r>
                            </m:e>
                            <m:sub>
                              <m:r>
                                <a:rPr lang="es-ES" b="1" i="0" smtClean="0">
                                  <a:solidFill>
                                    <a:srgbClr val="0070C0"/>
                                  </a:solidFill>
                                  <a:latin typeface="Cambria Math" panose="02040503050406030204" pitchFamily="18" charset="0"/>
                                  <a:ea typeface="Cambria Math" panose="02040503050406030204" pitchFamily="18" charset="0"/>
                                </a:rPr>
                                <m:t>𝐒</m:t>
                              </m:r>
                            </m:sub>
                          </m:sSub>
                          <m:r>
                            <a:rPr lang="es-HN" b="1" i="0" smtClean="0">
                              <a:solidFill>
                                <a:srgbClr val="0070C0"/>
                              </a:solidFill>
                              <a:latin typeface="Cambria Math" panose="02040503050406030204" pitchFamily="18" charset="0"/>
                              <a:ea typeface="Cambria Math" panose="02040503050406030204" pitchFamily="18" charset="0"/>
                            </a:rPr>
                            <m:t>−</m:t>
                          </m:r>
                          <m:sSub>
                            <m:sSubPr>
                              <m:ctrlPr>
                                <a:rPr lang="es-HN" b="1" i="1" smtClean="0">
                                  <a:solidFill>
                                    <a:srgbClr val="0070C0"/>
                                  </a:solidFill>
                                  <a:latin typeface="Cambria Math" panose="02040503050406030204" pitchFamily="18" charset="0"/>
                                  <a:ea typeface="Cambria Math" panose="02040503050406030204" pitchFamily="18" charset="0"/>
                                </a:rPr>
                              </m:ctrlPr>
                            </m:sSubPr>
                            <m:e>
                              <m:r>
                                <a:rPr lang="es-ES" b="1" i="0" smtClean="0">
                                  <a:solidFill>
                                    <a:srgbClr val="0070C0"/>
                                  </a:solidFill>
                                  <a:latin typeface="Cambria Math" panose="02040503050406030204" pitchFamily="18" charset="0"/>
                                  <a:ea typeface="Cambria Math" panose="02040503050406030204" pitchFamily="18" charset="0"/>
                                </a:rPr>
                                <m:t>𝐂</m:t>
                              </m:r>
                            </m:e>
                            <m:sub>
                              <m:r>
                                <a:rPr lang="es-ES" b="1" i="0" smtClean="0">
                                  <a:solidFill>
                                    <a:srgbClr val="0070C0"/>
                                  </a:solidFill>
                                  <a:latin typeface="Cambria Math" panose="02040503050406030204" pitchFamily="18" charset="0"/>
                                  <a:ea typeface="Cambria Math" panose="02040503050406030204" pitchFamily="18" charset="0"/>
                                </a:rPr>
                                <m:t>𝟏</m:t>
                              </m:r>
                            </m:sub>
                          </m:sSub>
                        </m:den>
                      </m:f>
                    </m:oMath>
                  </m:oMathPara>
                </a14:m>
                <a:endParaRPr lang="es-HN" b="1" dirty="0">
                  <a:solidFill>
                    <a:srgbClr val="0070C0"/>
                  </a:solidFill>
                </a:endParaRPr>
              </a:p>
            </p:txBody>
          </p:sp>
        </mc:Choice>
        <mc:Fallback xmlns="">
          <p:sp>
            <p:nvSpPr>
              <p:cNvPr id="18" name="CuadroTexto 17">
                <a:extLst>
                  <a:ext uri="{FF2B5EF4-FFF2-40B4-BE49-F238E27FC236}">
                    <a16:creationId xmlns:a16="http://schemas.microsoft.com/office/drawing/2014/main" id="{9DFF06C7-08F4-4CD5-AC67-9CE0242054FD}"/>
                  </a:ext>
                </a:extLst>
              </p:cNvPr>
              <p:cNvSpPr txBox="1">
                <a:spLocks noRot="1" noChangeAspect="1" noMove="1" noResize="1" noEditPoints="1" noAdjustHandles="1" noChangeArrowheads="1" noChangeShapeType="1" noTextEdit="1"/>
              </p:cNvSpPr>
              <p:nvPr/>
            </p:nvSpPr>
            <p:spPr>
              <a:xfrm>
                <a:off x="6454113" y="2711066"/>
                <a:ext cx="1965666" cy="677108"/>
              </a:xfrm>
              <a:prstGeom prst="rect">
                <a:avLst/>
              </a:prstGeom>
              <a:blipFill>
                <a:blip r:embed="rId2"/>
                <a:stretch>
                  <a:fillRect/>
                </a:stretch>
              </a:blipFill>
            </p:spPr>
            <p:txBody>
              <a:bodyPr/>
              <a:lstStyle/>
              <a:p>
                <a:r>
                  <a:rPr lang="es-HN">
                    <a:noFill/>
                  </a:rPr>
                  <a:t> </a:t>
                </a:r>
              </a:p>
            </p:txBody>
          </p:sp>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5 Rectángulo redondeado"/>
          <p:cNvSpPr/>
          <p:nvPr/>
        </p:nvSpPr>
        <p:spPr>
          <a:xfrm>
            <a:off x="714380" y="71414"/>
            <a:ext cx="7786742" cy="6357982"/>
          </a:xfrm>
          <a:prstGeom prst="rect">
            <a:avLst/>
          </a:prstGeom>
          <a:solidFill>
            <a:schemeClr val="bg1"/>
          </a:solidFill>
          <a:ln>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T1= 2Ons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C1= $ 2x10</a:t>
            </a:r>
            <a:r>
              <a:rPr kumimoji="0" lang="es-MX" sz="2400" b="0" i="0" u="none" strike="noStrike" kern="1200" cap="none" spc="0" normalizeH="0" baseline="30000" noProof="0" dirty="0">
                <a:ln>
                  <a:noFill/>
                </a:ln>
                <a:solidFill>
                  <a:srgbClr val="0070C0"/>
                </a:solidFill>
                <a:effectLst/>
                <a:uLnTx/>
                <a:uFillTx/>
                <a:latin typeface="Calibri"/>
                <a:ea typeface="+mn-ea"/>
                <a:cs typeface="+mn-cs"/>
              </a:rPr>
              <a:t>-4</a:t>
            </a:r>
            <a:r>
              <a:rPr kumimoji="0" lang="es-MX" sz="2400" b="0" i="0" u="none" strike="noStrike" kern="1200" cap="none" spc="0" normalizeH="0" baseline="0" noProof="0" dirty="0">
                <a:ln>
                  <a:noFill/>
                </a:ln>
                <a:solidFill>
                  <a:srgbClr val="0070C0"/>
                </a:solidFill>
                <a:effectLst/>
                <a:uLnTx/>
                <a:uFillTx/>
                <a:latin typeface="Calibri"/>
                <a:ea typeface="+mn-ea"/>
                <a:cs typeface="+mn-cs"/>
              </a:rPr>
              <a:t>/bit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S1=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T2= 0.1 µs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C2= $ 10</a:t>
            </a:r>
            <a:r>
              <a:rPr kumimoji="0" lang="es-MX" sz="2400" b="0" i="0" u="none" strike="noStrike" kern="1200" cap="none" spc="0" normalizeH="0" baseline="30000" noProof="0" dirty="0">
                <a:ln>
                  <a:noFill/>
                </a:ln>
                <a:solidFill>
                  <a:srgbClr val="0070C0"/>
                </a:solidFill>
                <a:effectLst/>
                <a:uLnTx/>
                <a:uFillTx/>
                <a:latin typeface="Calibri"/>
                <a:ea typeface="+mn-ea"/>
                <a:cs typeface="+mn-cs"/>
              </a:rPr>
              <a:t>-5</a:t>
            </a:r>
            <a:r>
              <a:rPr kumimoji="0" lang="es-MX" sz="2400" b="0" i="0" u="none" strike="noStrike" kern="1200" cap="none" spc="0" normalizeH="0" baseline="0" noProof="0" dirty="0">
                <a:ln>
                  <a:noFill/>
                </a:ln>
                <a:solidFill>
                  <a:srgbClr val="0070C0"/>
                </a:solidFill>
                <a:effectLst/>
                <a:uLnTx/>
                <a:uFillTx/>
                <a:latin typeface="Calibri"/>
                <a:ea typeface="+mn-ea"/>
                <a:cs typeface="+mn-cs"/>
              </a:rPr>
              <a:t>/bit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S2= 1 GB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CS= 1.01 C2= 1.01 x 10</a:t>
            </a:r>
            <a:r>
              <a:rPr kumimoji="0" lang="es-MX" sz="2400" b="0" i="0" u="none" strike="noStrike" kern="1200" cap="none" spc="0" normalizeH="0" baseline="30000" noProof="0" dirty="0">
                <a:ln>
                  <a:noFill/>
                </a:ln>
                <a:solidFill>
                  <a:srgbClr val="0070C0"/>
                </a:solidFill>
                <a:effectLst/>
                <a:uLnTx/>
                <a:uFillTx/>
                <a:latin typeface="Calibri"/>
                <a:ea typeface="+mn-ea"/>
                <a:cs typeface="+mn-cs"/>
              </a:rPr>
              <a:t>-5 </a:t>
            </a:r>
            <a:r>
              <a:rPr kumimoji="0" lang="es-MX" sz="2400" b="0" i="0" u="none" strike="noStrike" kern="1200" cap="none" spc="0" normalizeH="0" baseline="0" noProof="0" dirty="0">
                <a:ln>
                  <a:noFill/>
                </a:ln>
                <a:solidFill>
                  <a:srgbClr val="0070C0"/>
                </a:solidFill>
                <a:effectLst/>
                <a:uLnTx/>
                <a:uFillTx/>
                <a:latin typeface="Calibri"/>
                <a:ea typeface="+mn-ea"/>
                <a:cs typeface="+mn-cs"/>
              </a:rPr>
              <a:t>$/bit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1 GB = 2</a:t>
            </a:r>
            <a:r>
              <a:rPr kumimoji="0" lang="es-MX" sz="2400" b="0" i="0" u="none" strike="noStrike" kern="1200" cap="none" spc="0" normalizeH="0" baseline="30000" noProof="0" dirty="0">
                <a:ln>
                  <a:noFill/>
                </a:ln>
                <a:solidFill>
                  <a:srgbClr val="0070C0"/>
                </a:solidFill>
                <a:effectLst/>
                <a:uLnTx/>
                <a:uFillTx/>
                <a:latin typeface="Calibri"/>
                <a:ea typeface="+mn-ea"/>
                <a:cs typeface="+mn-cs"/>
              </a:rPr>
              <a:t>30</a:t>
            </a:r>
            <a:r>
              <a:rPr kumimoji="0" lang="es-MX" sz="2400" b="0" i="0" u="none" strike="noStrike" kern="1200" cap="none" spc="0" normalizeH="0" baseline="0" noProof="0" dirty="0">
                <a:ln>
                  <a:noFill/>
                </a:ln>
                <a:solidFill>
                  <a:srgbClr val="0070C0"/>
                </a:solidFill>
                <a:effectLst/>
                <a:uLnTx/>
                <a:uFillTx/>
                <a:latin typeface="Calibri"/>
                <a:ea typeface="+mn-ea"/>
                <a:cs typeface="+mn-cs"/>
              </a:rPr>
              <a:t> Bytes = 8589934592 bits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2</a:t>
            </a:r>
            <a:r>
              <a:rPr kumimoji="0" lang="es-MX" sz="2400" b="0" i="0" u="none" strike="noStrike" kern="1200" cap="none" spc="0" normalizeH="0" baseline="30000" noProof="0" dirty="0">
                <a:ln>
                  <a:noFill/>
                </a:ln>
                <a:solidFill>
                  <a:srgbClr val="0070C0"/>
                </a:solidFill>
                <a:effectLst/>
                <a:uLnTx/>
                <a:uFillTx/>
                <a:latin typeface="Calibri"/>
                <a:ea typeface="+mn-ea"/>
                <a:cs typeface="+mn-cs"/>
              </a:rPr>
              <a:t>30</a:t>
            </a:r>
            <a:r>
              <a:rPr kumimoji="0" lang="es-MX" sz="2400" b="0" i="0" u="none" strike="noStrike" kern="1200" cap="none" spc="0" normalizeH="0" baseline="0" noProof="0" dirty="0">
                <a:ln>
                  <a:noFill/>
                </a:ln>
                <a:solidFill>
                  <a:srgbClr val="0070C0"/>
                </a:solidFill>
                <a:effectLst/>
                <a:uLnTx/>
                <a:uFillTx/>
                <a:latin typeface="Calibri"/>
                <a:ea typeface="+mn-ea"/>
                <a:cs typeface="+mn-cs"/>
              </a:rPr>
              <a:t> Bytes (8x10</a:t>
            </a:r>
            <a:r>
              <a:rPr kumimoji="0" lang="es-MX" sz="2400" b="0" i="0" u="none" strike="noStrike" kern="1200" cap="none" spc="0" normalizeH="0" baseline="30000" noProof="0" dirty="0">
                <a:ln>
                  <a:noFill/>
                </a:ln>
                <a:solidFill>
                  <a:srgbClr val="0070C0"/>
                </a:solidFill>
                <a:effectLst/>
                <a:uLnTx/>
                <a:uFillTx/>
                <a:latin typeface="Calibri"/>
                <a:ea typeface="+mn-ea"/>
                <a:cs typeface="+mn-cs"/>
              </a:rPr>
              <a:t>-5 </a:t>
            </a:r>
            <a:r>
              <a:rPr kumimoji="0" lang="es-MX" sz="2400" b="0" i="0" u="none" strike="noStrike" kern="1200" cap="none" spc="0" normalizeH="0" baseline="0" noProof="0" dirty="0">
                <a:ln>
                  <a:noFill/>
                </a:ln>
                <a:solidFill>
                  <a:srgbClr val="0070C0"/>
                </a:solidFill>
                <a:effectLst/>
                <a:uLnTx/>
                <a:uFillTx/>
                <a:latin typeface="Calibri"/>
                <a:ea typeface="+mn-ea"/>
                <a:cs typeface="+mn-cs"/>
              </a:rPr>
              <a:t>$/Byte – 8.08 x 10</a:t>
            </a:r>
            <a:r>
              <a:rPr kumimoji="0" lang="es-MX" sz="2400" b="0" i="0" u="none" strike="noStrike" kern="1200" cap="none" spc="0" normalizeH="0" baseline="30000" noProof="0" dirty="0">
                <a:ln>
                  <a:noFill/>
                </a:ln>
                <a:solidFill>
                  <a:srgbClr val="0070C0"/>
                </a:solidFill>
                <a:effectLst/>
                <a:uLnTx/>
                <a:uFillTx/>
                <a:latin typeface="Calibri"/>
                <a:ea typeface="+mn-ea"/>
                <a:cs typeface="+mn-cs"/>
              </a:rPr>
              <a:t>-5 </a:t>
            </a:r>
            <a:r>
              <a:rPr kumimoji="0" lang="es-MX" sz="2400" b="0" i="0" u="none" strike="noStrike" kern="1200" cap="none" spc="0" normalizeH="0" baseline="0" noProof="0" dirty="0">
                <a:ln>
                  <a:noFill/>
                </a:ln>
                <a:solidFill>
                  <a:srgbClr val="0070C0"/>
                </a:solidFill>
                <a:effectLst/>
                <a:uLnTx/>
                <a:uFillTx/>
                <a:latin typeface="Calibri"/>
                <a:ea typeface="+mn-ea"/>
                <a:cs typeface="+mn-cs"/>
              </a:rPr>
              <a:t>$/Byte)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           8.08 x 10</a:t>
            </a:r>
            <a:r>
              <a:rPr kumimoji="0" lang="es-MX" sz="2400" b="0" i="0" u="none" strike="noStrike" kern="1200" cap="none" spc="0" normalizeH="0" baseline="30000" noProof="0" dirty="0">
                <a:ln>
                  <a:noFill/>
                </a:ln>
                <a:solidFill>
                  <a:srgbClr val="0070C0"/>
                </a:solidFill>
                <a:effectLst/>
                <a:uLnTx/>
                <a:uFillTx/>
                <a:latin typeface="Calibri"/>
                <a:ea typeface="+mn-ea"/>
                <a:cs typeface="+mn-cs"/>
              </a:rPr>
              <a:t>-5 </a:t>
            </a:r>
            <a:r>
              <a:rPr kumimoji="0" lang="es-MX" sz="2400" b="0" i="0" u="none" strike="noStrike" kern="1200" cap="none" spc="0" normalizeH="0" baseline="0" noProof="0" dirty="0">
                <a:ln>
                  <a:noFill/>
                </a:ln>
                <a:solidFill>
                  <a:srgbClr val="0070C0"/>
                </a:solidFill>
                <a:effectLst/>
                <a:uLnTx/>
                <a:uFillTx/>
                <a:latin typeface="Calibri"/>
                <a:ea typeface="+mn-ea"/>
                <a:cs typeface="+mn-cs"/>
              </a:rPr>
              <a:t>$/Byte - 16x10</a:t>
            </a:r>
            <a:r>
              <a:rPr kumimoji="0" lang="es-MX" sz="2400" b="0" i="0" u="none" strike="noStrike" kern="1200" cap="none" spc="0" normalizeH="0" baseline="30000" noProof="0" dirty="0">
                <a:ln>
                  <a:noFill/>
                </a:ln>
                <a:solidFill>
                  <a:srgbClr val="0070C0"/>
                </a:solidFill>
                <a:effectLst/>
                <a:uLnTx/>
                <a:uFillTx/>
                <a:latin typeface="Calibri"/>
                <a:ea typeface="+mn-ea"/>
                <a:cs typeface="+mn-cs"/>
              </a:rPr>
              <a:t>-4 </a:t>
            </a:r>
            <a:r>
              <a:rPr kumimoji="0" lang="es-MX" sz="2400" b="0" i="0" u="none" strike="noStrike" kern="1200" cap="none" spc="0" normalizeH="0" baseline="0" noProof="0" dirty="0">
                <a:ln>
                  <a:noFill/>
                </a:ln>
                <a:solidFill>
                  <a:srgbClr val="0070C0"/>
                </a:solidFill>
                <a:effectLst/>
                <a:uLnTx/>
                <a:uFillTx/>
                <a:latin typeface="Calibri"/>
                <a:ea typeface="+mn-ea"/>
                <a:cs typeface="+mn-cs"/>
              </a:rPr>
              <a:t>$/Byte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S1= 858.99$/(1.5192 x 10</a:t>
            </a:r>
            <a:r>
              <a:rPr kumimoji="0" lang="es-MX" sz="2400" b="0" i="0" u="none" strike="noStrike" kern="1200" cap="none" spc="0" normalizeH="0" baseline="30000" noProof="0" dirty="0">
                <a:ln>
                  <a:noFill/>
                </a:ln>
                <a:solidFill>
                  <a:srgbClr val="0070C0"/>
                </a:solidFill>
                <a:effectLst/>
                <a:uLnTx/>
                <a:uFillTx/>
                <a:latin typeface="Calibri"/>
                <a:ea typeface="+mn-ea"/>
                <a:cs typeface="+mn-cs"/>
              </a:rPr>
              <a:t>-3</a:t>
            </a:r>
            <a:r>
              <a:rPr kumimoji="0" lang="es-MX" sz="2400" b="0" i="0" u="none" strike="noStrike" kern="1200" cap="none" spc="0" normalizeH="0" baseline="0" noProof="0" dirty="0">
                <a:ln>
                  <a:noFill/>
                </a:ln>
                <a:solidFill>
                  <a:srgbClr val="0070C0"/>
                </a:solidFill>
                <a:effectLst/>
                <a:uLnTx/>
                <a:uFillTx/>
                <a:latin typeface="Calibri"/>
                <a:ea typeface="+mn-ea"/>
                <a:cs typeface="+mn-cs"/>
              </a:rPr>
              <a:t> $/Byte) = 552.17 KB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p:txBody>
      </p:sp>
      <p:sp>
        <p:nvSpPr>
          <p:cNvPr id="7" name="Rectangle 2"/>
          <p:cNvSpPr>
            <a:spLocks noChangeArrowheads="1"/>
          </p:cNvSpPr>
          <p:nvPr/>
        </p:nvSpPr>
        <p:spPr bwMode="auto">
          <a:xfrm>
            <a:off x="32" y="2079226"/>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4"/>
          <p:cNvSpPr>
            <a:spLocks noChangeArrowheads="1"/>
          </p:cNvSpPr>
          <p:nvPr/>
        </p:nvSpPr>
        <p:spPr bwMode="auto">
          <a:xfrm>
            <a:off x="32" y="2079226"/>
            <a:ext cx="9144000" cy="53540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Rectangle 5"/>
          <p:cNvSpPr>
            <a:spLocks noChangeArrowheads="1"/>
          </p:cNvSpPr>
          <p:nvPr/>
        </p:nvSpPr>
        <p:spPr bwMode="auto">
          <a:xfrm>
            <a:off x="32" y="1828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0" name="Rectangle 7"/>
          <p:cNvSpPr>
            <a:spLocks noChangeArrowheads="1"/>
          </p:cNvSpPr>
          <p:nvPr/>
        </p:nvSpPr>
        <p:spPr bwMode="auto">
          <a:xfrm>
            <a:off x="32" y="2079226"/>
            <a:ext cx="9144000" cy="53540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Rectangle 8"/>
          <p:cNvSpPr>
            <a:spLocks noChangeArrowheads="1"/>
          </p:cNvSpPr>
          <p:nvPr/>
        </p:nvSpPr>
        <p:spPr bwMode="auto">
          <a:xfrm>
            <a:off x="32" y="1839379"/>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cxnSp>
        <p:nvCxnSpPr>
          <p:cNvPr id="12" name="11 Conector recto"/>
          <p:cNvCxnSpPr/>
          <p:nvPr/>
        </p:nvCxnSpPr>
        <p:spPr>
          <a:xfrm>
            <a:off x="1714512" y="4355834"/>
            <a:ext cx="5715040" cy="18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12 CuadroTexto"/>
          <p:cNvSpPr txBox="1"/>
          <p:nvPr/>
        </p:nvSpPr>
        <p:spPr>
          <a:xfrm>
            <a:off x="1247182" y="4102812"/>
            <a:ext cx="63511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b="0" u="none" strike="noStrike" kern="1200" cap="none" spc="0" normalizeH="0" baseline="0" noProof="0" dirty="0">
                <a:ln>
                  <a:noFill/>
                </a:ln>
                <a:solidFill>
                  <a:srgbClr val="0070C0"/>
                </a:solidFill>
                <a:effectLst/>
                <a:uLnTx/>
                <a:uFillTx/>
                <a:latin typeface="Calibri"/>
                <a:ea typeface="+mn-ea"/>
                <a:cs typeface="+mn-cs"/>
              </a:rPr>
              <a:t>S1=</a:t>
            </a:r>
          </a:p>
        </p:txBody>
      </p:sp>
      <p:sp>
        <p:nvSpPr>
          <p:cNvPr id="14" name="Rectangle 10"/>
          <p:cNvSpPr>
            <a:spLocks noChangeArrowheads="1"/>
          </p:cNvSpPr>
          <p:nvPr/>
        </p:nvSpPr>
        <p:spPr bwMode="auto">
          <a:xfrm>
            <a:off x="32"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Rectangle 11"/>
          <p:cNvSpPr>
            <a:spLocks noChangeArrowheads="1"/>
          </p:cNvSpPr>
          <p:nvPr/>
        </p:nvSpPr>
        <p:spPr bwMode="auto">
          <a:xfrm>
            <a:off x="32" y="1200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7" name="Rectangle 13"/>
          <p:cNvSpPr>
            <a:spLocks noChangeArrowheads="1"/>
          </p:cNvSpPr>
          <p:nvPr/>
        </p:nvSpPr>
        <p:spPr bwMode="auto">
          <a:xfrm>
            <a:off x="32"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Rectangle 14"/>
          <p:cNvSpPr>
            <a:spLocks noChangeArrowheads="1"/>
          </p:cNvSpPr>
          <p:nvPr/>
        </p:nvSpPr>
        <p:spPr bwMode="auto">
          <a:xfrm>
            <a:off x="32" y="12096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mc:AlternateContent xmlns:mc="http://schemas.openxmlformats.org/markup-compatibility/2006" xmlns:a14="http://schemas.microsoft.com/office/drawing/2010/main">
        <mc:Choice Requires="a14">
          <p:sp>
            <p:nvSpPr>
              <p:cNvPr id="5" name="CuadroTexto 4"/>
              <p:cNvSpPr txBox="1"/>
              <p:nvPr/>
            </p:nvSpPr>
            <p:spPr>
              <a:xfrm>
                <a:off x="4716016" y="620688"/>
                <a:ext cx="2448272" cy="633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1" u="none" strike="noStrike" kern="1200" cap="none" spc="0" normalizeH="0" baseline="0" noProof="0" dirty="0">
                    <a:ln>
                      <a:noFill/>
                    </a:ln>
                    <a:solidFill>
                      <a:prstClr val="white"/>
                    </a:solidFill>
                    <a:effectLst/>
                    <a:uLnTx/>
                    <a:uFillTx/>
                    <a:latin typeface="Calibri"/>
                    <a:ea typeface="+mn-ea"/>
                    <a:cs typeface="+mn-cs"/>
                  </a:rPr>
                  <a:t>S1 = </a:t>
                </a:r>
                <a14:m>
                  <m:oMath xmlns:m="http://schemas.openxmlformats.org/officeDocument/2006/math">
                    <m:f>
                      <m:fPr>
                        <m:ctrlPr>
                          <a:rPr kumimoji="0" lang="es-E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fPr>
                      <m:num>
                        <m:r>
                          <a:rPr kumimoji="0" lang="es-E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𝑆</m:t>
                        </m:r>
                        <m:r>
                          <a:rPr kumimoji="0" lang="es-E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r>
                          <a:rPr kumimoji="0" lang="es-E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𝐶</m:t>
                        </m:r>
                        <m:r>
                          <a:rPr kumimoji="0" lang="es-E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2 −</m:t>
                        </m:r>
                        <m:r>
                          <a:rPr kumimoji="0" lang="es-E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𝐶𝑆</m:t>
                        </m:r>
                        <m:r>
                          <a:rPr kumimoji="0" lang="es-E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num>
                      <m:den>
                        <m:r>
                          <a:rPr kumimoji="0" lang="es-E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𝐶𝑆</m:t>
                        </m:r>
                        <m:r>
                          <a:rPr kumimoji="0" lang="es-E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r>
                          <a:rPr kumimoji="0" lang="es-E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𝐶</m:t>
                        </m:r>
                        <m:r>
                          <a:rPr kumimoji="0" lang="es-E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den>
                    </m:f>
                  </m:oMath>
                </a14:m>
                <a:endParaRPr kumimoji="0" lang="es-HN" sz="2400" b="0" i="1"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5" name="CuadroTexto 4"/>
              <p:cNvSpPr txBox="1">
                <a:spLocks noRot="1" noChangeAspect="1" noMove="1" noResize="1" noEditPoints="1" noAdjustHandles="1" noChangeArrowheads="1" noChangeShapeType="1" noTextEdit="1"/>
              </p:cNvSpPr>
              <p:nvPr/>
            </p:nvSpPr>
            <p:spPr>
              <a:xfrm>
                <a:off x="4716016" y="620688"/>
                <a:ext cx="2448272" cy="633443"/>
              </a:xfrm>
              <a:prstGeom prst="rect">
                <a:avLst/>
              </a:prstGeom>
              <a:blipFill rotWithShape="0">
                <a:blip r:embed="rId2"/>
                <a:stretch>
                  <a:fillRect l="-2244"/>
                </a:stretch>
              </a:blipFill>
            </p:spPr>
            <p:txBody>
              <a:bodyPr/>
              <a:lstStyle/>
              <a:p>
                <a:r>
                  <a:rPr lang="es-HN">
                    <a:noFill/>
                  </a:rPr>
                  <a:t> </a:t>
                </a:r>
              </a:p>
            </p:txBody>
          </p:sp>
        </mc:Fallback>
      </mc:AlternateContent>
      <p:cxnSp>
        <p:nvCxnSpPr>
          <p:cNvPr id="18" name="Conector recto 17"/>
          <p:cNvCxnSpPr/>
          <p:nvPr/>
        </p:nvCxnSpPr>
        <p:spPr>
          <a:xfrm>
            <a:off x="1842357" y="4365104"/>
            <a:ext cx="5530788" cy="24049"/>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10" name="9 Diagrama"/>
          <p:cNvGraphicFramePr/>
          <p:nvPr/>
        </p:nvGraphicFramePr>
        <p:xfrm>
          <a:off x="714348" y="357166"/>
          <a:ext cx="7834346" cy="5929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4)">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0178" name="Picture 2"/>
          <p:cNvPicPr>
            <a:picLocks noChangeAspect="1" noChangeArrowheads="1"/>
          </p:cNvPicPr>
          <p:nvPr/>
        </p:nvPicPr>
        <p:blipFill>
          <a:blip r:embed="rId2"/>
          <a:srcRect/>
          <a:stretch>
            <a:fillRect/>
          </a:stretch>
        </p:blipFill>
        <p:spPr bwMode="auto">
          <a:xfrm>
            <a:off x="1319210" y="2602390"/>
            <a:ext cx="6505575" cy="2533650"/>
          </a:xfrm>
          <a:prstGeom prst="rect">
            <a:avLst/>
          </a:prstGeom>
          <a:noFill/>
          <a:ln w="9525">
            <a:noFill/>
            <a:miter lim="800000"/>
            <a:headEnd/>
            <a:tailEnd/>
          </a:ln>
          <a:effectLst/>
        </p:spPr>
      </p:pic>
      <p:sp>
        <p:nvSpPr>
          <p:cNvPr id="5" name="CuadroTexto 4">
            <a:extLst>
              <a:ext uri="{FF2B5EF4-FFF2-40B4-BE49-F238E27FC236}">
                <a16:creationId xmlns:a16="http://schemas.microsoft.com/office/drawing/2014/main" id="{DD6D6D33-56D9-47C4-9A67-5BCE16DB367C}"/>
              </a:ext>
            </a:extLst>
          </p:cNvPr>
          <p:cNvSpPr txBox="1"/>
          <p:nvPr/>
        </p:nvSpPr>
        <p:spPr>
          <a:xfrm>
            <a:off x="1465951" y="5540529"/>
            <a:ext cx="6212085" cy="461665"/>
          </a:xfrm>
          <a:prstGeom prst="rect">
            <a:avLst/>
          </a:prstGeom>
          <a:noFill/>
        </p:spPr>
        <p:txBody>
          <a:bodyPr wrap="none" rtlCol="0">
            <a:spAutoFit/>
          </a:bodyPr>
          <a:lstStyle/>
          <a:p>
            <a:r>
              <a:rPr lang="de-DE" sz="2400" b="1" dirty="0">
                <a:solidFill>
                  <a:srgbClr val="0070C0"/>
                </a:solidFill>
              </a:rPr>
              <a:t>TS = T1 + ( 1 –  H1 ) T2  + ( 1 –  H1 )  ( 1 – H2 ) T3 </a:t>
            </a:r>
          </a:p>
        </p:txBody>
      </p:sp>
      <p:sp>
        <p:nvSpPr>
          <p:cNvPr id="9" name="16 Rectángulo">
            <a:extLst>
              <a:ext uri="{FF2B5EF4-FFF2-40B4-BE49-F238E27FC236}">
                <a16:creationId xmlns:a16="http://schemas.microsoft.com/office/drawing/2014/main" id="{3807F2CD-0BD1-4855-8E7D-B70459AAB8B9}"/>
              </a:ext>
            </a:extLst>
          </p:cNvPr>
          <p:cNvSpPr/>
          <p:nvPr/>
        </p:nvSpPr>
        <p:spPr>
          <a:xfrm>
            <a:off x="3006568" y="1588708"/>
            <a:ext cx="269830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dirty="0">
                <a:ln>
                  <a:noFill/>
                </a:ln>
                <a:solidFill>
                  <a:srgbClr val="0070C0"/>
                </a:solidFill>
                <a:effectLst/>
                <a:uLnTx/>
                <a:uFillTx/>
                <a:latin typeface="Calibri"/>
                <a:ea typeface="Calibri"/>
                <a:cs typeface="Times New Roman"/>
              </a:rPr>
              <a:t>T</a:t>
            </a:r>
            <a:r>
              <a:rPr kumimoji="0" lang="es-MX" sz="2400" b="1" i="0" u="none" strike="noStrike" kern="1200" cap="none" spc="0" normalizeH="0" baseline="-25000" noProof="0" dirty="0">
                <a:ln>
                  <a:noFill/>
                </a:ln>
                <a:solidFill>
                  <a:srgbClr val="0070C0"/>
                </a:solidFill>
                <a:effectLst/>
                <a:uLnTx/>
                <a:uFillTx/>
                <a:latin typeface="Calibri"/>
                <a:ea typeface="Calibri"/>
                <a:cs typeface="Times New Roman"/>
              </a:rPr>
              <a:t>S </a:t>
            </a:r>
            <a:r>
              <a:rPr kumimoji="0" lang="es-MX" sz="2400" b="1" i="0" u="none" strike="noStrike" kern="1200" cap="none" spc="0" normalizeH="0" baseline="0" noProof="0" dirty="0">
                <a:ln>
                  <a:noFill/>
                </a:ln>
                <a:solidFill>
                  <a:srgbClr val="0070C0"/>
                </a:solidFill>
                <a:effectLst/>
                <a:uLnTx/>
                <a:uFillTx/>
                <a:latin typeface="Calibri"/>
                <a:cs typeface="Times New Roman"/>
              </a:rPr>
              <a:t>= T</a:t>
            </a:r>
            <a:r>
              <a:rPr kumimoji="0" lang="es-MX" sz="2400" b="1" i="0" u="none" strike="noStrike" kern="1200" cap="none" spc="0" normalizeH="0" baseline="-25000" noProof="0" dirty="0">
                <a:ln>
                  <a:noFill/>
                </a:ln>
                <a:solidFill>
                  <a:srgbClr val="0070C0"/>
                </a:solidFill>
                <a:effectLst/>
                <a:uLnTx/>
                <a:uFillTx/>
                <a:latin typeface="Calibri"/>
                <a:ea typeface="Calibri"/>
                <a:cs typeface="Times New Roman"/>
              </a:rPr>
              <a:t>1</a:t>
            </a:r>
            <a:r>
              <a:rPr kumimoji="0" lang="es-MX" sz="2400" b="1" i="0" u="none" strike="noStrike" kern="1200" cap="none" spc="0" normalizeH="0" baseline="0" noProof="0" dirty="0">
                <a:ln>
                  <a:noFill/>
                </a:ln>
                <a:solidFill>
                  <a:srgbClr val="0070C0"/>
                </a:solidFill>
                <a:effectLst/>
                <a:uLnTx/>
                <a:uFillTx/>
                <a:latin typeface="Calibri"/>
                <a:ea typeface="Calibri"/>
                <a:cs typeface="Times New Roman"/>
              </a:rPr>
              <a:t> + ( 1 – H</a:t>
            </a:r>
            <a:r>
              <a:rPr kumimoji="0" lang="es-MX" sz="2400" b="1" i="0" u="none" strike="noStrike" kern="1200" cap="none" spc="0" normalizeH="0" baseline="-25000" noProof="0" dirty="0">
                <a:ln>
                  <a:noFill/>
                </a:ln>
                <a:solidFill>
                  <a:srgbClr val="0070C0"/>
                </a:solidFill>
                <a:effectLst/>
                <a:uLnTx/>
                <a:uFillTx/>
                <a:latin typeface="Calibri"/>
                <a:ea typeface="Calibri"/>
                <a:cs typeface="Times New Roman"/>
              </a:rPr>
              <a:t>1</a:t>
            </a:r>
            <a:r>
              <a:rPr kumimoji="0" lang="es-MX" sz="2400" b="1" i="0" u="none" strike="noStrike" kern="1200" cap="none" spc="0" normalizeH="0" baseline="0" noProof="0" dirty="0">
                <a:ln>
                  <a:noFill/>
                </a:ln>
                <a:solidFill>
                  <a:srgbClr val="0070C0"/>
                </a:solidFill>
                <a:effectLst/>
                <a:uLnTx/>
                <a:uFillTx/>
                <a:latin typeface="Calibri"/>
                <a:ea typeface="Calibri"/>
                <a:cs typeface="Times New Roman"/>
              </a:rPr>
              <a:t> ) T</a:t>
            </a:r>
            <a:r>
              <a:rPr kumimoji="0" lang="es-MX" sz="2400" b="1" i="0" u="none" strike="noStrike" kern="1200" cap="none" spc="0" normalizeH="0" baseline="-25000" noProof="0" dirty="0">
                <a:ln>
                  <a:noFill/>
                </a:ln>
                <a:solidFill>
                  <a:srgbClr val="0070C0"/>
                </a:solidFill>
                <a:effectLst/>
                <a:uLnTx/>
                <a:uFillTx/>
                <a:latin typeface="Calibri"/>
                <a:ea typeface="Calibri"/>
                <a:cs typeface="Times New Roman"/>
              </a:rPr>
              <a:t>2 </a:t>
            </a:r>
            <a:endParaRPr kumimoji="0" lang="es-MX" sz="2400" b="1" i="0" u="none" strike="noStrike" kern="1200" cap="none" spc="0" normalizeH="0" baseline="0" noProof="0" dirty="0">
              <a:ln>
                <a:noFill/>
              </a:ln>
              <a:solidFill>
                <a:srgbClr val="0070C0"/>
              </a:solidFill>
              <a:effectLst/>
              <a:uLnTx/>
              <a:uFillTx/>
              <a:latin typeface="Calibri"/>
            </a:endParaRPr>
          </a:p>
        </p:txBody>
      </p:sp>
      <p:sp>
        <p:nvSpPr>
          <p:cNvPr id="7" name="CuadroTexto 6">
            <a:extLst>
              <a:ext uri="{FF2B5EF4-FFF2-40B4-BE49-F238E27FC236}">
                <a16:creationId xmlns:a16="http://schemas.microsoft.com/office/drawing/2014/main" id="{1B5B9F32-8C1C-4E6E-9228-DA1D33D0C4A1}"/>
              </a:ext>
            </a:extLst>
          </p:cNvPr>
          <p:cNvSpPr txBox="1"/>
          <p:nvPr/>
        </p:nvSpPr>
        <p:spPr>
          <a:xfrm>
            <a:off x="1084245" y="348814"/>
            <a:ext cx="6975500" cy="954107"/>
          </a:xfrm>
          <a:prstGeom prst="rect">
            <a:avLst/>
          </a:prstGeom>
          <a:noFill/>
        </p:spPr>
        <p:txBody>
          <a:bodyPr wrap="none" rtlCol="0">
            <a:spAutoFit/>
          </a:bodyPr>
          <a:lstStyle/>
          <a:p>
            <a:pPr algn="ctr"/>
            <a:r>
              <a:rPr lang="es-ES" sz="2800" b="1" dirty="0">
                <a:solidFill>
                  <a:srgbClr val="0070C0"/>
                </a:solidFill>
              </a:rPr>
              <a:t>CALCULO DEL TIEMPO PROMEDIO DE ACCESO</a:t>
            </a:r>
          </a:p>
          <a:p>
            <a:pPr algn="ctr"/>
            <a:r>
              <a:rPr lang="es-ES" sz="2800" b="1" dirty="0">
                <a:solidFill>
                  <a:srgbClr val="0070C0"/>
                </a:solidFill>
              </a:rPr>
              <a:t> PARA MAS DE DOS NIVELES</a:t>
            </a:r>
            <a:endParaRPr lang="es-HN" sz="2800" b="1"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0178"/>
                                        </p:tgtEl>
                                        <p:attrNameLst>
                                          <p:attrName>style.visibility</p:attrName>
                                        </p:attrNameLst>
                                      </p:cBhvr>
                                      <p:to>
                                        <p:strVal val="visible"/>
                                      </p:to>
                                    </p:set>
                                    <p:animEffect transition="in" filter="box(in)">
                                      <p:cBhvr>
                                        <p:cTn id="7" dur="2000"/>
                                        <p:tgtEl>
                                          <p:spTgt spid="501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5 Rectángulo"/>
          <p:cNvSpPr/>
          <p:nvPr/>
        </p:nvSpPr>
        <p:spPr>
          <a:xfrm>
            <a:off x="251520" y="209491"/>
            <a:ext cx="8572560" cy="4129940"/>
          </a:xfrm>
          <a:prstGeom prst="rect">
            <a:avLst/>
          </a:prstGeom>
          <a:solidFill>
            <a:schemeClr val="bg1"/>
          </a:solidFill>
          <a:ln>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srgbClr val="0070C0"/>
                </a:solidFill>
                <a:effectLst/>
                <a:uLnTx/>
                <a:uFillTx/>
                <a:latin typeface="Calibri"/>
                <a:ea typeface="+mn-ea"/>
                <a:cs typeface="+mn-cs"/>
              </a:rPr>
              <a:t>EJEMPLO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srgbClr val="0070C0"/>
                </a:solidFill>
                <a:effectLst/>
                <a:uLnTx/>
                <a:uFillTx/>
                <a:latin typeface="Calibri"/>
                <a:ea typeface="+mn-ea"/>
                <a:cs typeface="+mn-cs"/>
              </a:rPr>
              <a:t>Una computadora tiene un sistema de memoria de tres (3) niveles: Una memoria cache de 16 KBytes y tiempo de acceso de 30 ns, una memoria principal de 4 MBytes y tiempo de acceso de 100 ns, un disco de 16 GB y tiempo de acceso de 20 ms. Si una palabra referenciada está en la cache (acierto de cache), entonces la CPU puede acceder a la palabra directamente, si está en la memoria principal pero no en la cache (acierto de memoria principal), entonces la CPU, accede a la memoria principal transfiriendo la palabra a la cache, si la palabra no está en la memoria principal, la CPU necesita acceso al disco, transferir la palabra a la memoria principal y luego a la cache. Asumir que la tasa de aciertos de cache es 0.9 y la de memoria principal es 0.8. Ignorar los tiempos de transferencia.</a:t>
            </a:r>
            <a:endParaRPr kumimoji="0" lang="es-MX" sz="2000" b="0" i="0" u="none" strike="noStrike" kern="1200" cap="none" spc="0" normalizeH="0" baseline="0" noProof="0" dirty="0">
              <a:ln>
                <a:noFill/>
              </a:ln>
              <a:solidFill>
                <a:srgbClr val="0070C0"/>
              </a:solidFill>
              <a:effectLst/>
              <a:uLnTx/>
              <a:uFillTx/>
              <a:latin typeface="Calibri"/>
              <a:ea typeface="+mn-ea"/>
              <a:cs typeface="+mn-cs"/>
            </a:endParaRPr>
          </a:p>
        </p:txBody>
      </p:sp>
      <p:pic>
        <p:nvPicPr>
          <p:cNvPr id="7" name="Picture 2"/>
          <p:cNvPicPr>
            <a:picLocks noChangeAspect="1" noChangeArrowheads="1"/>
          </p:cNvPicPr>
          <p:nvPr/>
        </p:nvPicPr>
        <p:blipFill>
          <a:blip r:embed="rId2"/>
          <a:srcRect/>
          <a:stretch>
            <a:fillRect/>
          </a:stretch>
        </p:blipFill>
        <p:spPr bwMode="auto">
          <a:xfrm>
            <a:off x="1178768" y="4581128"/>
            <a:ext cx="6705600" cy="15335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9154" name="Picture 2"/>
          <p:cNvPicPr>
            <a:picLocks noChangeAspect="1" noChangeArrowheads="1"/>
          </p:cNvPicPr>
          <p:nvPr/>
        </p:nvPicPr>
        <p:blipFill>
          <a:blip r:embed="rId2"/>
          <a:srcRect/>
          <a:stretch>
            <a:fillRect/>
          </a:stretch>
        </p:blipFill>
        <p:spPr bwMode="auto">
          <a:xfrm>
            <a:off x="1285852" y="180963"/>
            <a:ext cx="6705600" cy="1533525"/>
          </a:xfrm>
          <a:prstGeom prst="rect">
            <a:avLst/>
          </a:prstGeom>
          <a:noFill/>
          <a:ln w="9525">
            <a:noFill/>
            <a:miter lim="800000"/>
            <a:headEnd/>
            <a:tailEnd/>
          </a:ln>
          <a:effectLst/>
        </p:spPr>
      </p:pic>
      <p:sp>
        <p:nvSpPr>
          <p:cNvPr id="6" name="5 Rectángulo"/>
          <p:cNvSpPr/>
          <p:nvPr/>
        </p:nvSpPr>
        <p:spPr>
          <a:xfrm>
            <a:off x="827584" y="1951032"/>
            <a:ext cx="8203874" cy="4286280"/>
          </a:xfrm>
          <a:prstGeom prst="rect">
            <a:avLst/>
          </a:prstGeom>
          <a:solidFill>
            <a:schemeClr val="bg1"/>
          </a:solidFill>
          <a:ln>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dirty="0">
                <a:ln>
                  <a:noFill/>
                </a:ln>
                <a:solidFill>
                  <a:srgbClr val="C00000"/>
                </a:solidFill>
                <a:effectLst/>
                <a:uLnTx/>
                <a:uFillTx/>
                <a:latin typeface="Calibri"/>
                <a:ea typeface="Calibri"/>
                <a:cs typeface="Times New Roman"/>
              </a:rPr>
              <a:t>T</a:t>
            </a:r>
            <a:r>
              <a:rPr kumimoji="0" lang="es-MX" sz="1800" b="1" i="0" u="none" strike="noStrike" kern="1200" cap="none" spc="0" normalizeH="0" baseline="-25000" noProof="0" dirty="0">
                <a:ln>
                  <a:noFill/>
                </a:ln>
                <a:solidFill>
                  <a:srgbClr val="C00000"/>
                </a:solidFill>
                <a:effectLst/>
                <a:uLnTx/>
                <a:uFillTx/>
                <a:latin typeface="Calibri"/>
                <a:ea typeface="Calibri"/>
                <a:cs typeface="Times New Roman"/>
              </a:rPr>
              <a:t>S </a:t>
            </a:r>
            <a:r>
              <a:rPr kumimoji="0" lang="es-MX" sz="1800" b="1" i="0" u="none" strike="noStrike" kern="1200" cap="none" spc="0" normalizeH="0" baseline="0" noProof="0" dirty="0">
                <a:ln>
                  <a:noFill/>
                </a:ln>
                <a:solidFill>
                  <a:srgbClr val="C00000"/>
                </a:solidFill>
                <a:effectLst/>
                <a:uLnTx/>
                <a:uFillTx/>
                <a:latin typeface="Calibri"/>
                <a:ea typeface="+mn-ea"/>
                <a:cs typeface="Times New Roman"/>
              </a:rPr>
              <a:t>= </a:t>
            </a:r>
            <a:r>
              <a:rPr kumimoji="0" lang="es-MX" sz="1800" b="1" i="0" u="none" strike="noStrike" kern="1200" cap="none" spc="0" normalizeH="0" baseline="0" noProof="0" dirty="0">
                <a:ln>
                  <a:noFill/>
                </a:ln>
                <a:solidFill>
                  <a:srgbClr val="C00000"/>
                </a:solidFill>
                <a:effectLst/>
                <a:uLnTx/>
                <a:uFillTx/>
                <a:latin typeface="Calibri"/>
                <a:ea typeface="Calibri"/>
                <a:cs typeface="Times New Roman"/>
              </a:rPr>
              <a:t>T</a:t>
            </a:r>
            <a:r>
              <a:rPr kumimoji="0" lang="es-MX" sz="1800" b="1" i="0" u="none" strike="noStrike" kern="1200" cap="none" spc="0" normalizeH="0" baseline="-25000" noProof="0" dirty="0">
                <a:ln>
                  <a:noFill/>
                </a:ln>
                <a:solidFill>
                  <a:srgbClr val="C00000"/>
                </a:solidFill>
                <a:effectLst/>
                <a:uLnTx/>
                <a:uFillTx/>
                <a:latin typeface="Calibri"/>
                <a:ea typeface="Calibri"/>
                <a:cs typeface="Times New Roman"/>
              </a:rPr>
              <a:t>1</a:t>
            </a:r>
            <a:r>
              <a:rPr kumimoji="0" lang="es-MX" sz="1800" b="1" i="0" u="none" strike="noStrike" kern="1200" cap="none" spc="0" normalizeH="0" baseline="0" noProof="0" dirty="0">
                <a:ln>
                  <a:noFill/>
                </a:ln>
                <a:solidFill>
                  <a:srgbClr val="C00000"/>
                </a:solidFill>
                <a:effectLst/>
                <a:uLnTx/>
                <a:uFillTx/>
                <a:latin typeface="Calibri"/>
                <a:ea typeface="Calibri"/>
                <a:cs typeface="Times New Roman"/>
              </a:rPr>
              <a:t> + ( 1 – H</a:t>
            </a:r>
            <a:r>
              <a:rPr kumimoji="0" lang="es-MX" sz="1800" b="1" i="0" u="none" strike="noStrike" kern="1200" cap="none" spc="0" normalizeH="0" baseline="-25000" noProof="0" dirty="0">
                <a:ln>
                  <a:noFill/>
                </a:ln>
                <a:solidFill>
                  <a:srgbClr val="C00000"/>
                </a:solidFill>
                <a:effectLst/>
                <a:uLnTx/>
                <a:uFillTx/>
                <a:latin typeface="Calibri"/>
                <a:ea typeface="Calibri"/>
                <a:cs typeface="Times New Roman"/>
              </a:rPr>
              <a:t>1</a:t>
            </a:r>
            <a:r>
              <a:rPr kumimoji="0" lang="es-MX" sz="1800" b="1" i="0" u="none" strike="noStrike" kern="1200" cap="none" spc="0" normalizeH="0" baseline="0" noProof="0" dirty="0">
                <a:ln>
                  <a:noFill/>
                </a:ln>
                <a:solidFill>
                  <a:srgbClr val="C00000"/>
                </a:solidFill>
                <a:effectLst/>
                <a:uLnTx/>
                <a:uFillTx/>
                <a:latin typeface="Calibri"/>
                <a:ea typeface="Calibri"/>
                <a:cs typeface="Times New Roman"/>
              </a:rPr>
              <a:t> ) T</a:t>
            </a:r>
            <a:r>
              <a:rPr kumimoji="0" lang="es-MX" sz="1800" b="1" i="0" u="none" strike="noStrike" kern="1200" cap="none" spc="0" normalizeH="0" baseline="-25000" noProof="0" dirty="0">
                <a:ln>
                  <a:noFill/>
                </a:ln>
                <a:solidFill>
                  <a:srgbClr val="C00000"/>
                </a:solidFill>
                <a:effectLst/>
                <a:uLnTx/>
                <a:uFillTx/>
                <a:latin typeface="Calibri"/>
                <a:ea typeface="Calibri"/>
                <a:cs typeface="Times New Roman"/>
              </a:rPr>
              <a:t>2</a:t>
            </a:r>
            <a:r>
              <a:rPr kumimoji="0" lang="es-MX" sz="1800" b="1" i="0" u="none" strike="noStrike" kern="1200" cap="none" spc="0" normalizeH="0" baseline="0" noProof="0" dirty="0">
                <a:ln>
                  <a:noFill/>
                </a:ln>
                <a:solidFill>
                  <a:srgbClr val="C00000"/>
                </a:solidFill>
                <a:effectLst/>
                <a:uLnTx/>
                <a:uFillTx/>
                <a:latin typeface="Calibri"/>
                <a:ea typeface="Calibri"/>
                <a:cs typeface="Times New Roman"/>
              </a:rPr>
              <a:t> + ( 1 – H</a:t>
            </a:r>
            <a:r>
              <a:rPr kumimoji="0" lang="es-MX" sz="1800" b="1" i="0" u="none" strike="noStrike" kern="1200" cap="none" spc="0" normalizeH="0" baseline="-25000" noProof="0" dirty="0">
                <a:ln>
                  <a:noFill/>
                </a:ln>
                <a:solidFill>
                  <a:srgbClr val="C00000"/>
                </a:solidFill>
                <a:effectLst/>
                <a:uLnTx/>
                <a:uFillTx/>
                <a:latin typeface="Calibri"/>
                <a:ea typeface="Calibri"/>
                <a:cs typeface="Times New Roman"/>
              </a:rPr>
              <a:t>1</a:t>
            </a:r>
            <a:r>
              <a:rPr kumimoji="0" lang="es-MX" sz="1800" b="1" i="0" u="none" strike="noStrike" kern="1200" cap="none" spc="0" normalizeH="0" baseline="0" noProof="0" dirty="0">
                <a:ln>
                  <a:noFill/>
                </a:ln>
                <a:solidFill>
                  <a:srgbClr val="C00000"/>
                </a:solidFill>
                <a:effectLst/>
                <a:uLnTx/>
                <a:uFillTx/>
                <a:latin typeface="Calibri"/>
                <a:ea typeface="Calibri"/>
                <a:cs typeface="Times New Roman"/>
              </a:rPr>
              <a:t> ) ( 1 – H</a:t>
            </a:r>
            <a:r>
              <a:rPr kumimoji="0" lang="es-MX" sz="1800" b="1" i="0" u="none" strike="noStrike" kern="1200" cap="none" spc="0" normalizeH="0" baseline="-25000" noProof="0" dirty="0">
                <a:ln>
                  <a:noFill/>
                </a:ln>
                <a:solidFill>
                  <a:srgbClr val="C00000"/>
                </a:solidFill>
                <a:effectLst/>
                <a:uLnTx/>
                <a:uFillTx/>
                <a:latin typeface="Calibri"/>
                <a:ea typeface="Calibri"/>
                <a:cs typeface="Times New Roman"/>
              </a:rPr>
              <a:t>2</a:t>
            </a:r>
            <a:r>
              <a:rPr kumimoji="0" lang="es-MX" sz="1800" b="1" i="0" u="none" strike="noStrike" kern="1200" cap="none" spc="0" normalizeH="0" baseline="0" noProof="0" dirty="0">
                <a:ln>
                  <a:noFill/>
                </a:ln>
                <a:solidFill>
                  <a:srgbClr val="C00000"/>
                </a:solidFill>
                <a:effectLst/>
                <a:uLnTx/>
                <a:uFillTx/>
                <a:latin typeface="Calibri"/>
                <a:ea typeface="Calibri"/>
                <a:cs typeface="Times New Roman"/>
              </a:rPr>
              <a:t> ) T</a:t>
            </a:r>
            <a:r>
              <a:rPr kumimoji="0" lang="es-MX" sz="1800" b="1" i="0" u="none" strike="noStrike" kern="1200" cap="none" spc="0" normalizeH="0" baseline="-25000" noProof="0" dirty="0">
                <a:ln>
                  <a:noFill/>
                </a:ln>
                <a:solidFill>
                  <a:srgbClr val="C00000"/>
                </a:solidFill>
                <a:effectLst/>
                <a:uLnTx/>
                <a:uFillTx/>
                <a:latin typeface="Calibri"/>
                <a:ea typeface="Calibri"/>
                <a:cs typeface="Times New Roman"/>
              </a:rPr>
              <a:t>3</a:t>
            </a:r>
            <a:endParaRPr kumimoji="0" lang="es-MX" sz="1800" b="1" i="0" u="none" strike="noStrike" kern="1200" cap="none" spc="0" normalizeH="0" baseline="0" noProof="0" dirty="0">
              <a:ln>
                <a:noFill/>
              </a:ln>
              <a:solidFill>
                <a:srgbClr val="C00000"/>
              </a:solidFill>
              <a:effectLst/>
              <a:uLnTx/>
              <a:uFillTx/>
              <a:latin typeface="Calibri"/>
              <a:ea typeface="Calibri"/>
              <a:cs typeface="Times New Roman"/>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1" i="0" u="none" strike="noStrike" kern="1200" cap="none" spc="0" normalizeH="0" baseline="0" noProof="0" dirty="0">
              <a:ln>
                <a:noFill/>
              </a:ln>
              <a:solidFill>
                <a:srgbClr val="C00000"/>
              </a:solidFill>
              <a:effectLst/>
              <a:uLnTx/>
              <a:uFillTx/>
              <a:latin typeface="Calibri"/>
              <a:ea typeface="Calibri"/>
              <a:cs typeface="Times New Roman"/>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dirty="0">
                <a:ln>
                  <a:noFill/>
                </a:ln>
                <a:solidFill>
                  <a:srgbClr val="0070C0"/>
                </a:solidFill>
                <a:effectLst/>
                <a:uLnTx/>
                <a:uFillTx/>
                <a:latin typeface="Calibri"/>
                <a:ea typeface="Calibri"/>
                <a:cs typeface="Times New Roman"/>
              </a:rPr>
              <a:t>20 ms x 1seg /</a:t>
            </a:r>
            <a:r>
              <a:rPr kumimoji="0" lang="es-MX" sz="1800" b="1" i="0" u="none" strike="noStrike" kern="1200" cap="none" spc="0" normalizeH="0" baseline="0" noProof="0" dirty="0">
                <a:ln>
                  <a:noFill/>
                </a:ln>
                <a:solidFill>
                  <a:srgbClr val="0070C0"/>
                </a:solidFill>
                <a:effectLst/>
                <a:uLnTx/>
                <a:uFillTx/>
                <a:latin typeface="Calibri"/>
                <a:ea typeface="+mn-ea"/>
                <a:cs typeface="+mn-cs"/>
              </a:rPr>
              <a:t>10</a:t>
            </a:r>
            <a:r>
              <a:rPr kumimoji="0" lang="es-MX" sz="1800" b="1" i="0" u="none" strike="noStrike" kern="1200" cap="none" spc="0" normalizeH="0" baseline="30000" noProof="0" dirty="0">
                <a:ln>
                  <a:noFill/>
                </a:ln>
                <a:solidFill>
                  <a:srgbClr val="0070C0"/>
                </a:solidFill>
                <a:effectLst/>
                <a:uLnTx/>
                <a:uFillTx/>
                <a:latin typeface="Calibri"/>
                <a:ea typeface="+mn-ea"/>
                <a:cs typeface="+mn-cs"/>
              </a:rPr>
              <a:t>3</a:t>
            </a:r>
            <a:r>
              <a:rPr kumimoji="0" lang="es-MX" sz="1800" b="1" i="0" u="none" strike="noStrike" kern="1200" cap="none" spc="0" normalizeH="0" baseline="0" noProof="0" dirty="0">
                <a:ln>
                  <a:noFill/>
                </a:ln>
                <a:solidFill>
                  <a:srgbClr val="0070C0"/>
                </a:solidFill>
                <a:effectLst/>
                <a:uLnTx/>
                <a:uFillTx/>
                <a:latin typeface="Calibri"/>
                <a:ea typeface="+mn-ea"/>
                <a:cs typeface="+mn-cs"/>
              </a:rPr>
              <a:t>ms x 10</a:t>
            </a:r>
            <a:r>
              <a:rPr kumimoji="0" lang="es-MX" sz="1800" b="1" i="0" u="none" strike="noStrike" kern="1200" cap="none" spc="0" normalizeH="0" baseline="30000" noProof="0" dirty="0">
                <a:ln>
                  <a:noFill/>
                </a:ln>
                <a:solidFill>
                  <a:srgbClr val="0070C0"/>
                </a:solidFill>
                <a:effectLst/>
                <a:uLnTx/>
                <a:uFillTx/>
                <a:latin typeface="Calibri"/>
                <a:ea typeface="+mn-ea"/>
                <a:cs typeface="+mn-cs"/>
              </a:rPr>
              <a:t>9</a:t>
            </a:r>
            <a:r>
              <a:rPr kumimoji="0" lang="es-MX" sz="1800" b="1" i="0" u="none" strike="noStrike" kern="1200" cap="none" spc="0" normalizeH="0" baseline="0" noProof="0" dirty="0">
                <a:ln>
                  <a:noFill/>
                </a:ln>
                <a:solidFill>
                  <a:srgbClr val="0070C0"/>
                </a:solidFill>
                <a:effectLst/>
                <a:uLnTx/>
                <a:uFillTx/>
                <a:latin typeface="Calibri"/>
                <a:ea typeface="+mn-ea"/>
                <a:cs typeface="+mn-cs"/>
              </a:rPr>
              <a:t>ns /1seg = 20 x 10</a:t>
            </a:r>
            <a:r>
              <a:rPr kumimoji="0" lang="es-MX" sz="1800" b="1" i="0" u="none" strike="noStrike" kern="1200" cap="none" spc="0" normalizeH="0" baseline="30000" noProof="0" dirty="0">
                <a:ln>
                  <a:noFill/>
                </a:ln>
                <a:solidFill>
                  <a:srgbClr val="0070C0"/>
                </a:solidFill>
                <a:effectLst/>
                <a:uLnTx/>
                <a:uFillTx/>
                <a:latin typeface="Calibri"/>
                <a:ea typeface="+mn-ea"/>
                <a:cs typeface="+mn-cs"/>
              </a:rPr>
              <a:t>6 </a:t>
            </a:r>
            <a:r>
              <a:rPr kumimoji="0" lang="es-MX" sz="1800" b="1" i="0" u="none" strike="noStrike" kern="1200" cap="none" spc="0" normalizeH="0" baseline="0" noProof="0" dirty="0">
                <a:ln>
                  <a:noFill/>
                </a:ln>
                <a:solidFill>
                  <a:srgbClr val="0070C0"/>
                </a:solidFill>
                <a:effectLst/>
                <a:uLnTx/>
                <a:uFillTx/>
                <a:latin typeface="Calibri"/>
                <a:ea typeface="+mn-ea"/>
                <a:cs typeface="+mn-cs"/>
              </a:rPr>
              <a:t>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1" i="0" u="none" strike="noStrike" kern="1200" cap="none" spc="0" normalizeH="0" baseline="0" noProof="0" dirty="0">
              <a:ln>
                <a:noFill/>
              </a:ln>
              <a:solidFill>
                <a:srgbClr val="0070C0"/>
              </a:solidFill>
              <a:effectLst/>
              <a:uLnTx/>
              <a:uFillTx/>
              <a:latin typeface="Calibri"/>
              <a:ea typeface="Calibri"/>
              <a:cs typeface="Times New Roman"/>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dirty="0">
                <a:ln>
                  <a:noFill/>
                </a:ln>
                <a:solidFill>
                  <a:srgbClr val="0070C0"/>
                </a:solidFill>
                <a:effectLst/>
                <a:uLnTx/>
                <a:uFillTx/>
                <a:latin typeface="Calibri"/>
                <a:ea typeface="Calibri"/>
                <a:cs typeface="Times New Roman"/>
              </a:rPr>
              <a:t>T</a:t>
            </a:r>
            <a:r>
              <a:rPr kumimoji="0" lang="es-MX" sz="1800" b="1" i="0" u="none" strike="noStrike" kern="1200" cap="none" spc="0" normalizeH="0" baseline="-25000" noProof="0" dirty="0">
                <a:ln>
                  <a:noFill/>
                </a:ln>
                <a:solidFill>
                  <a:srgbClr val="0070C0"/>
                </a:solidFill>
                <a:effectLst/>
                <a:uLnTx/>
                <a:uFillTx/>
                <a:latin typeface="Calibri"/>
                <a:ea typeface="Calibri"/>
                <a:cs typeface="Times New Roman"/>
              </a:rPr>
              <a:t>S </a:t>
            </a:r>
            <a:r>
              <a:rPr kumimoji="0" lang="es-MX" sz="1800" b="1" i="0" u="none" strike="noStrike" kern="1200" cap="none" spc="0" normalizeH="0" baseline="0" noProof="0" dirty="0">
                <a:ln>
                  <a:noFill/>
                </a:ln>
                <a:solidFill>
                  <a:srgbClr val="0070C0"/>
                </a:solidFill>
                <a:effectLst/>
                <a:uLnTx/>
                <a:uFillTx/>
                <a:latin typeface="Calibri"/>
                <a:ea typeface="+mn-ea"/>
                <a:cs typeface="Times New Roman"/>
              </a:rPr>
              <a:t>= 30 ns</a:t>
            </a:r>
            <a:r>
              <a:rPr kumimoji="0" lang="es-MX" sz="1800" b="1" i="0" u="none" strike="noStrike" kern="1200" cap="none" spc="0" normalizeH="0" baseline="0" noProof="0" dirty="0">
                <a:ln>
                  <a:noFill/>
                </a:ln>
                <a:solidFill>
                  <a:srgbClr val="0070C0"/>
                </a:solidFill>
                <a:effectLst/>
                <a:uLnTx/>
                <a:uFillTx/>
                <a:latin typeface="Calibri"/>
                <a:ea typeface="Calibri"/>
                <a:cs typeface="Times New Roman"/>
              </a:rPr>
              <a:t> + ( 1 – 0.9 ) ( 100 ns) + ( 1 – 0.9)</a:t>
            </a:r>
            <a:r>
              <a:rPr kumimoji="0" lang="es-MX" sz="1800" b="1" i="0" u="none" strike="noStrike" kern="1200" cap="none" spc="0" normalizeH="0" baseline="-25000" noProof="0" dirty="0">
                <a:ln>
                  <a:noFill/>
                </a:ln>
                <a:solidFill>
                  <a:srgbClr val="0070C0"/>
                </a:solidFill>
                <a:effectLst/>
                <a:uLnTx/>
                <a:uFillTx/>
                <a:latin typeface="Calibri"/>
                <a:ea typeface="Calibri"/>
                <a:cs typeface="Times New Roman"/>
              </a:rPr>
              <a:t> </a:t>
            </a:r>
            <a:r>
              <a:rPr kumimoji="0" lang="es-MX" sz="1800" b="1" i="0" u="none" strike="noStrike" kern="1200" cap="none" spc="0" normalizeH="0" baseline="0" noProof="0" dirty="0">
                <a:ln>
                  <a:noFill/>
                </a:ln>
                <a:solidFill>
                  <a:srgbClr val="0070C0"/>
                </a:solidFill>
                <a:effectLst/>
                <a:uLnTx/>
                <a:uFillTx/>
                <a:latin typeface="Calibri"/>
                <a:ea typeface="Calibri"/>
                <a:cs typeface="Times New Roman"/>
              </a:rPr>
              <a:t>( 1 – 0.8</a:t>
            </a:r>
            <a:r>
              <a:rPr kumimoji="0" lang="es-MX" sz="1800" b="1" i="0" u="none" strike="noStrike" kern="1200" cap="none" spc="0" normalizeH="0" baseline="-25000" noProof="0" dirty="0">
                <a:ln>
                  <a:noFill/>
                </a:ln>
                <a:solidFill>
                  <a:srgbClr val="0070C0"/>
                </a:solidFill>
                <a:effectLst/>
                <a:uLnTx/>
                <a:uFillTx/>
                <a:latin typeface="Calibri"/>
                <a:ea typeface="Calibri"/>
                <a:cs typeface="Times New Roman"/>
              </a:rPr>
              <a:t> </a:t>
            </a:r>
            <a:r>
              <a:rPr kumimoji="0" lang="es-MX" sz="1800" b="1" i="0" u="none" strike="noStrike" kern="1200" cap="none" spc="0" normalizeH="0" baseline="0" noProof="0" dirty="0">
                <a:ln>
                  <a:noFill/>
                </a:ln>
                <a:solidFill>
                  <a:srgbClr val="0070C0"/>
                </a:solidFill>
                <a:effectLst/>
                <a:uLnTx/>
                <a:uFillTx/>
                <a:latin typeface="Calibri"/>
                <a:ea typeface="Calibri"/>
                <a:cs typeface="Times New Roman"/>
              </a:rPr>
              <a:t>) (</a:t>
            </a:r>
            <a:r>
              <a:rPr kumimoji="0" lang="es-MX" sz="1800" b="1" i="0" u="none" strike="noStrike" kern="1200" cap="none" spc="0" normalizeH="0" baseline="0" noProof="0" dirty="0">
                <a:ln>
                  <a:noFill/>
                </a:ln>
                <a:solidFill>
                  <a:srgbClr val="0070C0"/>
                </a:solidFill>
                <a:effectLst/>
                <a:uLnTx/>
                <a:uFillTx/>
                <a:latin typeface="Calibri"/>
                <a:ea typeface="+mn-ea"/>
                <a:cs typeface="+mn-cs"/>
              </a:rPr>
              <a:t>20 x 10</a:t>
            </a:r>
            <a:r>
              <a:rPr kumimoji="0" lang="es-MX" sz="1800" b="1" i="0" u="none" strike="noStrike" kern="1200" cap="none" spc="0" normalizeH="0" baseline="30000" noProof="0" dirty="0">
                <a:ln>
                  <a:noFill/>
                </a:ln>
                <a:solidFill>
                  <a:srgbClr val="0070C0"/>
                </a:solidFill>
                <a:effectLst/>
                <a:uLnTx/>
                <a:uFillTx/>
                <a:latin typeface="Calibri"/>
                <a:ea typeface="+mn-ea"/>
                <a:cs typeface="+mn-cs"/>
              </a:rPr>
              <a:t>6 </a:t>
            </a:r>
            <a:r>
              <a:rPr kumimoji="0" lang="es-MX" sz="1800" b="1" i="0" u="none" strike="noStrike" kern="1200" cap="none" spc="0" normalizeH="0" baseline="0" noProof="0" dirty="0">
                <a:ln>
                  <a:noFill/>
                </a:ln>
                <a:solidFill>
                  <a:srgbClr val="0070C0"/>
                </a:solidFill>
                <a:effectLst/>
                <a:uLnTx/>
                <a:uFillTx/>
                <a:latin typeface="Calibri"/>
                <a:ea typeface="+mn-ea"/>
                <a:cs typeface="+mn-cs"/>
              </a:rPr>
              <a:t>ns </a:t>
            </a:r>
            <a:r>
              <a:rPr kumimoji="0" lang="es-MX" sz="1800" b="1" i="0" u="none" strike="noStrike" kern="1200" cap="none" spc="0" normalizeH="0" baseline="0" noProof="0" dirty="0">
                <a:ln>
                  <a:noFill/>
                </a:ln>
                <a:solidFill>
                  <a:srgbClr val="0070C0"/>
                </a:solidFill>
                <a:effectLst/>
                <a:uLnTx/>
                <a:uFillTx/>
                <a:latin typeface="Calibri"/>
                <a:ea typeface="Calibri"/>
                <a:cs typeface="Times New Roman"/>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1" i="0" u="none" strike="noStrike" kern="1200" cap="none" spc="0" normalizeH="0" baseline="0" noProof="0" dirty="0">
              <a:ln>
                <a:noFill/>
              </a:ln>
              <a:solidFill>
                <a:srgbClr val="0070C0"/>
              </a:solidFill>
              <a:effectLst/>
              <a:uLnTx/>
              <a:uFillTx/>
              <a:latin typeface="Calibri"/>
              <a:ea typeface="Calibri"/>
              <a:cs typeface="Times New Roman"/>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dirty="0">
                <a:ln>
                  <a:noFill/>
                </a:ln>
                <a:solidFill>
                  <a:srgbClr val="0070C0"/>
                </a:solidFill>
                <a:effectLst/>
                <a:uLnTx/>
                <a:uFillTx/>
                <a:latin typeface="Calibri"/>
                <a:ea typeface="Calibri"/>
                <a:cs typeface="Times New Roman"/>
              </a:rPr>
              <a:t> T</a:t>
            </a:r>
            <a:r>
              <a:rPr kumimoji="0" lang="es-MX" sz="1800" b="1" i="0" u="none" strike="noStrike" kern="1200" cap="none" spc="0" normalizeH="0" baseline="-25000" noProof="0" dirty="0">
                <a:ln>
                  <a:noFill/>
                </a:ln>
                <a:solidFill>
                  <a:srgbClr val="0070C0"/>
                </a:solidFill>
                <a:effectLst/>
                <a:uLnTx/>
                <a:uFillTx/>
                <a:latin typeface="Calibri"/>
                <a:ea typeface="Calibri"/>
                <a:cs typeface="Times New Roman"/>
              </a:rPr>
              <a:t>S </a:t>
            </a:r>
            <a:r>
              <a:rPr kumimoji="0" lang="es-MX" sz="1800" b="1" i="0" u="none" strike="noStrike" kern="1200" cap="none" spc="0" normalizeH="0" baseline="0" noProof="0" dirty="0">
                <a:ln>
                  <a:noFill/>
                </a:ln>
                <a:solidFill>
                  <a:srgbClr val="0070C0"/>
                </a:solidFill>
                <a:effectLst/>
                <a:uLnTx/>
                <a:uFillTx/>
                <a:latin typeface="Calibri"/>
                <a:ea typeface="+mn-ea"/>
                <a:cs typeface="Times New Roman"/>
              </a:rPr>
              <a:t>= 30 ns</a:t>
            </a:r>
            <a:r>
              <a:rPr kumimoji="0" lang="es-MX" sz="1800" b="1" i="0" u="none" strike="noStrike" kern="1200" cap="none" spc="0" normalizeH="0" baseline="0" noProof="0" dirty="0">
                <a:ln>
                  <a:noFill/>
                </a:ln>
                <a:solidFill>
                  <a:srgbClr val="0070C0"/>
                </a:solidFill>
                <a:effectLst/>
                <a:uLnTx/>
                <a:uFillTx/>
                <a:latin typeface="Calibri"/>
                <a:ea typeface="Calibri"/>
                <a:cs typeface="Times New Roman"/>
              </a:rPr>
              <a:t> + ( 0.1 ) ( 100 ns) + ( 0.1 )</a:t>
            </a:r>
            <a:r>
              <a:rPr kumimoji="0" lang="es-MX" sz="1800" b="1" i="0" u="none" strike="noStrike" kern="1200" cap="none" spc="0" normalizeH="0" baseline="-25000" noProof="0" dirty="0">
                <a:ln>
                  <a:noFill/>
                </a:ln>
                <a:solidFill>
                  <a:srgbClr val="0070C0"/>
                </a:solidFill>
                <a:effectLst/>
                <a:uLnTx/>
                <a:uFillTx/>
                <a:latin typeface="Calibri"/>
                <a:ea typeface="Calibri"/>
                <a:cs typeface="Times New Roman"/>
              </a:rPr>
              <a:t> </a:t>
            </a:r>
            <a:r>
              <a:rPr kumimoji="0" lang="es-MX" sz="1800" b="1" i="0" u="none" strike="noStrike" kern="1200" cap="none" spc="0" normalizeH="0" baseline="0" noProof="0" dirty="0">
                <a:ln>
                  <a:noFill/>
                </a:ln>
                <a:solidFill>
                  <a:srgbClr val="0070C0"/>
                </a:solidFill>
                <a:effectLst/>
                <a:uLnTx/>
                <a:uFillTx/>
                <a:latin typeface="Calibri"/>
                <a:ea typeface="Calibri"/>
                <a:cs typeface="Times New Roman"/>
              </a:rPr>
              <a:t>( 0.2</a:t>
            </a:r>
            <a:r>
              <a:rPr kumimoji="0" lang="es-MX" sz="1800" b="1" i="0" u="none" strike="noStrike" kern="1200" cap="none" spc="0" normalizeH="0" baseline="-25000" noProof="0" dirty="0">
                <a:ln>
                  <a:noFill/>
                </a:ln>
                <a:solidFill>
                  <a:srgbClr val="0070C0"/>
                </a:solidFill>
                <a:effectLst/>
                <a:uLnTx/>
                <a:uFillTx/>
                <a:latin typeface="Calibri"/>
                <a:ea typeface="Calibri"/>
                <a:cs typeface="Times New Roman"/>
              </a:rPr>
              <a:t> </a:t>
            </a:r>
            <a:r>
              <a:rPr kumimoji="0" lang="es-MX" sz="1800" b="1" i="0" u="none" strike="noStrike" kern="1200" cap="none" spc="0" normalizeH="0" baseline="0" noProof="0" dirty="0">
                <a:ln>
                  <a:noFill/>
                </a:ln>
                <a:solidFill>
                  <a:srgbClr val="0070C0"/>
                </a:solidFill>
                <a:effectLst/>
                <a:uLnTx/>
                <a:uFillTx/>
                <a:latin typeface="Calibri"/>
                <a:ea typeface="Calibri"/>
                <a:cs typeface="Times New Roman"/>
              </a:rPr>
              <a:t>) (</a:t>
            </a:r>
            <a:r>
              <a:rPr kumimoji="0" lang="es-MX" sz="1800" b="1" i="0" u="none" strike="noStrike" kern="1200" cap="none" spc="0" normalizeH="0" baseline="0" noProof="0" dirty="0">
                <a:ln>
                  <a:noFill/>
                </a:ln>
                <a:solidFill>
                  <a:srgbClr val="0070C0"/>
                </a:solidFill>
                <a:effectLst/>
                <a:uLnTx/>
                <a:uFillTx/>
                <a:latin typeface="Calibri"/>
                <a:ea typeface="+mn-ea"/>
                <a:cs typeface="+mn-cs"/>
              </a:rPr>
              <a:t>20 x 10</a:t>
            </a:r>
            <a:r>
              <a:rPr kumimoji="0" lang="es-MX" sz="1800" b="1" i="0" u="none" strike="noStrike" kern="1200" cap="none" spc="0" normalizeH="0" baseline="30000" noProof="0" dirty="0">
                <a:ln>
                  <a:noFill/>
                </a:ln>
                <a:solidFill>
                  <a:srgbClr val="0070C0"/>
                </a:solidFill>
                <a:effectLst/>
                <a:uLnTx/>
                <a:uFillTx/>
                <a:latin typeface="Calibri"/>
                <a:ea typeface="+mn-ea"/>
                <a:cs typeface="+mn-cs"/>
              </a:rPr>
              <a:t>6 </a:t>
            </a:r>
            <a:r>
              <a:rPr kumimoji="0" lang="es-MX" sz="1800" b="1" i="0" u="none" strike="noStrike" kern="1200" cap="none" spc="0" normalizeH="0" baseline="0" noProof="0" dirty="0">
                <a:ln>
                  <a:noFill/>
                </a:ln>
                <a:solidFill>
                  <a:srgbClr val="0070C0"/>
                </a:solidFill>
                <a:effectLst/>
                <a:uLnTx/>
                <a:uFillTx/>
                <a:latin typeface="Calibri"/>
                <a:ea typeface="+mn-ea"/>
                <a:cs typeface="+mn-cs"/>
              </a:rPr>
              <a:t>ns </a:t>
            </a:r>
            <a:r>
              <a:rPr kumimoji="0" lang="es-MX" sz="1800" b="1" i="0" u="none" strike="noStrike" kern="1200" cap="none" spc="0" normalizeH="0" baseline="0" noProof="0" dirty="0">
                <a:ln>
                  <a:noFill/>
                </a:ln>
                <a:solidFill>
                  <a:srgbClr val="0070C0"/>
                </a:solidFill>
                <a:effectLst/>
                <a:uLnTx/>
                <a:uFillTx/>
                <a:latin typeface="Calibri"/>
                <a:ea typeface="Calibri"/>
                <a:cs typeface="Times New Roman"/>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1" i="0" u="none" strike="noStrike" kern="1200" cap="none" spc="0" normalizeH="0" baseline="0" noProof="0" dirty="0">
              <a:ln>
                <a:noFill/>
              </a:ln>
              <a:solidFill>
                <a:srgbClr val="0070C0"/>
              </a:solidFill>
              <a:effectLst/>
              <a:uLnTx/>
              <a:uFillTx/>
              <a:latin typeface="Calibri"/>
              <a:ea typeface="Calibri"/>
              <a:cs typeface="Times New Roman"/>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dirty="0">
                <a:ln>
                  <a:noFill/>
                </a:ln>
                <a:solidFill>
                  <a:srgbClr val="0070C0"/>
                </a:solidFill>
                <a:effectLst/>
                <a:uLnTx/>
                <a:uFillTx/>
                <a:latin typeface="Calibri"/>
                <a:ea typeface="Calibri"/>
                <a:cs typeface="Times New Roman"/>
              </a:rPr>
              <a:t> T</a:t>
            </a:r>
            <a:r>
              <a:rPr kumimoji="0" lang="es-MX" sz="1800" b="1" i="0" u="none" strike="noStrike" kern="1200" cap="none" spc="0" normalizeH="0" baseline="-25000" noProof="0" dirty="0">
                <a:ln>
                  <a:noFill/>
                </a:ln>
                <a:solidFill>
                  <a:srgbClr val="0070C0"/>
                </a:solidFill>
                <a:effectLst/>
                <a:uLnTx/>
                <a:uFillTx/>
                <a:latin typeface="Calibri"/>
                <a:ea typeface="Calibri"/>
                <a:cs typeface="Times New Roman"/>
              </a:rPr>
              <a:t>S </a:t>
            </a:r>
            <a:r>
              <a:rPr kumimoji="0" lang="es-MX" sz="1800" b="1" i="0" u="none" strike="noStrike" kern="1200" cap="none" spc="0" normalizeH="0" baseline="0" noProof="0" dirty="0">
                <a:ln>
                  <a:noFill/>
                </a:ln>
                <a:solidFill>
                  <a:srgbClr val="0070C0"/>
                </a:solidFill>
                <a:effectLst/>
                <a:uLnTx/>
                <a:uFillTx/>
                <a:latin typeface="Calibri"/>
                <a:ea typeface="+mn-ea"/>
                <a:cs typeface="Times New Roman"/>
              </a:rPr>
              <a:t>= 30 ns</a:t>
            </a:r>
            <a:r>
              <a:rPr kumimoji="0" lang="es-MX" sz="1800" b="1" i="0" u="none" strike="noStrike" kern="1200" cap="none" spc="0" normalizeH="0" baseline="0" noProof="0" dirty="0">
                <a:ln>
                  <a:noFill/>
                </a:ln>
                <a:solidFill>
                  <a:srgbClr val="0070C0"/>
                </a:solidFill>
                <a:effectLst/>
                <a:uLnTx/>
                <a:uFillTx/>
                <a:latin typeface="Calibri"/>
                <a:ea typeface="Calibri"/>
                <a:cs typeface="Times New Roman"/>
              </a:rPr>
              <a:t> + ( 0.1 ) ( 100 ns) + ( 0.02</a:t>
            </a:r>
            <a:r>
              <a:rPr kumimoji="0" lang="es-MX" sz="1800" b="1" i="0" u="none" strike="noStrike" kern="1200" cap="none" spc="0" normalizeH="0" baseline="-25000" noProof="0" dirty="0">
                <a:ln>
                  <a:noFill/>
                </a:ln>
                <a:solidFill>
                  <a:srgbClr val="0070C0"/>
                </a:solidFill>
                <a:effectLst/>
                <a:uLnTx/>
                <a:uFillTx/>
                <a:latin typeface="Calibri"/>
                <a:ea typeface="Calibri"/>
                <a:cs typeface="Times New Roman"/>
              </a:rPr>
              <a:t> </a:t>
            </a:r>
            <a:r>
              <a:rPr kumimoji="0" lang="es-MX" sz="1800" b="1" i="0" u="none" strike="noStrike" kern="1200" cap="none" spc="0" normalizeH="0" baseline="0" noProof="0" dirty="0">
                <a:ln>
                  <a:noFill/>
                </a:ln>
                <a:solidFill>
                  <a:srgbClr val="0070C0"/>
                </a:solidFill>
                <a:effectLst/>
                <a:uLnTx/>
                <a:uFillTx/>
                <a:latin typeface="Calibri"/>
                <a:ea typeface="Calibri"/>
                <a:cs typeface="Times New Roman"/>
              </a:rPr>
              <a:t>) (</a:t>
            </a:r>
            <a:r>
              <a:rPr kumimoji="0" lang="es-MX" sz="1800" b="1" i="0" u="none" strike="noStrike" kern="1200" cap="none" spc="0" normalizeH="0" baseline="0" noProof="0" dirty="0">
                <a:ln>
                  <a:noFill/>
                </a:ln>
                <a:solidFill>
                  <a:srgbClr val="0070C0"/>
                </a:solidFill>
                <a:effectLst/>
                <a:uLnTx/>
                <a:uFillTx/>
                <a:latin typeface="Calibri"/>
                <a:ea typeface="+mn-ea"/>
                <a:cs typeface="+mn-cs"/>
              </a:rPr>
              <a:t>20 x 10</a:t>
            </a:r>
            <a:r>
              <a:rPr kumimoji="0" lang="es-MX" sz="1800" b="1" i="0" u="none" strike="noStrike" kern="1200" cap="none" spc="0" normalizeH="0" baseline="30000" noProof="0" dirty="0">
                <a:ln>
                  <a:noFill/>
                </a:ln>
                <a:solidFill>
                  <a:srgbClr val="0070C0"/>
                </a:solidFill>
                <a:effectLst/>
                <a:uLnTx/>
                <a:uFillTx/>
                <a:latin typeface="Calibri"/>
                <a:ea typeface="+mn-ea"/>
                <a:cs typeface="+mn-cs"/>
              </a:rPr>
              <a:t>6 </a:t>
            </a:r>
            <a:r>
              <a:rPr kumimoji="0" lang="es-MX" sz="1800" b="1" i="0" u="none" strike="noStrike" kern="1200" cap="none" spc="0" normalizeH="0" baseline="0" noProof="0" dirty="0">
                <a:ln>
                  <a:noFill/>
                </a:ln>
                <a:solidFill>
                  <a:srgbClr val="0070C0"/>
                </a:solidFill>
                <a:effectLst/>
                <a:uLnTx/>
                <a:uFillTx/>
                <a:latin typeface="Calibri"/>
                <a:ea typeface="+mn-ea"/>
                <a:cs typeface="+mn-cs"/>
              </a:rPr>
              <a:t>ns </a:t>
            </a:r>
            <a:r>
              <a:rPr kumimoji="0" lang="es-MX" sz="1800" b="1" i="0" u="none" strike="noStrike" kern="1200" cap="none" spc="0" normalizeH="0" baseline="0" noProof="0" dirty="0">
                <a:ln>
                  <a:noFill/>
                </a:ln>
                <a:solidFill>
                  <a:srgbClr val="0070C0"/>
                </a:solidFill>
                <a:effectLst/>
                <a:uLnTx/>
                <a:uFillTx/>
                <a:latin typeface="Calibri"/>
                <a:ea typeface="Calibri"/>
                <a:cs typeface="Times New Roman"/>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1" i="0" u="none" strike="noStrike" kern="1200" cap="none" spc="0" normalizeH="0" baseline="0" noProof="0" dirty="0">
              <a:ln>
                <a:noFill/>
              </a:ln>
              <a:solidFill>
                <a:srgbClr val="0070C0"/>
              </a:solidFill>
              <a:effectLst/>
              <a:uLnTx/>
              <a:uFillTx/>
              <a:latin typeface="Calibri"/>
              <a:ea typeface="Calibri"/>
              <a:cs typeface="Times New Roman"/>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dirty="0">
                <a:ln>
                  <a:noFill/>
                </a:ln>
                <a:solidFill>
                  <a:srgbClr val="0070C0"/>
                </a:solidFill>
                <a:effectLst/>
                <a:uLnTx/>
                <a:uFillTx/>
                <a:latin typeface="Calibri"/>
                <a:ea typeface="Calibri"/>
                <a:cs typeface="Times New Roman"/>
              </a:rPr>
              <a:t>T</a:t>
            </a:r>
            <a:r>
              <a:rPr kumimoji="0" lang="es-MX" sz="1800" b="1" i="0" u="none" strike="noStrike" kern="1200" cap="none" spc="0" normalizeH="0" baseline="-25000" noProof="0" dirty="0">
                <a:ln>
                  <a:noFill/>
                </a:ln>
                <a:solidFill>
                  <a:srgbClr val="0070C0"/>
                </a:solidFill>
                <a:effectLst/>
                <a:uLnTx/>
                <a:uFillTx/>
                <a:latin typeface="Calibri"/>
                <a:ea typeface="Calibri"/>
                <a:cs typeface="Times New Roman"/>
              </a:rPr>
              <a:t>S </a:t>
            </a:r>
            <a:r>
              <a:rPr kumimoji="0" lang="es-MX" sz="1800" b="1" i="0" u="none" strike="noStrike" kern="1200" cap="none" spc="0" normalizeH="0" baseline="0" noProof="0" dirty="0">
                <a:ln>
                  <a:noFill/>
                </a:ln>
                <a:solidFill>
                  <a:srgbClr val="0070C0"/>
                </a:solidFill>
                <a:effectLst/>
                <a:uLnTx/>
                <a:uFillTx/>
                <a:latin typeface="Calibri"/>
                <a:ea typeface="+mn-ea"/>
                <a:cs typeface="Times New Roman"/>
              </a:rPr>
              <a:t>= 30 ns</a:t>
            </a:r>
            <a:r>
              <a:rPr kumimoji="0" lang="es-MX" sz="1800" b="1" i="0" u="none" strike="noStrike" kern="1200" cap="none" spc="0" normalizeH="0" baseline="0" noProof="0" dirty="0">
                <a:ln>
                  <a:noFill/>
                </a:ln>
                <a:solidFill>
                  <a:srgbClr val="0070C0"/>
                </a:solidFill>
                <a:effectLst/>
                <a:uLnTx/>
                <a:uFillTx/>
                <a:latin typeface="Calibri"/>
                <a:ea typeface="Calibri"/>
                <a:cs typeface="Times New Roman"/>
              </a:rPr>
              <a:t> + 10 ns + 400000 </a:t>
            </a:r>
            <a:r>
              <a:rPr kumimoji="0" lang="es-MX" sz="1800" b="1" i="0" u="none" strike="noStrike" kern="1200" cap="none" spc="0" normalizeH="0" baseline="0" noProof="0" dirty="0">
                <a:ln>
                  <a:noFill/>
                </a:ln>
                <a:solidFill>
                  <a:srgbClr val="0070C0"/>
                </a:solidFill>
                <a:effectLst/>
                <a:uLnTx/>
                <a:uFillTx/>
                <a:latin typeface="Calibri"/>
                <a:ea typeface="+mn-ea"/>
                <a:cs typeface="+mn-cs"/>
              </a:rPr>
              <a:t>ns</a:t>
            </a:r>
            <a:endParaRPr kumimoji="0" lang="es-MX" sz="1800" b="1" i="0" u="none" strike="noStrike" kern="1200" cap="none" spc="0" normalizeH="0" baseline="0" noProof="0" dirty="0">
              <a:ln>
                <a:noFill/>
              </a:ln>
              <a:solidFill>
                <a:srgbClr val="0070C0"/>
              </a:solidFill>
              <a:effectLst/>
              <a:uLnTx/>
              <a:uFillTx/>
              <a:latin typeface="Calibri"/>
              <a:ea typeface="Calibri"/>
              <a:cs typeface="Times New Roman"/>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1" i="0" u="none" strike="noStrike" kern="1200" cap="none" spc="0" normalizeH="0" baseline="0" noProof="0" dirty="0">
              <a:ln>
                <a:noFill/>
              </a:ln>
              <a:solidFill>
                <a:srgbClr val="0070C0"/>
              </a:solidFill>
              <a:effectLst/>
              <a:uLnTx/>
              <a:uFillTx/>
              <a:latin typeface="Calibri"/>
              <a:ea typeface="Calibri"/>
              <a:cs typeface="Times New Roman"/>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dirty="0">
                <a:ln>
                  <a:noFill/>
                </a:ln>
                <a:solidFill>
                  <a:srgbClr val="0070C0"/>
                </a:solidFill>
                <a:effectLst/>
                <a:uLnTx/>
                <a:uFillTx/>
                <a:latin typeface="Calibri"/>
                <a:ea typeface="Calibri"/>
                <a:cs typeface="Times New Roman"/>
              </a:rPr>
              <a:t> T</a:t>
            </a:r>
            <a:r>
              <a:rPr kumimoji="0" lang="es-MX" sz="1800" b="1" i="0" u="none" strike="noStrike" kern="1200" cap="none" spc="0" normalizeH="0" baseline="-25000" noProof="0" dirty="0">
                <a:ln>
                  <a:noFill/>
                </a:ln>
                <a:solidFill>
                  <a:srgbClr val="0070C0"/>
                </a:solidFill>
                <a:effectLst/>
                <a:uLnTx/>
                <a:uFillTx/>
                <a:latin typeface="Calibri"/>
                <a:ea typeface="Calibri"/>
                <a:cs typeface="Times New Roman"/>
              </a:rPr>
              <a:t>S </a:t>
            </a:r>
            <a:r>
              <a:rPr kumimoji="0" lang="es-MX" sz="1800" b="1" i="0" u="none" strike="noStrike" kern="1200" cap="none" spc="0" normalizeH="0" baseline="0" noProof="0" dirty="0">
                <a:ln>
                  <a:noFill/>
                </a:ln>
                <a:solidFill>
                  <a:srgbClr val="0070C0"/>
                </a:solidFill>
                <a:effectLst/>
                <a:uLnTx/>
                <a:uFillTx/>
                <a:latin typeface="Calibri"/>
                <a:ea typeface="+mn-ea"/>
                <a:cs typeface="Times New Roman"/>
              </a:rPr>
              <a:t>= 40 ns</a:t>
            </a:r>
            <a:r>
              <a:rPr kumimoji="0" lang="es-MX" sz="1800" b="1" i="0" u="none" strike="noStrike" kern="1200" cap="none" spc="0" normalizeH="0" baseline="0" noProof="0" dirty="0">
                <a:ln>
                  <a:noFill/>
                </a:ln>
                <a:solidFill>
                  <a:srgbClr val="0070C0"/>
                </a:solidFill>
                <a:effectLst/>
                <a:uLnTx/>
                <a:uFillTx/>
                <a:latin typeface="Calibri"/>
                <a:ea typeface="Calibri"/>
                <a:cs typeface="Times New Roman"/>
              </a:rPr>
              <a:t> +  400000 </a:t>
            </a:r>
            <a:r>
              <a:rPr kumimoji="0" lang="es-MX" sz="1800" b="1" i="0" u="none" strike="noStrike" kern="1200" cap="none" spc="0" normalizeH="0" baseline="0" noProof="0" dirty="0">
                <a:ln>
                  <a:noFill/>
                </a:ln>
                <a:solidFill>
                  <a:srgbClr val="0070C0"/>
                </a:solidFill>
                <a:effectLst/>
                <a:uLnTx/>
                <a:uFillTx/>
                <a:latin typeface="Calibri"/>
                <a:ea typeface="+mn-ea"/>
                <a:cs typeface="+mn-cs"/>
              </a:rPr>
              <a:t>ns </a:t>
            </a:r>
            <a:r>
              <a:rPr kumimoji="0" lang="es-MX" sz="1800" b="1" i="0" u="none" strike="noStrike" kern="1200" cap="none" spc="0" normalizeH="0" baseline="0" noProof="0" dirty="0">
                <a:ln>
                  <a:noFill/>
                </a:ln>
                <a:solidFill>
                  <a:srgbClr val="0070C0"/>
                </a:solidFill>
                <a:effectLst/>
                <a:uLnTx/>
                <a:uFillTx/>
                <a:latin typeface="Calibri"/>
                <a:ea typeface="Calibri"/>
                <a:cs typeface="Times New Roman"/>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1" i="0" u="none" strike="noStrike" kern="1200" cap="none" spc="0" normalizeH="0" baseline="0" noProof="0" dirty="0">
              <a:ln>
                <a:noFill/>
              </a:ln>
              <a:solidFill>
                <a:srgbClr val="0070C0"/>
              </a:solidFill>
              <a:effectLst/>
              <a:uLnTx/>
              <a:uFillTx/>
              <a:latin typeface="Calibri"/>
              <a:ea typeface="Calibri"/>
              <a:cs typeface="Times New Roman"/>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dirty="0">
                <a:ln>
                  <a:noFill/>
                </a:ln>
                <a:solidFill>
                  <a:srgbClr val="0070C0"/>
                </a:solidFill>
                <a:effectLst/>
                <a:uLnTx/>
                <a:uFillTx/>
                <a:latin typeface="Calibri"/>
                <a:ea typeface="Calibri"/>
                <a:cs typeface="Times New Roman"/>
              </a:rPr>
              <a:t>T</a:t>
            </a:r>
            <a:r>
              <a:rPr kumimoji="0" lang="es-MX" sz="1800" b="1" i="0" u="none" strike="noStrike" kern="1200" cap="none" spc="0" normalizeH="0" baseline="-25000" noProof="0" dirty="0">
                <a:ln>
                  <a:noFill/>
                </a:ln>
                <a:solidFill>
                  <a:srgbClr val="0070C0"/>
                </a:solidFill>
                <a:effectLst/>
                <a:uLnTx/>
                <a:uFillTx/>
                <a:latin typeface="Calibri"/>
                <a:ea typeface="Calibri"/>
                <a:cs typeface="Times New Roman"/>
              </a:rPr>
              <a:t>S </a:t>
            </a:r>
            <a:r>
              <a:rPr kumimoji="0" lang="es-MX" sz="1800" b="1" i="0" u="none" strike="noStrike" kern="1200" cap="none" spc="0" normalizeH="0" baseline="0" noProof="0" dirty="0">
                <a:ln>
                  <a:noFill/>
                </a:ln>
                <a:solidFill>
                  <a:srgbClr val="0070C0"/>
                </a:solidFill>
                <a:effectLst/>
                <a:uLnTx/>
                <a:uFillTx/>
                <a:latin typeface="Calibri"/>
                <a:ea typeface="+mn-ea"/>
                <a:cs typeface="Times New Roman"/>
              </a:rPr>
              <a:t>= </a:t>
            </a:r>
            <a:r>
              <a:rPr kumimoji="0" lang="es-MX" sz="1800" b="1" i="0" u="none" strike="noStrike" kern="1200" cap="none" spc="0" normalizeH="0" baseline="0" noProof="0" dirty="0">
                <a:ln>
                  <a:noFill/>
                </a:ln>
                <a:solidFill>
                  <a:srgbClr val="0070C0"/>
                </a:solidFill>
                <a:effectLst/>
                <a:uLnTx/>
                <a:uFillTx/>
                <a:latin typeface="Calibri"/>
                <a:ea typeface="Calibri"/>
                <a:cs typeface="Times New Roman"/>
              </a:rPr>
              <a:t>400040 ns</a:t>
            </a:r>
            <a:endParaRPr kumimoji="0" lang="es-MX" sz="1800" b="0" i="0" u="none" strike="noStrike" kern="1200" cap="none" spc="0" normalizeH="0" baseline="0" noProof="0" dirty="0">
              <a:ln>
                <a:noFill/>
              </a:ln>
              <a:solidFill>
                <a:srgbClr val="0070C0"/>
              </a:solidFill>
              <a:effectLst/>
              <a:uLnTx/>
              <a:uFillTx/>
              <a:latin typeface="Calibri"/>
              <a:ea typeface="+mn-ea"/>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4 Diagrama"/>
          <p:cNvGraphicFramePr/>
          <p:nvPr/>
        </p:nvGraphicFramePr>
        <p:xfrm>
          <a:off x="214314" y="214290"/>
          <a:ext cx="8715404" cy="313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5 Rectángulo redondeado"/>
          <p:cNvSpPr/>
          <p:nvPr/>
        </p:nvSpPr>
        <p:spPr>
          <a:xfrm>
            <a:off x="645760" y="3789040"/>
            <a:ext cx="7886680" cy="2353464"/>
          </a:xfrm>
          <a:prstGeom prst="rect">
            <a:avLst/>
          </a:prstGeom>
          <a:solidFill>
            <a:schemeClr val="bg1"/>
          </a:solidFill>
          <a:ln w="9525">
            <a:solidFill>
              <a:schemeClr val="accent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000" b="0" i="0" u="none" strike="noStrike" kern="1200" cap="none" spc="0" normalizeH="0" baseline="0" noProof="0" dirty="0">
              <a:ln>
                <a:noFill/>
              </a:ln>
              <a:solidFill>
                <a:srgbClr val="006699"/>
              </a:solidFill>
              <a:effectLst/>
              <a:uLnTx/>
              <a:uFillTx/>
              <a:latin typeface="Calibri"/>
              <a:ea typeface="Calibri"/>
              <a:cs typeface="Times New Roman"/>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000" b="0" i="0" u="none" strike="noStrike" kern="1200" cap="none" spc="0" normalizeH="0" baseline="0" noProof="0" dirty="0">
              <a:ln>
                <a:noFill/>
              </a:ln>
              <a:solidFill>
                <a:srgbClr val="006699"/>
              </a:solidFill>
              <a:effectLst/>
              <a:uLnTx/>
              <a:uFillTx/>
              <a:latin typeface="Calibri"/>
              <a:ea typeface="Calibri"/>
              <a:cs typeface="Times New Roman"/>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000" b="0" i="0" u="none" strike="noStrike" kern="1200" cap="none" spc="0" normalizeH="0" baseline="0" noProof="0" dirty="0">
              <a:ln>
                <a:noFill/>
              </a:ln>
              <a:solidFill>
                <a:srgbClr val="006699"/>
              </a:solidFill>
              <a:effectLst/>
              <a:uLnTx/>
              <a:uFillTx/>
              <a:latin typeface="Calibri"/>
              <a:ea typeface="Calibri"/>
              <a:cs typeface="Times New Roman"/>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000" b="0" i="0" u="none" strike="noStrike" kern="1200" cap="none" spc="0" normalizeH="0" baseline="0" noProof="0" dirty="0">
              <a:ln>
                <a:noFill/>
              </a:ln>
              <a:solidFill>
                <a:srgbClr val="006699"/>
              </a:solidFill>
              <a:effectLst/>
              <a:uLnTx/>
              <a:uFillTx/>
              <a:latin typeface="Calibri"/>
              <a:ea typeface="Calibri"/>
              <a:cs typeface="Times New Roman"/>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000" b="0" i="0" u="none" strike="noStrike" kern="1200" cap="none" spc="0" normalizeH="0" baseline="0" noProof="0" dirty="0">
                <a:ln>
                  <a:noFill/>
                </a:ln>
                <a:solidFill>
                  <a:srgbClr val="006699"/>
                </a:solidFill>
                <a:effectLst/>
                <a:uLnTx/>
                <a:uFillTx/>
                <a:latin typeface="Calibri"/>
                <a:ea typeface="Calibri"/>
                <a:cs typeface="Times New Roman"/>
              </a:rPr>
              <a:t>T</a:t>
            </a:r>
            <a:r>
              <a:rPr kumimoji="0" lang="es-MX" sz="2000" b="0" i="0" u="none" strike="noStrike" kern="1200" cap="none" spc="0" normalizeH="0" baseline="-25000" noProof="0" dirty="0">
                <a:ln>
                  <a:noFill/>
                </a:ln>
                <a:solidFill>
                  <a:srgbClr val="006699"/>
                </a:solidFill>
                <a:effectLst/>
                <a:uLnTx/>
                <a:uFillTx/>
                <a:latin typeface="Calibri"/>
                <a:ea typeface="Calibri"/>
                <a:cs typeface="Times New Roman"/>
              </a:rPr>
              <a:t>S </a:t>
            </a:r>
            <a:r>
              <a:rPr kumimoji="0" lang="es-MX" sz="2000" b="0" i="0" u="none" strike="noStrike" kern="1200" cap="none" spc="0" normalizeH="0" baseline="0" noProof="0" dirty="0">
                <a:ln>
                  <a:noFill/>
                </a:ln>
                <a:solidFill>
                  <a:srgbClr val="006699"/>
                </a:solidFill>
                <a:effectLst/>
                <a:uLnTx/>
                <a:uFillTx/>
                <a:latin typeface="Calibri"/>
                <a:ea typeface="+mn-ea"/>
                <a:cs typeface="Times New Roman"/>
              </a:rPr>
              <a:t>= (0.9)(30 ns) + (0.1)(0.8)(130 ns) + (0.1)(0.2)(20000130 ns)</a:t>
            </a:r>
            <a:r>
              <a:rPr kumimoji="0" lang="es-MX" sz="2000" b="0" i="0" u="none" strike="noStrike" kern="1200" cap="none" spc="0" normalizeH="0" baseline="0" noProof="0" dirty="0">
                <a:ln>
                  <a:noFill/>
                </a:ln>
                <a:solidFill>
                  <a:srgbClr val="006699"/>
                </a:solidFill>
                <a:effectLst/>
                <a:uLnTx/>
                <a:uFillTx/>
                <a:latin typeface="Calibri"/>
                <a:ea typeface="Calibri"/>
                <a:cs typeface="Times New Roman"/>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000" b="0" i="0" u="none" strike="noStrike" kern="1200" cap="none" spc="0" normalizeH="0" baseline="0" noProof="0" dirty="0">
              <a:ln>
                <a:noFill/>
              </a:ln>
              <a:solidFill>
                <a:srgbClr val="006699"/>
              </a:solidFill>
              <a:effectLst/>
              <a:uLnTx/>
              <a:uFillTx/>
              <a:latin typeface="Calibri"/>
              <a:ea typeface="Calibri"/>
              <a:cs typeface="Times New Roman"/>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000" b="0" i="0" u="none" strike="noStrike" kern="1200" cap="none" spc="0" normalizeH="0" baseline="0" noProof="0" dirty="0">
                <a:ln>
                  <a:noFill/>
                </a:ln>
                <a:solidFill>
                  <a:srgbClr val="006699"/>
                </a:solidFill>
                <a:effectLst/>
                <a:uLnTx/>
                <a:uFillTx/>
                <a:latin typeface="Calibri"/>
                <a:ea typeface="Calibri"/>
                <a:cs typeface="Times New Roman"/>
              </a:rPr>
              <a:t>T</a:t>
            </a:r>
            <a:r>
              <a:rPr kumimoji="0" lang="es-MX" sz="2000" b="0" i="0" u="none" strike="noStrike" kern="1200" cap="none" spc="0" normalizeH="0" baseline="-25000" noProof="0" dirty="0">
                <a:ln>
                  <a:noFill/>
                </a:ln>
                <a:solidFill>
                  <a:srgbClr val="006699"/>
                </a:solidFill>
                <a:effectLst/>
                <a:uLnTx/>
                <a:uFillTx/>
                <a:latin typeface="Calibri"/>
                <a:ea typeface="Calibri"/>
                <a:cs typeface="Times New Roman"/>
              </a:rPr>
              <a:t>S </a:t>
            </a:r>
            <a:r>
              <a:rPr kumimoji="0" lang="es-MX" sz="2000" b="0" i="0" u="none" strike="noStrike" kern="1200" cap="none" spc="0" normalizeH="0" baseline="0" noProof="0" dirty="0">
                <a:ln>
                  <a:noFill/>
                </a:ln>
                <a:solidFill>
                  <a:srgbClr val="006699"/>
                </a:solidFill>
                <a:effectLst/>
                <a:uLnTx/>
                <a:uFillTx/>
                <a:latin typeface="Calibri"/>
                <a:ea typeface="Calibri"/>
                <a:cs typeface="Times New Roman"/>
              </a:rPr>
              <a:t>= 27 ns + 10.4 ns + 400002.6 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000" b="0" i="0" u="none" strike="noStrike" kern="1200" cap="none" spc="0" normalizeH="0" baseline="0" noProof="0" dirty="0">
              <a:ln>
                <a:noFill/>
              </a:ln>
              <a:solidFill>
                <a:srgbClr val="006699"/>
              </a:solidFill>
              <a:effectLst/>
              <a:uLnTx/>
              <a:uFillTx/>
              <a:latin typeface="Calibri"/>
              <a:ea typeface="Calibri"/>
              <a:cs typeface="Times New Roman"/>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000" b="0" i="0" u="none" strike="noStrike" kern="1200" cap="none" spc="0" normalizeH="0" baseline="0" noProof="0" dirty="0">
                <a:ln>
                  <a:noFill/>
                </a:ln>
                <a:solidFill>
                  <a:srgbClr val="006699"/>
                </a:solidFill>
                <a:effectLst/>
                <a:uLnTx/>
                <a:uFillTx/>
                <a:latin typeface="Calibri"/>
                <a:ea typeface="Calibri"/>
                <a:cs typeface="Times New Roman"/>
              </a:rPr>
              <a:t>T</a:t>
            </a:r>
            <a:r>
              <a:rPr kumimoji="0" lang="es-MX" sz="2000" b="0" i="0" u="none" strike="noStrike" kern="1200" cap="none" spc="0" normalizeH="0" baseline="-25000" noProof="0" dirty="0">
                <a:ln>
                  <a:noFill/>
                </a:ln>
                <a:solidFill>
                  <a:srgbClr val="006699"/>
                </a:solidFill>
                <a:effectLst/>
                <a:uLnTx/>
                <a:uFillTx/>
                <a:latin typeface="Calibri"/>
                <a:ea typeface="Calibri"/>
                <a:cs typeface="Times New Roman"/>
              </a:rPr>
              <a:t>S </a:t>
            </a:r>
            <a:r>
              <a:rPr kumimoji="0" lang="es-MX" sz="2000" b="0" i="0" u="none" strike="noStrike" kern="1200" cap="none" spc="0" normalizeH="0" baseline="0" noProof="0" dirty="0">
                <a:ln>
                  <a:noFill/>
                </a:ln>
                <a:solidFill>
                  <a:srgbClr val="006699"/>
                </a:solidFill>
                <a:effectLst/>
                <a:uLnTx/>
                <a:uFillTx/>
                <a:latin typeface="Calibri"/>
                <a:ea typeface="Calibri"/>
                <a:cs typeface="Times New Roman"/>
              </a:rPr>
              <a:t>= 27 ns + 10.4 ns + 400002.6 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000" b="0" i="0" u="none" strike="noStrike" kern="1200" cap="none" spc="0" normalizeH="0" baseline="0" noProof="0" dirty="0">
              <a:ln>
                <a:noFill/>
              </a:ln>
              <a:solidFill>
                <a:srgbClr val="006699"/>
              </a:solidFill>
              <a:effectLst/>
              <a:uLnTx/>
              <a:uFillTx/>
              <a:latin typeface="Calibri"/>
              <a:ea typeface="Calibri"/>
              <a:cs typeface="Times New Roman"/>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000" b="0" i="0" u="none" strike="noStrike" kern="1200" cap="none" spc="0" normalizeH="0" baseline="0" noProof="0" dirty="0">
                <a:ln>
                  <a:noFill/>
                </a:ln>
                <a:solidFill>
                  <a:srgbClr val="006699"/>
                </a:solidFill>
                <a:effectLst/>
                <a:uLnTx/>
                <a:uFillTx/>
                <a:latin typeface="Calibri"/>
                <a:ea typeface="Calibri"/>
                <a:cs typeface="Times New Roman"/>
              </a:rPr>
              <a:t>T</a:t>
            </a:r>
            <a:r>
              <a:rPr kumimoji="0" lang="es-MX" sz="2000" b="0" i="0" u="none" strike="noStrike" kern="1200" cap="none" spc="0" normalizeH="0" baseline="-25000" noProof="0" dirty="0">
                <a:ln>
                  <a:noFill/>
                </a:ln>
                <a:solidFill>
                  <a:srgbClr val="006699"/>
                </a:solidFill>
                <a:effectLst/>
                <a:uLnTx/>
                <a:uFillTx/>
                <a:latin typeface="Calibri"/>
                <a:ea typeface="Calibri"/>
                <a:cs typeface="Times New Roman"/>
              </a:rPr>
              <a:t>S </a:t>
            </a:r>
            <a:r>
              <a:rPr kumimoji="0" lang="es-MX" sz="2000" b="0" i="0" u="none" strike="noStrike" kern="1200" cap="none" spc="0" normalizeH="0" baseline="0" noProof="0" dirty="0">
                <a:ln>
                  <a:noFill/>
                </a:ln>
                <a:solidFill>
                  <a:srgbClr val="006699"/>
                </a:solidFill>
                <a:effectLst/>
                <a:uLnTx/>
                <a:uFillTx/>
                <a:latin typeface="Calibri"/>
                <a:ea typeface="Calibri"/>
                <a:cs typeface="Times New Roman"/>
              </a:rPr>
              <a:t>= 400040 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000" b="0" i="0" u="none" strike="noStrike" kern="1200" cap="none" spc="0" normalizeH="0" baseline="0" noProof="0" dirty="0">
              <a:ln>
                <a:noFill/>
              </a:ln>
              <a:solidFill>
                <a:srgbClr val="006699"/>
              </a:solidFill>
              <a:effectLst/>
              <a:uLnTx/>
              <a:uFillTx/>
              <a:latin typeface="Calibri"/>
              <a:ea typeface="Calibri"/>
              <a:cs typeface="Times New Roman"/>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000" b="0" i="0" u="none" strike="noStrike" kern="1200" cap="none" spc="0" normalizeH="0" baseline="0" noProof="0" dirty="0">
              <a:ln>
                <a:noFill/>
              </a:ln>
              <a:solidFill>
                <a:srgbClr val="006699"/>
              </a:solidFill>
              <a:effectLst/>
              <a:uLnTx/>
              <a:uFillTx/>
              <a:latin typeface="Calibri"/>
              <a:ea typeface="+mn-ea"/>
              <a:cs typeface="Times New Roman"/>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000" b="0" i="0" u="none" strike="noStrike" kern="1200" cap="none" spc="0" normalizeH="0" baseline="0" noProof="0" dirty="0">
              <a:ln>
                <a:noFill/>
              </a:ln>
              <a:solidFill>
                <a:srgbClr val="006699"/>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000" b="0" i="0" u="none" strike="noStrike" kern="1200" cap="none" spc="0" normalizeH="0" baseline="0" noProof="0" dirty="0">
              <a:ln>
                <a:noFill/>
              </a:ln>
              <a:solidFill>
                <a:srgbClr val="006699"/>
              </a:solidFill>
              <a:effectLst/>
              <a:uLnTx/>
              <a:uFillTx/>
              <a:latin typeface="Calibri"/>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Horizontal)">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Marcador de número de diapositiva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ángulo 4"/>
          <p:cNvSpPr/>
          <p:nvPr/>
        </p:nvSpPr>
        <p:spPr>
          <a:xfrm>
            <a:off x="899592" y="116632"/>
            <a:ext cx="7344816" cy="1584176"/>
          </a:xfrm>
          <a:prstGeom prst="rect">
            <a:avLst/>
          </a:prstGeom>
          <a:solidFill>
            <a:schemeClr val="bg1"/>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srgbClr val="4F81BD">
                    <a:lumMod val="50000"/>
                  </a:srgbClr>
                </a:solidFill>
                <a:effectLst/>
                <a:uLnTx/>
                <a:uFillTx/>
                <a:latin typeface="Calibri"/>
                <a:ea typeface="+mn-ea"/>
                <a:cs typeface="+mn-cs"/>
              </a:rPr>
              <a:t>PRINCIPIO DE LOCALIDAD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4F81BD">
                  <a:lumMod val="50000"/>
                </a:srgbClr>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4F81BD">
                    <a:lumMod val="50000"/>
                  </a:srgbClr>
                </a:solidFill>
                <a:effectLst/>
                <a:uLnTx/>
                <a:uFillTx/>
                <a:latin typeface="Calibri"/>
                <a:ea typeface="+mn-ea"/>
                <a:cs typeface="+mn-cs"/>
              </a:rPr>
              <a:t>El principio de localidad afirma que un momento concreto los programas acceden a una parte relativamente pequeña de su espacio de direcciones. Existen dos tipos de </a:t>
            </a:r>
            <a:r>
              <a:rPr kumimoji="0" lang="es-ES" sz="1800" b="1" i="0" u="none" strike="noStrike" kern="1200" cap="none" spc="0" normalizeH="0" baseline="0" noProof="0" dirty="0">
                <a:ln>
                  <a:noFill/>
                </a:ln>
                <a:solidFill>
                  <a:srgbClr val="4F81BD">
                    <a:lumMod val="50000"/>
                  </a:srgbClr>
                </a:solidFill>
                <a:effectLst/>
                <a:uLnTx/>
                <a:uFillTx/>
                <a:latin typeface="Calibri"/>
                <a:ea typeface="+mn-ea"/>
                <a:cs typeface="+mn-cs"/>
              </a:rPr>
              <a:t>localidad</a:t>
            </a:r>
            <a:r>
              <a:rPr kumimoji="0" lang="es-ES" sz="1800" b="0" i="0" u="none" strike="noStrike" kern="1200" cap="none" spc="0" normalizeH="0" baseline="0" noProof="0" dirty="0">
                <a:ln>
                  <a:noFill/>
                </a:ln>
                <a:solidFill>
                  <a:srgbClr val="4F81BD">
                    <a:lumMod val="50000"/>
                  </a:srgbClr>
                </a:solidFill>
                <a:effectLst/>
                <a:uLnTx/>
                <a:uFillTx/>
                <a:latin typeface="Calibri"/>
                <a:ea typeface="+mn-ea"/>
                <a:cs typeface="+mn-cs"/>
              </a:rPr>
              <a:t> Temporal y Espacial.</a:t>
            </a:r>
            <a:endParaRPr kumimoji="0" lang="es-HN" sz="18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graphicFrame>
        <p:nvGraphicFramePr>
          <p:cNvPr id="12" name="7 Diagrama"/>
          <p:cNvGraphicFramePr/>
          <p:nvPr>
            <p:extLst>
              <p:ext uri="{D42A27DB-BD31-4B8C-83A1-F6EECF244321}">
                <p14:modId xmlns:p14="http://schemas.microsoft.com/office/powerpoint/2010/main" val="4193426455"/>
              </p:ext>
            </p:extLst>
          </p:nvPr>
        </p:nvGraphicFramePr>
        <p:xfrm>
          <a:off x="1291552" y="1855339"/>
          <a:ext cx="6448800" cy="44926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677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4 Diagrama"/>
          <p:cNvGraphicFramePr/>
          <p:nvPr>
            <p:extLst>
              <p:ext uri="{D42A27DB-BD31-4B8C-83A1-F6EECF244321}">
                <p14:modId xmlns:p14="http://schemas.microsoft.com/office/powerpoint/2010/main" val="4194399038"/>
              </p:ext>
            </p:extLst>
          </p:nvPr>
        </p:nvGraphicFramePr>
        <p:xfrm>
          <a:off x="1357290" y="1285860"/>
          <a:ext cx="6500858" cy="4357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5 CuadroTexto"/>
          <p:cNvSpPr txBox="1"/>
          <p:nvPr/>
        </p:nvSpPr>
        <p:spPr>
          <a:xfrm>
            <a:off x="2614930" y="280700"/>
            <a:ext cx="406188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3200" b="1" i="0" u="none" strike="noStrike" kern="1200" cap="none" spc="0" normalizeH="0" baseline="0" noProof="0" dirty="0">
                <a:ln>
                  <a:noFill/>
                </a:ln>
                <a:solidFill>
                  <a:srgbClr val="006699"/>
                </a:solidFill>
                <a:effectLst/>
                <a:uLnTx/>
                <a:uFillTx/>
                <a:latin typeface="Calibri"/>
                <a:ea typeface="+mn-ea"/>
                <a:cs typeface="+mn-cs"/>
              </a:rPr>
              <a:t>POR SU LOCALIZACIÓN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94210" name="Picture 2"/>
          <p:cNvPicPr>
            <a:picLocks noChangeAspect="1" noChangeArrowheads="1"/>
          </p:cNvPicPr>
          <p:nvPr/>
        </p:nvPicPr>
        <p:blipFill>
          <a:blip r:embed="rId2"/>
          <a:srcRect/>
          <a:stretch>
            <a:fillRect/>
          </a:stretch>
        </p:blipFill>
        <p:spPr bwMode="auto">
          <a:xfrm>
            <a:off x="357158" y="1666880"/>
            <a:ext cx="8410142" cy="4262450"/>
          </a:xfrm>
          <a:prstGeom prst="rect">
            <a:avLst/>
          </a:prstGeom>
          <a:noFill/>
          <a:ln w="9525">
            <a:noFill/>
            <a:miter lim="800000"/>
            <a:headEnd/>
            <a:tailEnd/>
          </a:ln>
          <a:effectLst/>
        </p:spPr>
      </p:pic>
      <p:sp>
        <p:nvSpPr>
          <p:cNvPr id="6" name="5 Rectángulo redondeado"/>
          <p:cNvSpPr/>
          <p:nvPr/>
        </p:nvSpPr>
        <p:spPr>
          <a:xfrm>
            <a:off x="714348" y="214290"/>
            <a:ext cx="7786742" cy="1143008"/>
          </a:xfrm>
          <a:prstGeom prst="rect">
            <a:avLst/>
          </a:prstGeom>
          <a:solidFill>
            <a:srgbClr val="006699"/>
          </a:solidFill>
          <a:ln>
            <a:noFill/>
          </a:ln>
          <a:effectLst>
            <a:glow rad="1397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prstClr val="white">
                    <a:lumMod val="95000"/>
                  </a:prstClr>
                </a:solidFill>
                <a:effectLst/>
                <a:uLnTx/>
                <a:uFillTx/>
                <a:latin typeface="Calibri"/>
                <a:ea typeface="+mn-ea"/>
                <a:cs typeface="+mn-cs"/>
              </a:rPr>
              <a:t>Los objetos sobre un escritorio (registro) o en un cajón (cache) son más accesibles que los que se encuentran en un archivo (memoria principal).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3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plus(out)">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nodeType="clickEffect">
                                  <p:stCondLst>
                                    <p:cond delay="0"/>
                                  </p:stCondLst>
                                  <p:childTnLst>
                                    <p:set>
                                      <p:cBhvr>
                                        <p:cTn id="11" dur="1" fill="hold">
                                          <p:stCondLst>
                                            <p:cond delay="0"/>
                                          </p:stCondLst>
                                        </p:cTn>
                                        <p:tgtEl>
                                          <p:spTgt spid="94210"/>
                                        </p:tgtEl>
                                        <p:attrNameLst>
                                          <p:attrName>style.visibility</p:attrName>
                                        </p:attrNameLst>
                                      </p:cBhvr>
                                      <p:to>
                                        <p:strVal val="visible"/>
                                      </p:to>
                                    </p:set>
                                    <p:animEffect transition="in" filter="wheel(4)">
                                      <p:cBhvr>
                                        <p:cTn id="12" dur="2000"/>
                                        <p:tgtEl>
                                          <p:spTgt spid="94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33C7964-CA96-3B34-5257-0E47EC0410BD}"/>
              </a:ext>
            </a:extLst>
          </p:cNvPr>
          <p:cNvSpPr>
            <a:spLocks noGrp="1"/>
          </p:cNvSpPr>
          <p:nvPr>
            <p:ph type="dt" sz="half" idx="10"/>
          </p:nvPr>
        </p:nvSpPr>
        <p:spPr/>
        <p:txBody>
          <a:bodyPr/>
          <a:lstStyle/>
          <a:p>
            <a:r>
              <a:rPr lang="es-HN"/>
              <a:t>Ing. Miguel Aguilar</a:t>
            </a:r>
            <a:endParaRPr lang="es-MX"/>
          </a:p>
        </p:txBody>
      </p:sp>
      <p:sp>
        <p:nvSpPr>
          <p:cNvPr id="3" name="Marcador de pie de página 2">
            <a:extLst>
              <a:ext uri="{FF2B5EF4-FFF2-40B4-BE49-F238E27FC236}">
                <a16:creationId xmlns:a16="http://schemas.microsoft.com/office/drawing/2014/main" id="{6E2E7269-FDAC-43DD-ABAC-D39EBA6DF5DD}"/>
              </a:ext>
            </a:extLst>
          </p:cNvPr>
          <p:cNvSpPr>
            <a:spLocks noGrp="1"/>
          </p:cNvSpPr>
          <p:nvPr>
            <p:ph type="ftr" sz="quarter" idx="11"/>
          </p:nvPr>
        </p:nvSpPr>
        <p:spPr/>
        <p:txBody>
          <a:bodyPr/>
          <a:lstStyle/>
          <a:p>
            <a:r>
              <a:rPr lang="es-MX"/>
              <a:t>Arquitectura de Computadoras</a:t>
            </a:r>
          </a:p>
        </p:txBody>
      </p:sp>
      <p:sp>
        <p:nvSpPr>
          <p:cNvPr id="4" name="Marcador de número de diapositiva 3">
            <a:extLst>
              <a:ext uri="{FF2B5EF4-FFF2-40B4-BE49-F238E27FC236}">
                <a16:creationId xmlns:a16="http://schemas.microsoft.com/office/drawing/2014/main" id="{C31727BE-430A-48B6-6D30-964C5061DC8A}"/>
              </a:ext>
            </a:extLst>
          </p:cNvPr>
          <p:cNvSpPr>
            <a:spLocks noGrp="1"/>
          </p:cNvSpPr>
          <p:nvPr>
            <p:ph type="sldNum" sz="quarter" idx="12"/>
          </p:nvPr>
        </p:nvSpPr>
        <p:spPr/>
        <p:txBody>
          <a:bodyPr/>
          <a:lstStyle/>
          <a:p>
            <a:fld id="{5B3FB27E-8011-4B47-ACF1-F2A542C1FF6D}" type="slidenum">
              <a:rPr lang="es-MX" smtClean="0"/>
              <a:pPr/>
              <a:t>51</a:t>
            </a:fld>
            <a:endParaRPr lang="es-MX"/>
          </a:p>
        </p:txBody>
      </p:sp>
      <p:pic>
        <p:nvPicPr>
          <p:cNvPr id="5" name="Imagen 4">
            <a:extLst>
              <a:ext uri="{FF2B5EF4-FFF2-40B4-BE49-F238E27FC236}">
                <a16:creationId xmlns:a16="http://schemas.microsoft.com/office/drawing/2014/main" id="{1CC45E37-05E0-981C-9A81-C35B69C88A5F}"/>
              </a:ext>
            </a:extLst>
          </p:cNvPr>
          <p:cNvPicPr>
            <a:picLocks noChangeAspect="1"/>
          </p:cNvPicPr>
          <p:nvPr/>
        </p:nvPicPr>
        <p:blipFill>
          <a:blip r:embed="rId2"/>
          <a:stretch>
            <a:fillRect/>
          </a:stretch>
        </p:blipFill>
        <p:spPr>
          <a:xfrm>
            <a:off x="2054134" y="891112"/>
            <a:ext cx="5035732" cy="1755800"/>
          </a:xfrm>
          <a:prstGeom prst="rect">
            <a:avLst/>
          </a:prstGeom>
        </p:spPr>
      </p:pic>
      <p:pic>
        <p:nvPicPr>
          <p:cNvPr id="7" name="Imagen 6">
            <a:extLst>
              <a:ext uri="{FF2B5EF4-FFF2-40B4-BE49-F238E27FC236}">
                <a16:creationId xmlns:a16="http://schemas.microsoft.com/office/drawing/2014/main" id="{7CBD044D-800E-F85B-4966-4FF11D08A3AA}"/>
              </a:ext>
            </a:extLst>
          </p:cNvPr>
          <p:cNvPicPr>
            <a:picLocks noChangeAspect="1"/>
          </p:cNvPicPr>
          <p:nvPr/>
        </p:nvPicPr>
        <p:blipFill>
          <a:blip r:embed="rId3"/>
          <a:stretch>
            <a:fillRect/>
          </a:stretch>
        </p:blipFill>
        <p:spPr>
          <a:xfrm>
            <a:off x="2054134" y="3429000"/>
            <a:ext cx="5033727" cy="2091350"/>
          </a:xfrm>
          <a:prstGeom prst="rect">
            <a:avLst/>
          </a:prstGeom>
        </p:spPr>
      </p:pic>
    </p:spTree>
    <p:extLst>
      <p:ext uri="{BB962C8B-B14F-4D97-AF65-F5344CB8AC3E}">
        <p14:creationId xmlns:p14="http://schemas.microsoft.com/office/powerpoint/2010/main" val="40801083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9ACC576-619F-4683-B7B9-F95780451717}"/>
              </a:ext>
            </a:extLst>
          </p:cNvPr>
          <p:cNvPicPr>
            <a:picLocks noChangeAspect="1"/>
          </p:cNvPicPr>
          <p:nvPr/>
        </p:nvPicPr>
        <p:blipFill>
          <a:blip r:embed="rId2"/>
          <a:stretch>
            <a:fillRect/>
          </a:stretch>
        </p:blipFill>
        <p:spPr>
          <a:xfrm>
            <a:off x="297405" y="944061"/>
            <a:ext cx="8566951" cy="5044783"/>
          </a:xfrm>
          <a:prstGeom prst="rect">
            <a:avLst/>
          </a:prstGeom>
        </p:spPr>
      </p:pic>
      <p:sp>
        <p:nvSpPr>
          <p:cNvPr id="7" name="1 Título"/>
          <p:cNvSpPr txBox="1">
            <a:spLocks/>
          </p:cNvSpPr>
          <p:nvPr/>
        </p:nvSpPr>
        <p:spPr>
          <a:xfrm>
            <a:off x="466080" y="188808"/>
            <a:ext cx="8229600" cy="11430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MX" sz="2800" b="1" i="0" u="none" strike="noStrike" kern="1200" cap="none" spc="0" normalizeH="0" baseline="0" noProof="0" dirty="0">
                <a:ln>
                  <a:noFill/>
                </a:ln>
                <a:solidFill>
                  <a:srgbClr val="0070C0"/>
                </a:solidFill>
                <a:effectLst/>
                <a:uLnTx/>
                <a:uFillTx/>
                <a:latin typeface="Calibri"/>
                <a:ea typeface="+mn-ea"/>
                <a:cs typeface="+mn-cs"/>
              </a:rPr>
              <a:t>ESTRUCTURA MEMORIA PRINCIPAL/CACHE</a:t>
            </a:r>
          </a:p>
        </p:txBody>
      </p:sp>
      <p:sp>
        <p:nvSpPr>
          <p:cNvPr id="9" name="8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1" name="10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10" name="9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068DBC67-79C2-4D9A-879D-0EC3C0AD46E5}"/>
                  </a:ext>
                </a:extLst>
              </p:cNvPr>
              <p:cNvSpPr txBox="1"/>
              <p:nvPr/>
            </p:nvSpPr>
            <p:spPr>
              <a:xfrm>
                <a:off x="457200" y="3906043"/>
                <a:ext cx="5383140" cy="6237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s-ES" b="0" i="0" smtClean="0">
                          <a:solidFill>
                            <a:srgbClr val="0070C0"/>
                          </a:solidFill>
                          <a:latin typeface="Cambria Math" panose="02040503050406030204" pitchFamily="18" charset="0"/>
                        </a:rPr>
                        <m:t>M</m:t>
                      </m:r>
                      <m:r>
                        <a:rPr lang="es-ES" b="0" i="0" smtClean="0">
                          <a:solidFill>
                            <a:srgbClr val="0070C0"/>
                          </a:solidFill>
                          <a:latin typeface="Cambria Math" panose="02040503050406030204" pitchFamily="18" charset="0"/>
                          <a:ea typeface="Cambria Math" panose="02040503050406030204" pitchFamily="18" charset="0"/>
                        </a:rPr>
                        <m:t>=</m:t>
                      </m:r>
                      <m:f>
                        <m:fPr>
                          <m:ctrlPr>
                            <a:rPr lang="es-ES" b="0" i="1" smtClean="0">
                              <a:solidFill>
                                <a:srgbClr val="0070C0"/>
                              </a:solidFill>
                              <a:latin typeface="Cambria Math" panose="02040503050406030204" pitchFamily="18" charset="0"/>
                              <a:ea typeface="Cambria Math" panose="02040503050406030204" pitchFamily="18" charset="0"/>
                            </a:rPr>
                          </m:ctrlPr>
                        </m:fPr>
                        <m:num>
                          <m:sSup>
                            <m:sSupPr>
                              <m:ctrlPr>
                                <a:rPr lang="es-ES" b="0" i="1" smtClean="0">
                                  <a:solidFill>
                                    <a:srgbClr val="0070C0"/>
                                  </a:solidFill>
                                  <a:latin typeface="Cambria Math" panose="02040503050406030204" pitchFamily="18" charset="0"/>
                                  <a:ea typeface="Cambria Math" panose="02040503050406030204" pitchFamily="18" charset="0"/>
                                </a:rPr>
                              </m:ctrlPr>
                            </m:sSupPr>
                            <m:e>
                              <m:r>
                                <a:rPr lang="es-ES" b="0" i="0" smtClean="0">
                                  <a:solidFill>
                                    <a:srgbClr val="0070C0"/>
                                  </a:solidFill>
                                  <a:latin typeface="Cambria Math" panose="02040503050406030204" pitchFamily="18" charset="0"/>
                                  <a:ea typeface="Cambria Math" panose="02040503050406030204" pitchFamily="18" charset="0"/>
                                </a:rPr>
                                <m:t>2</m:t>
                              </m:r>
                            </m:e>
                            <m:sup>
                              <m:r>
                                <m:rPr>
                                  <m:sty m:val="p"/>
                                </m:rPr>
                                <a:rPr lang="es-ES" b="0" i="0" smtClean="0">
                                  <a:solidFill>
                                    <a:srgbClr val="0070C0"/>
                                  </a:solidFill>
                                  <a:latin typeface="Cambria Math" panose="02040503050406030204" pitchFamily="18" charset="0"/>
                                  <a:ea typeface="Cambria Math" panose="02040503050406030204" pitchFamily="18" charset="0"/>
                                </a:rPr>
                                <m:t>n</m:t>
                              </m:r>
                            </m:sup>
                          </m:sSup>
                        </m:num>
                        <m:den>
                          <m:r>
                            <m:rPr>
                              <m:sty m:val="p"/>
                            </m:rPr>
                            <a:rPr lang="es-ES" b="0" i="0" smtClean="0">
                              <a:solidFill>
                                <a:srgbClr val="0070C0"/>
                              </a:solidFill>
                              <a:latin typeface="Cambria Math" panose="02040503050406030204" pitchFamily="18" charset="0"/>
                              <a:ea typeface="Cambria Math" panose="02040503050406030204" pitchFamily="18" charset="0"/>
                            </a:rPr>
                            <m:t>K</m:t>
                          </m:r>
                        </m:den>
                      </m:f>
                      <m:r>
                        <a:rPr lang="es-ES" b="0" i="0" smtClean="0">
                          <a:solidFill>
                            <a:srgbClr val="0070C0"/>
                          </a:solidFill>
                          <a:latin typeface="Cambria Math" panose="02040503050406030204" pitchFamily="18" charset="0"/>
                          <a:ea typeface="Cambria Math" panose="02040503050406030204" pitchFamily="18" charset="0"/>
                        </a:rPr>
                        <m:t>=</m:t>
                      </m:r>
                      <m:r>
                        <m:rPr>
                          <m:sty m:val="p"/>
                        </m:rPr>
                        <a:rPr lang="es-ES" b="0" i="0" smtClean="0">
                          <a:solidFill>
                            <a:srgbClr val="0070C0"/>
                          </a:solidFill>
                          <a:latin typeface="Cambria Math" panose="02040503050406030204" pitchFamily="18" charset="0"/>
                          <a:ea typeface="Cambria Math" panose="02040503050406030204" pitchFamily="18" charset="0"/>
                        </a:rPr>
                        <m:t>N</m:t>
                      </m:r>
                      <m:r>
                        <a:rPr lang="es-ES" b="0" i="0" smtClean="0">
                          <a:solidFill>
                            <a:srgbClr val="0070C0"/>
                          </a:solidFill>
                          <a:latin typeface="Cambria Math" panose="02040503050406030204" pitchFamily="18" charset="0"/>
                          <a:ea typeface="Cambria Math" panose="02040503050406030204" pitchFamily="18" charset="0"/>
                        </a:rPr>
                        <m:t>ú</m:t>
                      </m:r>
                      <m:r>
                        <m:rPr>
                          <m:sty m:val="p"/>
                        </m:rPr>
                        <a:rPr lang="es-ES" b="0" i="0" smtClean="0">
                          <a:solidFill>
                            <a:srgbClr val="0070C0"/>
                          </a:solidFill>
                          <a:latin typeface="Cambria Math" panose="02040503050406030204" pitchFamily="18" charset="0"/>
                          <a:ea typeface="Cambria Math" panose="02040503050406030204" pitchFamily="18" charset="0"/>
                        </a:rPr>
                        <m:t>mero</m:t>
                      </m:r>
                      <m:r>
                        <a:rPr lang="es-ES" b="0" i="0" smtClean="0">
                          <a:solidFill>
                            <a:srgbClr val="0070C0"/>
                          </a:solidFill>
                          <a:latin typeface="Cambria Math" panose="02040503050406030204" pitchFamily="18" charset="0"/>
                          <a:ea typeface="Cambria Math" panose="02040503050406030204" pitchFamily="18" charset="0"/>
                        </a:rPr>
                        <m:t> </m:t>
                      </m:r>
                      <m:r>
                        <m:rPr>
                          <m:sty m:val="p"/>
                        </m:rPr>
                        <a:rPr lang="es-ES" b="0" i="0" smtClean="0">
                          <a:solidFill>
                            <a:srgbClr val="0070C0"/>
                          </a:solidFill>
                          <a:latin typeface="Cambria Math" panose="02040503050406030204" pitchFamily="18" charset="0"/>
                          <a:ea typeface="Cambria Math" panose="02040503050406030204" pitchFamily="18" charset="0"/>
                        </a:rPr>
                        <m:t>de</m:t>
                      </m:r>
                      <m:r>
                        <a:rPr lang="es-ES" b="0" i="0" smtClean="0">
                          <a:solidFill>
                            <a:srgbClr val="0070C0"/>
                          </a:solidFill>
                          <a:latin typeface="Cambria Math" panose="02040503050406030204" pitchFamily="18" charset="0"/>
                          <a:ea typeface="Cambria Math" panose="02040503050406030204" pitchFamily="18" charset="0"/>
                        </a:rPr>
                        <m:t> </m:t>
                      </m:r>
                      <m:r>
                        <m:rPr>
                          <m:sty m:val="p"/>
                        </m:rPr>
                        <a:rPr lang="es-ES" b="0" i="0" smtClean="0">
                          <a:solidFill>
                            <a:srgbClr val="0070C0"/>
                          </a:solidFill>
                          <a:latin typeface="Cambria Math" panose="02040503050406030204" pitchFamily="18" charset="0"/>
                          <a:ea typeface="Cambria Math" panose="02040503050406030204" pitchFamily="18" charset="0"/>
                        </a:rPr>
                        <m:t>Bloques</m:t>
                      </m:r>
                      <m:r>
                        <a:rPr lang="es-ES" b="0" i="0" smtClean="0">
                          <a:solidFill>
                            <a:srgbClr val="0070C0"/>
                          </a:solidFill>
                          <a:latin typeface="Cambria Math" panose="02040503050406030204" pitchFamily="18" charset="0"/>
                          <a:ea typeface="Cambria Math" panose="02040503050406030204" pitchFamily="18" charset="0"/>
                        </a:rPr>
                        <m:t> </m:t>
                      </m:r>
                      <m:r>
                        <m:rPr>
                          <m:sty m:val="p"/>
                        </m:rPr>
                        <a:rPr lang="es-ES" b="0" i="0" smtClean="0">
                          <a:solidFill>
                            <a:srgbClr val="0070C0"/>
                          </a:solidFill>
                          <a:latin typeface="Cambria Math" panose="02040503050406030204" pitchFamily="18" charset="0"/>
                          <a:ea typeface="Cambria Math" panose="02040503050406030204" pitchFamily="18" charset="0"/>
                        </a:rPr>
                        <m:t>en</m:t>
                      </m:r>
                      <m:r>
                        <a:rPr lang="es-ES" b="0" i="0" smtClean="0">
                          <a:solidFill>
                            <a:srgbClr val="0070C0"/>
                          </a:solidFill>
                          <a:latin typeface="Cambria Math" panose="02040503050406030204" pitchFamily="18" charset="0"/>
                          <a:ea typeface="Cambria Math" panose="02040503050406030204" pitchFamily="18" charset="0"/>
                        </a:rPr>
                        <m:t> </m:t>
                      </m:r>
                      <m:r>
                        <m:rPr>
                          <m:sty m:val="p"/>
                        </m:rPr>
                        <a:rPr lang="es-ES" b="0" i="0" smtClean="0">
                          <a:solidFill>
                            <a:srgbClr val="0070C0"/>
                          </a:solidFill>
                          <a:latin typeface="Cambria Math" panose="02040503050406030204" pitchFamily="18" charset="0"/>
                          <a:ea typeface="Cambria Math" panose="02040503050406030204" pitchFamily="18" charset="0"/>
                        </a:rPr>
                        <m:t>Memoria</m:t>
                      </m:r>
                      <m:r>
                        <a:rPr lang="es-ES" b="0" i="0" smtClean="0">
                          <a:solidFill>
                            <a:srgbClr val="0070C0"/>
                          </a:solidFill>
                          <a:latin typeface="Cambria Math" panose="02040503050406030204" pitchFamily="18" charset="0"/>
                          <a:ea typeface="Cambria Math" panose="02040503050406030204" pitchFamily="18" charset="0"/>
                        </a:rPr>
                        <m:t> </m:t>
                      </m:r>
                      <m:r>
                        <m:rPr>
                          <m:sty m:val="p"/>
                        </m:rPr>
                        <a:rPr lang="es-ES" b="0" i="0" smtClean="0">
                          <a:solidFill>
                            <a:srgbClr val="0070C0"/>
                          </a:solidFill>
                          <a:latin typeface="Cambria Math" panose="02040503050406030204" pitchFamily="18" charset="0"/>
                          <a:ea typeface="Cambria Math" panose="02040503050406030204" pitchFamily="18" charset="0"/>
                        </a:rPr>
                        <m:t>Principal</m:t>
                      </m:r>
                    </m:oMath>
                  </m:oMathPara>
                </a14:m>
                <a:endParaRPr lang="es-HN" dirty="0">
                  <a:solidFill>
                    <a:srgbClr val="0070C0"/>
                  </a:solidFill>
                </a:endParaRPr>
              </a:p>
            </p:txBody>
          </p:sp>
        </mc:Choice>
        <mc:Fallback xmlns="">
          <p:sp>
            <p:nvSpPr>
              <p:cNvPr id="13" name="CuadroTexto 12">
                <a:extLst>
                  <a:ext uri="{FF2B5EF4-FFF2-40B4-BE49-F238E27FC236}">
                    <a16:creationId xmlns:a16="http://schemas.microsoft.com/office/drawing/2014/main" id="{068DBC67-79C2-4D9A-879D-0EC3C0AD46E5}"/>
                  </a:ext>
                </a:extLst>
              </p:cNvPr>
              <p:cNvSpPr txBox="1">
                <a:spLocks noRot="1" noChangeAspect="1" noMove="1" noResize="1" noEditPoints="1" noAdjustHandles="1" noChangeArrowheads="1" noChangeShapeType="1" noTextEdit="1"/>
              </p:cNvSpPr>
              <p:nvPr/>
            </p:nvSpPr>
            <p:spPr>
              <a:xfrm>
                <a:off x="457200" y="3906043"/>
                <a:ext cx="5383140" cy="623761"/>
              </a:xfrm>
              <a:prstGeom prst="rect">
                <a:avLst/>
              </a:prstGeom>
              <a:blipFill>
                <a:blip r:embed="rId3"/>
                <a:stretch>
                  <a:fillRect/>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A263F6C9-2428-449A-9C08-9B5D0C2E5298}"/>
                  </a:ext>
                </a:extLst>
              </p:cNvPr>
              <p:cNvSpPr txBox="1"/>
              <p:nvPr/>
            </p:nvSpPr>
            <p:spPr>
              <a:xfrm>
                <a:off x="2590800" y="4829895"/>
                <a:ext cx="9717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s-ES" b="0" i="0" smtClean="0">
                          <a:solidFill>
                            <a:srgbClr val="0070C0"/>
                          </a:solidFill>
                          <a:latin typeface="Cambria Math" panose="02040503050406030204" pitchFamily="18" charset="0"/>
                        </a:rPr>
                        <m:t>m</m:t>
                      </m:r>
                      <m:r>
                        <a:rPr lang="es-ES" b="0" i="0" smtClean="0">
                          <a:solidFill>
                            <a:srgbClr val="0070C0"/>
                          </a:solidFill>
                          <a:latin typeface="Cambria Math" panose="02040503050406030204" pitchFamily="18" charset="0"/>
                          <a:ea typeface="Cambria Math" panose="02040503050406030204" pitchFamily="18" charset="0"/>
                        </a:rPr>
                        <m:t>≪</m:t>
                      </m:r>
                      <m:r>
                        <m:rPr>
                          <m:sty m:val="p"/>
                        </m:rPr>
                        <a:rPr lang="es-ES" b="0" i="0" smtClean="0">
                          <a:solidFill>
                            <a:srgbClr val="0070C0"/>
                          </a:solidFill>
                          <a:latin typeface="Cambria Math" panose="02040503050406030204" pitchFamily="18" charset="0"/>
                          <a:ea typeface="Cambria Math" panose="02040503050406030204" pitchFamily="18" charset="0"/>
                        </a:rPr>
                        <m:t>M</m:t>
                      </m:r>
                    </m:oMath>
                  </m:oMathPara>
                </a14:m>
                <a:endParaRPr lang="es-HN" dirty="0">
                  <a:solidFill>
                    <a:srgbClr val="0070C0"/>
                  </a:solidFill>
                </a:endParaRPr>
              </a:p>
            </p:txBody>
          </p:sp>
        </mc:Choice>
        <mc:Fallback xmlns="">
          <p:sp>
            <p:nvSpPr>
              <p:cNvPr id="14" name="CuadroTexto 13">
                <a:extLst>
                  <a:ext uri="{FF2B5EF4-FFF2-40B4-BE49-F238E27FC236}">
                    <a16:creationId xmlns:a16="http://schemas.microsoft.com/office/drawing/2014/main" id="{A263F6C9-2428-449A-9C08-9B5D0C2E5298}"/>
                  </a:ext>
                </a:extLst>
              </p:cNvPr>
              <p:cNvSpPr txBox="1">
                <a:spLocks noRot="1" noChangeAspect="1" noMove="1" noResize="1" noEditPoints="1" noAdjustHandles="1" noChangeArrowheads="1" noChangeShapeType="1" noTextEdit="1"/>
              </p:cNvSpPr>
              <p:nvPr/>
            </p:nvSpPr>
            <p:spPr>
              <a:xfrm>
                <a:off x="2590800" y="4829895"/>
                <a:ext cx="971741" cy="369332"/>
              </a:xfrm>
              <a:prstGeom prst="rect">
                <a:avLst/>
              </a:prstGeom>
              <a:blipFill>
                <a:blip r:embed="rId4"/>
                <a:stretch>
                  <a:fillRect/>
                </a:stretch>
              </a:blipFill>
            </p:spPr>
            <p:txBody>
              <a:bodyPr/>
              <a:lstStyle/>
              <a:p>
                <a:r>
                  <a:rPr lang="es-HN">
                    <a:noFill/>
                  </a:rPr>
                  <a:t> </a:t>
                </a:r>
              </a:p>
            </p:txBody>
          </p:sp>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043825D-D638-4520-BBB9-EC07E384ED9C}"/>
              </a:ext>
            </a:extLst>
          </p:cNvPr>
          <p:cNvSpPr>
            <a:spLocks noGrp="1"/>
          </p:cNvSpPr>
          <p:nvPr>
            <p:ph type="dt" sz="half" idx="10"/>
          </p:nvPr>
        </p:nvSpPr>
        <p:spPr/>
        <p:txBody>
          <a:bodyPr/>
          <a:lstStyle/>
          <a:p>
            <a:r>
              <a:rPr lang="es-HN"/>
              <a:t>Ing. Miguel Aguilar</a:t>
            </a:r>
            <a:endParaRPr lang="es-MX"/>
          </a:p>
        </p:txBody>
      </p:sp>
      <p:sp>
        <p:nvSpPr>
          <p:cNvPr id="3" name="Marcador de pie de página 2">
            <a:extLst>
              <a:ext uri="{FF2B5EF4-FFF2-40B4-BE49-F238E27FC236}">
                <a16:creationId xmlns:a16="http://schemas.microsoft.com/office/drawing/2014/main" id="{0EF7AA43-55B5-4AE7-8381-A2ECA56FBF79}"/>
              </a:ext>
            </a:extLst>
          </p:cNvPr>
          <p:cNvSpPr>
            <a:spLocks noGrp="1"/>
          </p:cNvSpPr>
          <p:nvPr>
            <p:ph type="ftr" sz="quarter" idx="11"/>
          </p:nvPr>
        </p:nvSpPr>
        <p:spPr/>
        <p:txBody>
          <a:bodyPr/>
          <a:lstStyle/>
          <a:p>
            <a:r>
              <a:rPr lang="es-MX"/>
              <a:t>Arquitectura de Computadoras</a:t>
            </a:r>
          </a:p>
        </p:txBody>
      </p:sp>
      <p:sp>
        <p:nvSpPr>
          <p:cNvPr id="4" name="Marcador de número de diapositiva 3">
            <a:extLst>
              <a:ext uri="{FF2B5EF4-FFF2-40B4-BE49-F238E27FC236}">
                <a16:creationId xmlns:a16="http://schemas.microsoft.com/office/drawing/2014/main" id="{50370FB3-544D-4E56-9666-1ED15503097B}"/>
              </a:ext>
            </a:extLst>
          </p:cNvPr>
          <p:cNvSpPr>
            <a:spLocks noGrp="1"/>
          </p:cNvSpPr>
          <p:nvPr>
            <p:ph type="sldNum" sz="quarter" idx="12"/>
          </p:nvPr>
        </p:nvSpPr>
        <p:spPr/>
        <p:txBody>
          <a:bodyPr/>
          <a:lstStyle/>
          <a:p>
            <a:fld id="{5B3FB27E-8011-4B47-ACF1-F2A542C1FF6D}" type="slidenum">
              <a:rPr lang="es-MX" smtClean="0"/>
              <a:pPr/>
              <a:t>53</a:t>
            </a:fld>
            <a:endParaRPr lang="es-MX"/>
          </a:p>
        </p:txBody>
      </p:sp>
      <p:sp>
        <p:nvSpPr>
          <p:cNvPr id="7" name="CuadroTexto 6">
            <a:extLst>
              <a:ext uri="{FF2B5EF4-FFF2-40B4-BE49-F238E27FC236}">
                <a16:creationId xmlns:a16="http://schemas.microsoft.com/office/drawing/2014/main" id="{ABC53B91-62D5-4073-95F4-316F88FAA168}"/>
              </a:ext>
            </a:extLst>
          </p:cNvPr>
          <p:cNvSpPr txBox="1"/>
          <p:nvPr/>
        </p:nvSpPr>
        <p:spPr>
          <a:xfrm>
            <a:off x="2004182" y="62486"/>
            <a:ext cx="4690130" cy="461665"/>
          </a:xfrm>
          <a:prstGeom prst="rect">
            <a:avLst/>
          </a:prstGeom>
          <a:noFill/>
        </p:spPr>
        <p:txBody>
          <a:bodyPr wrap="none" rtlCol="0">
            <a:spAutoFit/>
          </a:bodyPr>
          <a:lstStyle/>
          <a:p>
            <a:r>
              <a:rPr lang="es-ES" sz="2400" b="1" dirty="0">
                <a:solidFill>
                  <a:srgbClr val="0070C0"/>
                </a:solidFill>
              </a:rPr>
              <a:t>OPERACIÓN DE LECTURA DE CACHÉ</a:t>
            </a:r>
            <a:endParaRPr lang="es-HN" sz="2400" b="1" dirty="0">
              <a:solidFill>
                <a:srgbClr val="0070C0"/>
              </a:solidFill>
            </a:endParaRPr>
          </a:p>
        </p:txBody>
      </p:sp>
      <p:sp>
        <p:nvSpPr>
          <p:cNvPr id="9" name="CuadroTexto 8">
            <a:extLst>
              <a:ext uri="{FF2B5EF4-FFF2-40B4-BE49-F238E27FC236}">
                <a16:creationId xmlns:a16="http://schemas.microsoft.com/office/drawing/2014/main" id="{41301A9C-0A2A-4B26-B11B-DA5BC525FC9B}"/>
              </a:ext>
            </a:extLst>
          </p:cNvPr>
          <p:cNvSpPr txBox="1"/>
          <p:nvPr/>
        </p:nvSpPr>
        <p:spPr>
          <a:xfrm>
            <a:off x="461639" y="5614083"/>
            <a:ext cx="8220722" cy="830997"/>
          </a:xfrm>
          <a:prstGeom prst="rect">
            <a:avLst/>
          </a:prstGeom>
          <a:noFill/>
        </p:spPr>
        <p:txBody>
          <a:bodyPr wrap="square">
            <a:spAutoFit/>
          </a:bodyPr>
          <a:lstStyle/>
          <a:p>
            <a:pPr algn="ctr"/>
            <a:r>
              <a:rPr lang="es-ES" sz="1200" b="1" dirty="0">
                <a:solidFill>
                  <a:srgbClr val="C00000"/>
                </a:solidFill>
              </a:rPr>
              <a:t>Cuando ocurre un fallo de caché, la dirección deseada se carga en el bus del sistema y el dato es llevado, a través del buffer de datos, tanto a la caché como al procesador. En otras formas de organización, la caché se interpone físicamente entre el procesador y la memoria principal para todas las líneas de datos, direcciones y control. En este caso, frente a un fallo de caché,</a:t>
            </a:r>
          </a:p>
          <a:p>
            <a:pPr algn="ctr"/>
            <a:r>
              <a:rPr lang="es-ES" sz="1200" b="1" dirty="0">
                <a:solidFill>
                  <a:srgbClr val="C00000"/>
                </a:solidFill>
              </a:rPr>
              <a:t>la palabra deseada es primero copiada en la cache y después transferida desde esta al procesador.</a:t>
            </a:r>
            <a:endParaRPr lang="es-HN" sz="1200" b="1" dirty="0">
              <a:solidFill>
                <a:srgbClr val="C00000"/>
              </a:solidFill>
            </a:endParaRPr>
          </a:p>
        </p:txBody>
      </p:sp>
      <p:pic>
        <p:nvPicPr>
          <p:cNvPr id="8" name="Imagen 7">
            <a:extLst>
              <a:ext uri="{FF2B5EF4-FFF2-40B4-BE49-F238E27FC236}">
                <a16:creationId xmlns:a16="http://schemas.microsoft.com/office/drawing/2014/main" id="{09B9BF7E-AFC5-CBEA-D9A2-E033A0506440}"/>
              </a:ext>
            </a:extLst>
          </p:cNvPr>
          <p:cNvPicPr>
            <a:picLocks noChangeAspect="1"/>
          </p:cNvPicPr>
          <p:nvPr/>
        </p:nvPicPr>
        <p:blipFill>
          <a:blip r:embed="rId2"/>
          <a:stretch>
            <a:fillRect/>
          </a:stretch>
        </p:blipFill>
        <p:spPr>
          <a:xfrm>
            <a:off x="2004182" y="524151"/>
            <a:ext cx="5133733" cy="5049848"/>
          </a:xfrm>
          <a:prstGeom prst="rect">
            <a:avLst/>
          </a:prstGeom>
        </p:spPr>
      </p:pic>
      <p:sp>
        <p:nvSpPr>
          <p:cNvPr id="10" name="CuadroTexto 9">
            <a:extLst>
              <a:ext uri="{FF2B5EF4-FFF2-40B4-BE49-F238E27FC236}">
                <a16:creationId xmlns:a16="http://schemas.microsoft.com/office/drawing/2014/main" id="{CFF2401A-2ADE-4D79-B413-3CBED4784EC2}"/>
              </a:ext>
            </a:extLst>
          </p:cNvPr>
          <p:cNvSpPr txBox="1"/>
          <p:nvPr/>
        </p:nvSpPr>
        <p:spPr>
          <a:xfrm>
            <a:off x="709195" y="4234649"/>
            <a:ext cx="1881605" cy="369332"/>
          </a:xfrm>
          <a:prstGeom prst="rect">
            <a:avLst/>
          </a:prstGeom>
          <a:noFill/>
        </p:spPr>
        <p:txBody>
          <a:bodyPr wrap="none" rtlCol="0">
            <a:spAutoFit/>
          </a:bodyPr>
          <a:lstStyle/>
          <a:p>
            <a:r>
              <a:rPr lang="es-ES" dirty="0">
                <a:solidFill>
                  <a:srgbClr val="0070C0"/>
                </a:solidFill>
              </a:rPr>
              <a:t>RA= Read Address</a:t>
            </a:r>
            <a:endParaRPr lang="es-HN" dirty="0">
              <a:solidFill>
                <a:srgbClr val="0070C0"/>
              </a:solidFill>
            </a:endParaRPr>
          </a:p>
        </p:txBody>
      </p:sp>
    </p:spTree>
    <p:extLst>
      <p:ext uri="{BB962C8B-B14F-4D97-AF65-F5344CB8AC3E}">
        <p14:creationId xmlns:p14="http://schemas.microsoft.com/office/powerpoint/2010/main" val="29176470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Título"/>
          <p:cNvSpPr txBox="1">
            <a:spLocks/>
          </p:cNvSpPr>
          <p:nvPr/>
        </p:nvSpPr>
        <p:spPr>
          <a:xfrm>
            <a:off x="457200" y="71414"/>
            <a:ext cx="8229600" cy="11430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MX" sz="2800" b="1" i="0" u="none" strike="noStrike" kern="1200" cap="none" spc="0" normalizeH="0" baseline="0" noProof="0" dirty="0">
                <a:ln>
                  <a:noFill/>
                </a:ln>
                <a:solidFill>
                  <a:srgbClr val="0070C0"/>
                </a:solidFill>
                <a:effectLst/>
                <a:uLnTx/>
                <a:uFillTx/>
                <a:latin typeface="Calibri"/>
                <a:ea typeface="+mn-ea"/>
                <a:cs typeface="+mn-cs"/>
              </a:rPr>
              <a:t>ORGANIZACIÓN TIPICA DE CACHE</a:t>
            </a:r>
          </a:p>
        </p:txBody>
      </p:sp>
      <p:sp>
        <p:nvSpPr>
          <p:cNvPr id="5" name="4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6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6" name="5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8" name="7 Diagrama"/>
          <p:cNvGraphicFramePr/>
          <p:nvPr/>
        </p:nvGraphicFramePr>
        <p:xfrm>
          <a:off x="214282" y="4357694"/>
          <a:ext cx="8643966" cy="2000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Imagen 3">
            <a:extLst>
              <a:ext uri="{FF2B5EF4-FFF2-40B4-BE49-F238E27FC236}">
                <a16:creationId xmlns:a16="http://schemas.microsoft.com/office/drawing/2014/main" id="{E8FB24B7-B36B-4498-A819-CEF148AC94F7}"/>
              </a:ext>
            </a:extLst>
          </p:cNvPr>
          <p:cNvPicPr>
            <a:picLocks noChangeAspect="1"/>
          </p:cNvPicPr>
          <p:nvPr/>
        </p:nvPicPr>
        <p:blipFill>
          <a:blip r:embed="rId7"/>
          <a:stretch>
            <a:fillRect/>
          </a:stretch>
        </p:blipFill>
        <p:spPr>
          <a:xfrm>
            <a:off x="1757362" y="579916"/>
            <a:ext cx="5629275" cy="36385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Horizontal)">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4 Diagrama"/>
          <p:cNvGraphicFramePr/>
          <p:nvPr>
            <p:extLst>
              <p:ext uri="{D42A27DB-BD31-4B8C-83A1-F6EECF244321}">
                <p14:modId xmlns:p14="http://schemas.microsoft.com/office/powerpoint/2010/main" val="3275846656"/>
              </p:ext>
            </p:extLst>
          </p:nvPr>
        </p:nvGraphicFramePr>
        <p:xfrm>
          <a:off x="785786" y="428604"/>
          <a:ext cx="7643866" cy="52864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6 CuadroTexto"/>
          <p:cNvSpPr txBox="1"/>
          <p:nvPr/>
        </p:nvSpPr>
        <p:spPr>
          <a:xfrm>
            <a:off x="3488019" y="428604"/>
            <a:ext cx="3840090"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srgbClr val="0070C0"/>
                </a:solidFill>
                <a:effectLst/>
                <a:uLnTx/>
                <a:uFillTx/>
                <a:latin typeface="Calibri"/>
                <a:ea typeface="+mn-ea"/>
                <a:cs typeface="+mn-cs"/>
              </a:rPr>
              <a:t>COMPONENTES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srgbClr val="0070C0"/>
                </a:solidFill>
                <a:effectLst/>
                <a:uLnTx/>
                <a:uFillTx/>
                <a:latin typeface="Calibri"/>
                <a:ea typeface="+mn-ea"/>
                <a:cs typeface="+mn-cs"/>
              </a:rPr>
              <a:t> DE LA MEMORIA CACHE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a:xfrm>
            <a:off x="457200" y="-24"/>
            <a:ext cx="8229600" cy="1143000"/>
          </a:xfrm>
        </p:spPr>
        <p:txBody>
          <a:bodyPr>
            <a:noAutofit/>
          </a:bodyPr>
          <a:lstStyle/>
          <a:p>
            <a:r>
              <a:rPr lang="es-MX" sz="3200" b="1" dirty="0">
                <a:solidFill>
                  <a:srgbClr val="006699"/>
                </a:solidFill>
              </a:rPr>
              <a:t>ELEMENTOS DE DISEÑO DE MEMORIA CACHE </a:t>
            </a:r>
          </a:p>
        </p:txBody>
      </p:sp>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3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3" name="2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7" name="6 Diagrama"/>
          <p:cNvGraphicFramePr/>
          <p:nvPr>
            <p:extLst>
              <p:ext uri="{D42A27DB-BD31-4B8C-83A1-F6EECF244321}">
                <p14:modId xmlns:p14="http://schemas.microsoft.com/office/powerpoint/2010/main" val="1644002704"/>
              </p:ext>
            </p:extLst>
          </p:nvPr>
        </p:nvGraphicFramePr>
        <p:xfrm>
          <a:off x="1142976" y="1071546"/>
          <a:ext cx="7143800" cy="4857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2D8537D-6575-3893-BDFC-67CD52734EBC}"/>
              </a:ext>
            </a:extLst>
          </p:cNvPr>
          <p:cNvSpPr>
            <a:spLocks noGrp="1"/>
          </p:cNvSpPr>
          <p:nvPr>
            <p:ph type="dt" sz="half" idx="10"/>
          </p:nvPr>
        </p:nvSpPr>
        <p:spPr/>
        <p:txBody>
          <a:bodyPr/>
          <a:lstStyle/>
          <a:p>
            <a:r>
              <a:rPr lang="es-HN"/>
              <a:t>Ing. Miguel Aguilar</a:t>
            </a:r>
            <a:endParaRPr lang="es-MX"/>
          </a:p>
        </p:txBody>
      </p:sp>
      <p:sp>
        <p:nvSpPr>
          <p:cNvPr id="3" name="Marcador de pie de página 2">
            <a:extLst>
              <a:ext uri="{FF2B5EF4-FFF2-40B4-BE49-F238E27FC236}">
                <a16:creationId xmlns:a16="http://schemas.microsoft.com/office/drawing/2014/main" id="{527785F2-3588-3B8F-7CC0-B805074B6630}"/>
              </a:ext>
            </a:extLst>
          </p:cNvPr>
          <p:cNvSpPr>
            <a:spLocks noGrp="1"/>
          </p:cNvSpPr>
          <p:nvPr>
            <p:ph type="ftr" sz="quarter" idx="11"/>
          </p:nvPr>
        </p:nvSpPr>
        <p:spPr/>
        <p:txBody>
          <a:bodyPr/>
          <a:lstStyle/>
          <a:p>
            <a:r>
              <a:rPr lang="es-MX"/>
              <a:t>Arquitectura de Computadoras</a:t>
            </a:r>
          </a:p>
        </p:txBody>
      </p:sp>
      <p:sp>
        <p:nvSpPr>
          <p:cNvPr id="4" name="Marcador de número de diapositiva 3">
            <a:extLst>
              <a:ext uri="{FF2B5EF4-FFF2-40B4-BE49-F238E27FC236}">
                <a16:creationId xmlns:a16="http://schemas.microsoft.com/office/drawing/2014/main" id="{DF8E7D0C-2183-30F8-6E9F-C11F6119CFBD}"/>
              </a:ext>
            </a:extLst>
          </p:cNvPr>
          <p:cNvSpPr>
            <a:spLocks noGrp="1"/>
          </p:cNvSpPr>
          <p:nvPr>
            <p:ph type="sldNum" sz="quarter" idx="12"/>
          </p:nvPr>
        </p:nvSpPr>
        <p:spPr/>
        <p:txBody>
          <a:bodyPr/>
          <a:lstStyle/>
          <a:p>
            <a:fld id="{5B3FB27E-8011-4B47-ACF1-F2A542C1FF6D}" type="slidenum">
              <a:rPr lang="es-MX" smtClean="0"/>
              <a:pPr/>
              <a:t>57</a:t>
            </a:fld>
            <a:endParaRPr lang="es-MX"/>
          </a:p>
        </p:txBody>
      </p:sp>
      <p:graphicFrame>
        <p:nvGraphicFramePr>
          <p:cNvPr id="5" name="4 Diagrama">
            <a:extLst>
              <a:ext uri="{FF2B5EF4-FFF2-40B4-BE49-F238E27FC236}">
                <a16:creationId xmlns:a16="http://schemas.microsoft.com/office/drawing/2014/main" id="{E06D75AC-9640-D9E3-7ACD-AA090D3B9659}"/>
              </a:ext>
            </a:extLst>
          </p:cNvPr>
          <p:cNvGraphicFramePr/>
          <p:nvPr>
            <p:extLst>
              <p:ext uri="{D42A27DB-BD31-4B8C-83A1-F6EECF244321}">
                <p14:modId xmlns:p14="http://schemas.microsoft.com/office/powerpoint/2010/main" val="2829904317"/>
              </p:ext>
            </p:extLst>
          </p:nvPr>
        </p:nvGraphicFramePr>
        <p:xfrm>
          <a:off x="112541" y="136525"/>
          <a:ext cx="8926453" cy="60462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6 CuadroTexto">
            <a:extLst>
              <a:ext uri="{FF2B5EF4-FFF2-40B4-BE49-F238E27FC236}">
                <a16:creationId xmlns:a16="http://schemas.microsoft.com/office/drawing/2014/main" id="{0A1FFC9A-C910-DE31-7F9B-439057F0EA64}"/>
              </a:ext>
            </a:extLst>
          </p:cNvPr>
          <p:cNvSpPr txBox="1"/>
          <p:nvPr/>
        </p:nvSpPr>
        <p:spPr>
          <a:xfrm>
            <a:off x="3375375" y="358514"/>
            <a:ext cx="4244625"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3200" b="1" i="0" u="none" strike="noStrike" kern="1200" cap="none" spc="0" normalizeH="0" baseline="0" noProof="0" dirty="0">
                <a:ln>
                  <a:noFill/>
                </a:ln>
                <a:solidFill>
                  <a:srgbClr val="0070C0"/>
                </a:solidFill>
                <a:effectLst/>
                <a:uLnTx/>
                <a:uFillTx/>
                <a:latin typeface="Calibri"/>
                <a:ea typeface="+mn-ea"/>
                <a:cs typeface="+mn-cs"/>
              </a:rPr>
              <a:t>DIRECCIONES DE CACHE</a:t>
            </a:r>
          </a:p>
        </p:txBody>
      </p:sp>
    </p:spTree>
    <p:extLst>
      <p:ext uri="{BB962C8B-B14F-4D97-AF65-F5344CB8AC3E}">
        <p14:creationId xmlns:p14="http://schemas.microsoft.com/office/powerpoint/2010/main" val="2044682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DD281A7-5939-5515-62E9-7BB2E4231F59}"/>
              </a:ext>
            </a:extLst>
          </p:cNvPr>
          <p:cNvSpPr>
            <a:spLocks noGrp="1"/>
          </p:cNvSpPr>
          <p:nvPr>
            <p:ph type="dt" sz="half" idx="10"/>
          </p:nvPr>
        </p:nvSpPr>
        <p:spPr/>
        <p:txBody>
          <a:bodyPr/>
          <a:lstStyle/>
          <a:p>
            <a:r>
              <a:rPr lang="es-HN"/>
              <a:t>Ing. Miguel Aguilar</a:t>
            </a:r>
            <a:endParaRPr lang="es-MX"/>
          </a:p>
        </p:txBody>
      </p:sp>
      <p:sp>
        <p:nvSpPr>
          <p:cNvPr id="3" name="Marcador de pie de página 2">
            <a:extLst>
              <a:ext uri="{FF2B5EF4-FFF2-40B4-BE49-F238E27FC236}">
                <a16:creationId xmlns:a16="http://schemas.microsoft.com/office/drawing/2014/main" id="{3C9BA9C0-6CB5-3746-CDD3-29CF205E1947}"/>
              </a:ext>
            </a:extLst>
          </p:cNvPr>
          <p:cNvSpPr>
            <a:spLocks noGrp="1"/>
          </p:cNvSpPr>
          <p:nvPr>
            <p:ph type="ftr" sz="quarter" idx="11"/>
          </p:nvPr>
        </p:nvSpPr>
        <p:spPr/>
        <p:txBody>
          <a:bodyPr/>
          <a:lstStyle/>
          <a:p>
            <a:r>
              <a:rPr lang="es-MX"/>
              <a:t>Arquitectura de Computadoras</a:t>
            </a:r>
          </a:p>
        </p:txBody>
      </p:sp>
      <p:sp>
        <p:nvSpPr>
          <p:cNvPr id="4" name="Marcador de número de diapositiva 3">
            <a:extLst>
              <a:ext uri="{FF2B5EF4-FFF2-40B4-BE49-F238E27FC236}">
                <a16:creationId xmlns:a16="http://schemas.microsoft.com/office/drawing/2014/main" id="{D9456360-646C-C331-358B-A61442C410F3}"/>
              </a:ext>
            </a:extLst>
          </p:cNvPr>
          <p:cNvSpPr>
            <a:spLocks noGrp="1"/>
          </p:cNvSpPr>
          <p:nvPr>
            <p:ph type="sldNum" sz="quarter" idx="12"/>
          </p:nvPr>
        </p:nvSpPr>
        <p:spPr/>
        <p:txBody>
          <a:bodyPr/>
          <a:lstStyle/>
          <a:p>
            <a:fld id="{5B3FB27E-8011-4B47-ACF1-F2A542C1FF6D}" type="slidenum">
              <a:rPr lang="es-MX" smtClean="0"/>
              <a:pPr/>
              <a:t>58</a:t>
            </a:fld>
            <a:endParaRPr lang="es-MX"/>
          </a:p>
        </p:txBody>
      </p:sp>
      <p:graphicFrame>
        <p:nvGraphicFramePr>
          <p:cNvPr id="5" name="Diagrama 4">
            <a:extLst>
              <a:ext uri="{FF2B5EF4-FFF2-40B4-BE49-F238E27FC236}">
                <a16:creationId xmlns:a16="http://schemas.microsoft.com/office/drawing/2014/main" id="{92AEF790-97B2-704D-02A5-A02888F11705}"/>
              </a:ext>
            </a:extLst>
          </p:cNvPr>
          <p:cNvGraphicFramePr/>
          <p:nvPr>
            <p:extLst>
              <p:ext uri="{D42A27DB-BD31-4B8C-83A1-F6EECF244321}">
                <p14:modId xmlns:p14="http://schemas.microsoft.com/office/powerpoint/2010/main" val="1600157379"/>
              </p:ext>
            </p:extLst>
          </p:nvPr>
        </p:nvGraphicFramePr>
        <p:xfrm>
          <a:off x="63305" y="180000"/>
          <a:ext cx="9017390" cy="61475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CuadroTexto 5">
            <a:extLst>
              <a:ext uri="{FF2B5EF4-FFF2-40B4-BE49-F238E27FC236}">
                <a16:creationId xmlns:a16="http://schemas.microsoft.com/office/drawing/2014/main" id="{09E1E8E3-32BA-D776-DC8B-0B32C5643DCA}"/>
              </a:ext>
            </a:extLst>
          </p:cNvPr>
          <p:cNvSpPr txBox="1"/>
          <p:nvPr/>
        </p:nvSpPr>
        <p:spPr>
          <a:xfrm>
            <a:off x="3809399" y="530418"/>
            <a:ext cx="3010055" cy="646331"/>
          </a:xfrm>
          <a:prstGeom prst="rect">
            <a:avLst/>
          </a:prstGeom>
          <a:noFill/>
        </p:spPr>
        <p:txBody>
          <a:bodyPr wrap="none" rtlCol="0">
            <a:spAutoFit/>
          </a:bodyPr>
          <a:lstStyle/>
          <a:p>
            <a:r>
              <a:rPr lang="es-ES" sz="3600" b="1" dirty="0">
                <a:solidFill>
                  <a:srgbClr val="0070C0"/>
                </a:solidFill>
              </a:rPr>
              <a:t>CACHE LÓGICA</a:t>
            </a:r>
            <a:endParaRPr lang="es-HN" sz="3600" b="1" dirty="0">
              <a:solidFill>
                <a:srgbClr val="0070C0"/>
              </a:solidFill>
            </a:endParaRPr>
          </a:p>
        </p:txBody>
      </p:sp>
    </p:spTree>
    <p:extLst>
      <p:ext uri="{BB962C8B-B14F-4D97-AF65-F5344CB8AC3E}">
        <p14:creationId xmlns:p14="http://schemas.microsoft.com/office/powerpoint/2010/main" val="2492857615"/>
      </p:ext>
    </p:extLst>
  </p:cSld>
  <p:clrMapOvr>
    <a:masterClrMapping/>
  </p:clrMapOvr>
  <p:extLst>
    <p:ext uri="{6950BFC3-D8DA-4A85-94F7-54DA5524770B}">
      <p188:commentRel xmlns:p188="http://schemas.microsoft.com/office/powerpoint/2018/8/main" r:id="rId3"/>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368B773-38AD-A6AB-93DF-F3C9FC691309}"/>
              </a:ext>
            </a:extLst>
          </p:cNvPr>
          <p:cNvSpPr>
            <a:spLocks noGrp="1"/>
          </p:cNvSpPr>
          <p:nvPr>
            <p:ph type="dt" sz="half" idx="10"/>
          </p:nvPr>
        </p:nvSpPr>
        <p:spPr/>
        <p:txBody>
          <a:bodyPr/>
          <a:lstStyle/>
          <a:p>
            <a:r>
              <a:rPr lang="es-HN"/>
              <a:t>Ing. Miguel Aguilar</a:t>
            </a:r>
            <a:endParaRPr lang="es-MX"/>
          </a:p>
        </p:txBody>
      </p:sp>
      <p:sp>
        <p:nvSpPr>
          <p:cNvPr id="3" name="Marcador de pie de página 2">
            <a:extLst>
              <a:ext uri="{FF2B5EF4-FFF2-40B4-BE49-F238E27FC236}">
                <a16:creationId xmlns:a16="http://schemas.microsoft.com/office/drawing/2014/main" id="{F2F3C08A-00B9-908D-0187-7B9013656E90}"/>
              </a:ext>
            </a:extLst>
          </p:cNvPr>
          <p:cNvSpPr>
            <a:spLocks noGrp="1"/>
          </p:cNvSpPr>
          <p:nvPr>
            <p:ph type="ftr" sz="quarter" idx="11"/>
          </p:nvPr>
        </p:nvSpPr>
        <p:spPr/>
        <p:txBody>
          <a:bodyPr/>
          <a:lstStyle/>
          <a:p>
            <a:r>
              <a:rPr lang="es-MX"/>
              <a:t>Arquitectura de Computadoras</a:t>
            </a:r>
          </a:p>
        </p:txBody>
      </p:sp>
      <p:sp>
        <p:nvSpPr>
          <p:cNvPr id="4" name="Marcador de número de diapositiva 3">
            <a:extLst>
              <a:ext uri="{FF2B5EF4-FFF2-40B4-BE49-F238E27FC236}">
                <a16:creationId xmlns:a16="http://schemas.microsoft.com/office/drawing/2014/main" id="{2A5D20B5-8CCF-7935-533A-349DDD4ABFEC}"/>
              </a:ext>
            </a:extLst>
          </p:cNvPr>
          <p:cNvSpPr>
            <a:spLocks noGrp="1"/>
          </p:cNvSpPr>
          <p:nvPr>
            <p:ph type="sldNum" sz="quarter" idx="12"/>
          </p:nvPr>
        </p:nvSpPr>
        <p:spPr/>
        <p:txBody>
          <a:bodyPr/>
          <a:lstStyle/>
          <a:p>
            <a:fld id="{5B3FB27E-8011-4B47-ACF1-F2A542C1FF6D}" type="slidenum">
              <a:rPr lang="es-MX" smtClean="0"/>
              <a:pPr/>
              <a:t>59</a:t>
            </a:fld>
            <a:endParaRPr lang="es-MX"/>
          </a:p>
        </p:txBody>
      </p:sp>
      <p:graphicFrame>
        <p:nvGraphicFramePr>
          <p:cNvPr id="5" name="Diagrama 4">
            <a:extLst>
              <a:ext uri="{FF2B5EF4-FFF2-40B4-BE49-F238E27FC236}">
                <a16:creationId xmlns:a16="http://schemas.microsoft.com/office/drawing/2014/main" id="{B44F75E2-C575-B039-99CA-670C734A2574}"/>
              </a:ext>
            </a:extLst>
          </p:cNvPr>
          <p:cNvGraphicFramePr/>
          <p:nvPr>
            <p:extLst>
              <p:ext uri="{D42A27DB-BD31-4B8C-83A1-F6EECF244321}">
                <p14:modId xmlns:p14="http://schemas.microsoft.com/office/powerpoint/2010/main" val="1005776668"/>
              </p:ext>
            </p:extLst>
          </p:nvPr>
        </p:nvGraphicFramePr>
        <p:xfrm>
          <a:off x="295423" y="436098"/>
          <a:ext cx="8539088" cy="5697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uadroTexto 5">
            <a:extLst>
              <a:ext uri="{FF2B5EF4-FFF2-40B4-BE49-F238E27FC236}">
                <a16:creationId xmlns:a16="http://schemas.microsoft.com/office/drawing/2014/main" id="{7BFC7AE5-0BCF-5FB2-E6DA-AB2A25493B56}"/>
              </a:ext>
            </a:extLst>
          </p:cNvPr>
          <p:cNvSpPr txBox="1"/>
          <p:nvPr/>
        </p:nvSpPr>
        <p:spPr>
          <a:xfrm>
            <a:off x="3879737" y="724487"/>
            <a:ext cx="2768130" cy="646331"/>
          </a:xfrm>
          <a:prstGeom prst="rect">
            <a:avLst/>
          </a:prstGeom>
          <a:noFill/>
        </p:spPr>
        <p:txBody>
          <a:bodyPr wrap="none" rtlCol="0">
            <a:spAutoFit/>
          </a:bodyPr>
          <a:lstStyle/>
          <a:p>
            <a:r>
              <a:rPr lang="es-ES" sz="3600" b="1" dirty="0">
                <a:solidFill>
                  <a:srgbClr val="0070C0"/>
                </a:solidFill>
              </a:rPr>
              <a:t>CACHE FISICA</a:t>
            </a:r>
            <a:endParaRPr lang="es-HN" sz="3600" b="1" dirty="0">
              <a:solidFill>
                <a:srgbClr val="0070C0"/>
              </a:solidFill>
            </a:endParaRPr>
          </a:p>
        </p:txBody>
      </p:sp>
    </p:spTree>
    <p:extLst>
      <p:ext uri="{BB962C8B-B14F-4D97-AF65-F5344CB8AC3E}">
        <p14:creationId xmlns:p14="http://schemas.microsoft.com/office/powerpoint/2010/main" val="3492344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8" name="7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6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030" name="Picture 6"/>
          <p:cNvPicPr>
            <a:picLocks noChangeAspect="1" noChangeArrowheads="1"/>
          </p:cNvPicPr>
          <p:nvPr/>
        </p:nvPicPr>
        <p:blipFill>
          <a:blip r:embed="rId2"/>
          <a:srcRect/>
          <a:stretch>
            <a:fillRect/>
          </a:stretch>
        </p:blipFill>
        <p:spPr bwMode="auto">
          <a:xfrm>
            <a:off x="3124200" y="2398801"/>
            <a:ext cx="2028825" cy="3352800"/>
          </a:xfrm>
          <a:prstGeom prst="rect">
            <a:avLst/>
          </a:prstGeom>
          <a:noFill/>
          <a:ln w="9525">
            <a:noFill/>
            <a:miter lim="800000"/>
            <a:headEnd/>
            <a:tailEnd/>
          </a:ln>
          <a:effectLst/>
        </p:spPr>
      </p:pic>
      <p:graphicFrame>
        <p:nvGraphicFramePr>
          <p:cNvPr id="18" name="17 Diagrama"/>
          <p:cNvGraphicFramePr/>
          <p:nvPr>
            <p:extLst>
              <p:ext uri="{D42A27DB-BD31-4B8C-83A1-F6EECF244321}">
                <p14:modId xmlns:p14="http://schemas.microsoft.com/office/powerpoint/2010/main" val="3285749086"/>
              </p:ext>
            </p:extLst>
          </p:nvPr>
        </p:nvGraphicFramePr>
        <p:xfrm>
          <a:off x="1643042" y="214314"/>
          <a:ext cx="6096000" cy="1428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edge">
                                      <p:cBhvr>
                                        <p:cTn id="7" dur="2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blinds(horizontal)">
                                      <p:cBhvr>
                                        <p:cTn id="12" dur="2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4D8DFD6-7647-F8EA-0CD8-0D10B2AAE872}"/>
              </a:ext>
            </a:extLst>
          </p:cNvPr>
          <p:cNvSpPr>
            <a:spLocks noGrp="1"/>
          </p:cNvSpPr>
          <p:nvPr>
            <p:ph type="dt" sz="half" idx="10"/>
          </p:nvPr>
        </p:nvSpPr>
        <p:spPr/>
        <p:txBody>
          <a:bodyPr/>
          <a:lstStyle/>
          <a:p>
            <a:r>
              <a:rPr lang="es-HN"/>
              <a:t>Ing. Miguel Aguilar</a:t>
            </a:r>
            <a:endParaRPr lang="es-MX"/>
          </a:p>
        </p:txBody>
      </p:sp>
      <p:sp>
        <p:nvSpPr>
          <p:cNvPr id="3" name="Marcador de pie de página 2">
            <a:extLst>
              <a:ext uri="{FF2B5EF4-FFF2-40B4-BE49-F238E27FC236}">
                <a16:creationId xmlns:a16="http://schemas.microsoft.com/office/drawing/2014/main" id="{EB4FAEFF-D4FC-C319-8756-EE44F4AD499B}"/>
              </a:ext>
            </a:extLst>
          </p:cNvPr>
          <p:cNvSpPr>
            <a:spLocks noGrp="1"/>
          </p:cNvSpPr>
          <p:nvPr>
            <p:ph type="ftr" sz="quarter" idx="11"/>
          </p:nvPr>
        </p:nvSpPr>
        <p:spPr/>
        <p:txBody>
          <a:bodyPr/>
          <a:lstStyle/>
          <a:p>
            <a:r>
              <a:rPr lang="es-MX"/>
              <a:t>Arquitectura de Computadoras</a:t>
            </a:r>
          </a:p>
        </p:txBody>
      </p:sp>
      <p:sp>
        <p:nvSpPr>
          <p:cNvPr id="4" name="Marcador de número de diapositiva 3">
            <a:extLst>
              <a:ext uri="{FF2B5EF4-FFF2-40B4-BE49-F238E27FC236}">
                <a16:creationId xmlns:a16="http://schemas.microsoft.com/office/drawing/2014/main" id="{732E4A9C-95C6-09EB-FCBF-006904176DB4}"/>
              </a:ext>
            </a:extLst>
          </p:cNvPr>
          <p:cNvSpPr>
            <a:spLocks noGrp="1"/>
          </p:cNvSpPr>
          <p:nvPr>
            <p:ph type="sldNum" sz="quarter" idx="12"/>
          </p:nvPr>
        </p:nvSpPr>
        <p:spPr/>
        <p:txBody>
          <a:bodyPr/>
          <a:lstStyle/>
          <a:p>
            <a:fld id="{5B3FB27E-8011-4B47-ACF1-F2A542C1FF6D}" type="slidenum">
              <a:rPr lang="es-MX" smtClean="0"/>
              <a:pPr/>
              <a:t>60</a:t>
            </a:fld>
            <a:endParaRPr lang="es-MX"/>
          </a:p>
        </p:txBody>
      </p:sp>
      <p:pic>
        <p:nvPicPr>
          <p:cNvPr id="6" name="Imagen 5">
            <a:extLst>
              <a:ext uri="{FF2B5EF4-FFF2-40B4-BE49-F238E27FC236}">
                <a16:creationId xmlns:a16="http://schemas.microsoft.com/office/drawing/2014/main" id="{6099F7B1-ED7C-B380-E375-2665982E1392}"/>
              </a:ext>
            </a:extLst>
          </p:cNvPr>
          <p:cNvPicPr>
            <a:picLocks noChangeAspect="1"/>
          </p:cNvPicPr>
          <p:nvPr/>
        </p:nvPicPr>
        <p:blipFill>
          <a:blip r:embed="rId2"/>
          <a:stretch>
            <a:fillRect/>
          </a:stretch>
        </p:blipFill>
        <p:spPr>
          <a:xfrm>
            <a:off x="1711105" y="1179214"/>
            <a:ext cx="5721790" cy="4499572"/>
          </a:xfrm>
          <a:prstGeom prst="rect">
            <a:avLst/>
          </a:prstGeom>
        </p:spPr>
      </p:pic>
      <p:sp>
        <p:nvSpPr>
          <p:cNvPr id="7" name="CuadroTexto 6">
            <a:extLst>
              <a:ext uri="{FF2B5EF4-FFF2-40B4-BE49-F238E27FC236}">
                <a16:creationId xmlns:a16="http://schemas.microsoft.com/office/drawing/2014/main" id="{70B24539-B0DA-8FF9-9760-22C81D18615B}"/>
              </a:ext>
            </a:extLst>
          </p:cNvPr>
          <p:cNvSpPr txBox="1"/>
          <p:nvPr/>
        </p:nvSpPr>
        <p:spPr>
          <a:xfrm>
            <a:off x="2477933" y="136525"/>
            <a:ext cx="4257063" cy="584775"/>
          </a:xfrm>
          <a:prstGeom prst="rect">
            <a:avLst/>
          </a:prstGeom>
          <a:noFill/>
        </p:spPr>
        <p:txBody>
          <a:bodyPr wrap="none" rtlCol="0">
            <a:spAutoFit/>
          </a:bodyPr>
          <a:lstStyle/>
          <a:p>
            <a:r>
              <a:rPr lang="es-ES" sz="3200" b="1" dirty="0">
                <a:solidFill>
                  <a:srgbClr val="0070C0"/>
                </a:solidFill>
              </a:rPr>
              <a:t>CACHE LOGICA Y FISICA </a:t>
            </a:r>
            <a:endParaRPr lang="es-HN" sz="3200" b="1" dirty="0">
              <a:solidFill>
                <a:srgbClr val="0070C0"/>
              </a:solidFill>
            </a:endParaRPr>
          </a:p>
        </p:txBody>
      </p:sp>
    </p:spTree>
    <p:extLst>
      <p:ext uri="{BB962C8B-B14F-4D97-AF65-F5344CB8AC3E}">
        <p14:creationId xmlns:p14="http://schemas.microsoft.com/office/powerpoint/2010/main" val="33467933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a:xfrm>
            <a:off x="457200" y="-24"/>
            <a:ext cx="8229600" cy="642942"/>
          </a:xfrm>
        </p:spPr>
        <p:txBody>
          <a:bodyPr>
            <a:normAutofit/>
          </a:bodyPr>
          <a:lstStyle/>
          <a:p>
            <a:r>
              <a:rPr lang="es-MX" sz="3200" b="1" dirty="0">
                <a:solidFill>
                  <a:srgbClr val="006699"/>
                </a:solidFill>
              </a:rPr>
              <a:t>FUNCION DE ASIGNACION</a:t>
            </a:r>
          </a:p>
        </p:txBody>
      </p:sp>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9" name="8 Diagrama"/>
          <p:cNvGraphicFramePr/>
          <p:nvPr/>
        </p:nvGraphicFramePr>
        <p:xfrm>
          <a:off x="642910" y="2071678"/>
          <a:ext cx="7858180" cy="4206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9 Rectángulo redondeado"/>
          <p:cNvSpPr/>
          <p:nvPr/>
        </p:nvSpPr>
        <p:spPr>
          <a:xfrm>
            <a:off x="428564" y="785794"/>
            <a:ext cx="8358278" cy="928694"/>
          </a:xfrm>
          <a:prstGeom prst="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6699"/>
                </a:solidFill>
                <a:effectLst/>
                <a:uLnTx/>
                <a:uFillTx/>
                <a:latin typeface="Calibri"/>
                <a:ea typeface="+mn-ea"/>
                <a:cs typeface="+mn-cs"/>
              </a:rPr>
              <a:t>Una función de asignación es un método utilizado para localizar una dirección de memoria dentro de la cache.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edge">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21" name="20 Diagrama"/>
          <p:cNvGraphicFramePr/>
          <p:nvPr/>
        </p:nvGraphicFramePr>
        <p:xfrm>
          <a:off x="1619272" y="1651016"/>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21 Rectángulo redondeado"/>
          <p:cNvSpPr/>
          <p:nvPr/>
        </p:nvSpPr>
        <p:spPr>
          <a:xfrm>
            <a:off x="1857356" y="285728"/>
            <a:ext cx="5715040" cy="785818"/>
          </a:xfrm>
          <a:prstGeom prst="rect">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3200" b="1" i="0" u="none" strike="noStrike" kern="1200" cap="none" spc="0" normalizeH="0" baseline="0" noProof="0" dirty="0">
                <a:ln>
                  <a:noFill/>
                </a:ln>
                <a:solidFill>
                  <a:srgbClr val="006699"/>
                </a:solidFill>
                <a:effectLst/>
                <a:uLnTx/>
                <a:uFillTx/>
                <a:latin typeface="Calibri"/>
                <a:ea typeface="+mn-ea"/>
                <a:cs typeface="+mn-cs"/>
              </a:rPr>
              <a:t>TECNICAS DE ASIGNACION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ox(in)">
                                      <p:cBhvr>
                                        <p:cTn id="7" dur="20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AsOne/>
      </p:bldGraphic>
      <p:bldP spid="2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4 Diagrama"/>
          <p:cNvGraphicFramePr/>
          <p:nvPr>
            <p:extLst>
              <p:ext uri="{D42A27DB-BD31-4B8C-83A1-F6EECF244321}">
                <p14:modId xmlns:p14="http://schemas.microsoft.com/office/powerpoint/2010/main" val="2519106236"/>
              </p:ext>
            </p:extLst>
          </p:nvPr>
        </p:nvGraphicFramePr>
        <p:xfrm>
          <a:off x="857224" y="357166"/>
          <a:ext cx="7429552" cy="55721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5 Rectángulo"/>
          <p:cNvSpPr/>
          <p:nvPr/>
        </p:nvSpPr>
        <p:spPr>
          <a:xfrm>
            <a:off x="2786050" y="546067"/>
            <a:ext cx="550072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800" b="1" i="0" u="none" strike="noStrike" kern="1200" cap="none" spc="0" normalizeH="0" baseline="0" noProof="0" dirty="0">
                <a:ln>
                  <a:noFill/>
                </a:ln>
                <a:solidFill>
                  <a:srgbClr val="0070C0"/>
                </a:solidFill>
                <a:effectLst/>
                <a:uLnTx/>
                <a:uFillTx/>
                <a:latin typeface="Calibri"/>
                <a:ea typeface="+mn-ea"/>
                <a:cs typeface="+mn-cs"/>
              </a:rPr>
              <a:t>ASIGNACION DIRECTA</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Marcador de número de diapositiva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Imagen 4"/>
          <p:cNvPicPr>
            <a:picLocks noChangeAspect="1"/>
          </p:cNvPicPr>
          <p:nvPr/>
        </p:nvPicPr>
        <p:blipFill>
          <a:blip r:embed="rId2"/>
          <a:stretch>
            <a:fillRect/>
          </a:stretch>
        </p:blipFill>
        <p:spPr>
          <a:xfrm>
            <a:off x="1691680" y="1124744"/>
            <a:ext cx="5688632" cy="3995932"/>
          </a:xfrm>
          <a:prstGeom prst="rect">
            <a:avLst/>
          </a:prstGeom>
        </p:spPr>
      </p:pic>
      <mc:AlternateContent xmlns:mc="http://schemas.openxmlformats.org/markup-compatibility/2006" xmlns:a14="http://schemas.microsoft.com/office/drawing/2010/main">
        <mc:Choice Requires="a14">
          <p:sp>
            <p:nvSpPr>
              <p:cNvPr id="7" name="Rectángulo 6"/>
              <p:cNvSpPr/>
              <p:nvPr/>
            </p:nvSpPr>
            <p:spPr>
              <a:xfrm>
                <a:off x="899592" y="5373216"/>
                <a:ext cx="7336056" cy="936104"/>
              </a:xfrm>
              <a:prstGeom prst="rect">
                <a:avLst/>
              </a:prstGeom>
              <a:solidFill>
                <a:schemeClr val="bg1"/>
              </a:solidFill>
              <a:ln w="9525"/>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4F81BD">
                        <a:lumMod val="50000"/>
                      </a:srgbClr>
                    </a:solidFill>
                    <a:effectLst/>
                    <a:uLnTx/>
                    <a:uFillTx/>
                    <a:latin typeface="Calibri"/>
                    <a:ea typeface="+mn-ea"/>
                    <a:cs typeface="+mn-cs"/>
                  </a:rPr>
                  <a:t>Memoria cache antes y después de una referencia a una palabra </a:t>
                </a:r>
                <a14:m>
                  <m:oMath xmlns:m="http://schemas.openxmlformats.org/officeDocument/2006/math">
                    <m:sSub>
                      <m:sSubPr>
                        <m:ctrlPr>
                          <a:rPr kumimoji="0" lang="es-ES" sz="1800" b="0" i="1" u="none" strike="noStrike" kern="1200" cap="none" spc="0" normalizeH="0" baseline="0" noProof="0" smtClean="0">
                            <a:ln>
                              <a:noFill/>
                            </a:ln>
                            <a:solidFill>
                              <a:srgbClr val="4F81BD">
                                <a:lumMod val="50000"/>
                              </a:srgbClr>
                            </a:solidFill>
                            <a:effectLst/>
                            <a:uLnTx/>
                            <a:uFillTx/>
                            <a:latin typeface="Cambria Math" panose="02040503050406030204" pitchFamily="18" charset="0"/>
                            <a:ea typeface="+mn-ea"/>
                            <a:cs typeface="+mn-cs"/>
                          </a:rPr>
                        </m:ctrlPr>
                      </m:sSubPr>
                      <m:e>
                        <m:r>
                          <m:rPr>
                            <m:sty m:val="p"/>
                          </m:rPr>
                          <a:rPr kumimoji="0" lang="es-ES" sz="1800" b="0" i="0" u="none" strike="noStrike" kern="1200" cap="none" spc="0" normalizeH="0" baseline="0" noProof="0" smtClean="0">
                            <a:ln>
                              <a:noFill/>
                            </a:ln>
                            <a:solidFill>
                              <a:srgbClr val="4F81BD">
                                <a:lumMod val="50000"/>
                              </a:srgbClr>
                            </a:solidFill>
                            <a:effectLst/>
                            <a:uLnTx/>
                            <a:uFillTx/>
                            <a:latin typeface="Cambria Math" panose="02040503050406030204" pitchFamily="18" charset="0"/>
                            <a:ea typeface="+mn-ea"/>
                            <a:cs typeface="+mn-cs"/>
                          </a:rPr>
                          <m:t>X</m:t>
                        </m:r>
                      </m:e>
                      <m:sub>
                        <m:r>
                          <m:rPr>
                            <m:sty m:val="p"/>
                          </m:rPr>
                          <a:rPr kumimoji="0" lang="es-ES" sz="1800" b="0" i="0" u="none" strike="noStrike" kern="1200" cap="none" spc="0" normalizeH="0" baseline="0" noProof="0" smtClean="0">
                            <a:ln>
                              <a:noFill/>
                            </a:ln>
                            <a:solidFill>
                              <a:srgbClr val="4F81BD">
                                <a:lumMod val="50000"/>
                              </a:srgbClr>
                            </a:solidFill>
                            <a:effectLst/>
                            <a:uLnTx/>
                            <a:uFillTx/>
                            <a:latin typeface="Cambria Math" panose="02040503050406030204" pitchFamily="18" charset="0"/>
                            <a:ea typeface="+mn-ea"/>
                            <a:cs typeface="+mn-cs"/>
                          </a:rPr>
                          <m:t>n</m:t>
                        </m:r>
                      </m:sub>
                    </m:sSub>
                  </m:oMath>
                </a14:m>
                <a:r>
                  <a:rPr kumimoji="0" lang="es-HN" sz="1800" b="0" i="0" u="none" strike="noStrike" kern="1200" cap="none" spc="0" normalizeH="0" baseline="0" noProof="0" dirty="0">
                    <a:ln>
                      <a:noFill/>
                    </a:ln>
                    <a:solidFill>
                      <a:srgbClr val="4F81BD">
                        <a:lumMod val="50000"/>
                      </a:srgbClr>
                    </a:solidFill>
                    <a:effectLst/>
                    <a:uLnTx/>
                    <a:uFillTx/>
                    <a:latin typeface="Calibri"/>
                    <a:ea typeface="+mn-ea"/>
                    <a:cs typeface="+mn-cs"/>
                  </a:rPr>
                  <a:t> que no se encuentra inicialmente en la cache. Esta referencia causa un fallo que obliga a la cache a traer</a:t>
                </a:r>
                <a14:m>
                  <m:oMath xmlns:m="http://schemas.openxmlformats.org/officeDocument/2006/math">
                    <m:sSub>
                      <m:sSubPr>
                        <m:ctrlPr>
                          <a:rPr kumimoji="0" lang="es-ES" sz="1800" b="0" i="1" u="none" strike="noStrike" kern="1200" cap="none" spc="0" normalizeH="0" baseline="0" noProof="0">
                            <a:ln>
                              <a:noFill/>
                            </a:ln>
                            <a:solidFill>
                              <a:srgbClr val="4F81BD">
                                <a:lumMod val="50000"/>
                              </a:srgbClr>
                            </a:solidFill>
                            <a:effectLst/>
                            <a:uLnTx/>
                            <a:uFillTx/>
                            <a:latin typeface="Cambria Math" panose="02040503050406030204" pitchFamily="18" charset="0"/>
                            <a:ea typeface="+mn-ea"/>
                            <a:cs typeface="+mn-cs"/>
                          </a:rPr>
                        </m:ctrlPr>
                      </m:sSubPr>
                      <m:e>
                        <m:r>
                          <a:rPr kumimoji="0" lang="es-ES" sz="1800" b="0" i="0" u="none" strike="noStrike" kern="1200" cap="none" spc="0" normalizeH="0" baseline="0" noProof="0" smtClean="0">
                            <a:ln>
                              <a:noFill/>
                            </a:ln>
                            <a:solidFill>
                              <a:srgbClr val="4F81BD">
                                <a:lumMod val="50000"/>
                              </a:srgbClr>
                            </a:solidFill>
                            <a:effectLst/>
                            <a:uLnTx/>
                            <a:uFillTx/>
                            <a:latin typeface="Cambria Math" panose="02040503050406030204" pitchFamily="18" charset="0"/>
                            <a:ea typeface="+mn-ea"/>
                            <a:cs typeface="+mn-cs"/>
                          </a:rPr>
                          <m:t> </m:t>
                        </m:r>
                        <m:r>
                          <m:rPr>
                            <m:sty m:val="p"/>
                          </m:rPr>
                          <a:rPr kumimoji="0" lang="es-ES" sz="1800" b="0" i="0" u="none" strike="noStrike" kern="1200" cap="none" spc="0" normalizeH="0" baseline="0" noProof="0">
                            <a:ln>
                              <a:noFill/>
                            </a:ln>
                            <a:solidFill>
                              <a:srgbClr val="4F81BD">
                                <a:lumMod val="50000"/>
                              </a:srgbClr>
                            </a:solidFill>
                            <a:effectLst/>
                            <a:uLnTx/>
                            <a:uFillTx/>
                            <a:latin typeface="Cambria Math" panose="02040503050406030204" pitchFamily="18" charset="0"/>
                            <a:ea typeface="+mn-ea"/>
                            <a:cs typeface="+mn-cs"/>
                          </a:rPr>
                          <m:t>X</m:t>
                        </m:r>
                      </m:e>
                      <m:sub>
                        <m:r>
                          <m:rPr>
                            <m:sty m:val="p"/>
                          </m:rPr>
                          <a:rPr kumimoji="0" lang="es-ES" sz="1800" b="0" i="0" u="none" strike="noStrike" kern="1200" cap="none" spc="0" normalizeH="0" baseline="0" noProof="0">
                            <a:ln>
                              <a:noFill/>
                            </a:ln>
                            <a:solidFill>
                              <a:srgbClr val="4F81BD">
                                <a:lumMod val="50000"/>
                              </a:srgbClr>
                            </a:solidFill>
                            <a:effectLst/>
                            <a:uLnTx/>
                            <a:uFillTx/>
                            <a:latin typeface="Cambria Math" panose="02040503050406030204" pitchFamily="18" charset="0"/>
                            <a:ea typeface="+mn-ea"/>
                            <a:cs typeface="+mn-cs"/>
                          </a:rPr>
                          <m:t>n</m:t>
                        </m:r>
                      </m:sub>
                    </m:sSub>
                  </m:oMath>
                </a14:m>
                <a:r>
                  <a:rPr kumimoji="0" lang="es-HN" sz="1800" b="0" i="0" u="none" strike="noStrike" kern="1200" cap="none" spc="0" normalizeH="0" baseline="0" noProof="0" dirty="0">
                    <a:ln>
                      <a:noFill/>
                    </a:ln>
                    <a:solidFill>
                      <a:srgbClr val="4F81BD">
                        <a:lumMod val="50000"/>
                      </a:srgbClr>
                    </a:solidFill>
                    <a:effectLst/>
                    <a:uLnTx/>
                    <a:uFillTx/>
                    <a:latin typeface="Calibri"/>
                    <a:ea typeface="+mn-ea"/>
                    <a:cs typeface="+mn-cs"/>
                  </a:rPr>
                  <a:t> desde memoria.</a:t>
                </a:r>
              </a:p>
            </p:txBody>
          </p:sp>
        </mc:Choice>
        <mc:Fallback xmlns="">
          <p:sp>
            <p:nvSpPr>
              <p:cNvPr id="7" name="Rectángulo 6"/>
              <p:cNvSpPr>
                <a:spLocks noRot="1" noChangeAspect="1" noMove="1" noResize="1" noEditPoints="1" noAdjustHandles="1" noChangeArrowheads="1" noChangeShapeType="1" noTextEdit="1"/>
              </p:cNvSpPr>
              <p:nvPr/>
            </p:nvSpPr>
            <p:spPr>
              <a:xfrm>
                <a:off x="899592" y="5373216"/>
                <a:ext cx="7336056" cy="936104"/>
              </a:xfrm>
              <a:prstGeom prst="rect">
                <a:avLst/>
              </a:prstGeom>
              <a:blipFill rotWithShape="0">
                <a:blip r:embed="rId3"/>
                <a:stretch>
                  <a:fillRect t="-1183"/>
                </a:stretch>
              </a:blipFill>
              <a:ln w="9525"/>
              <a:effectLst>
                <a:outerShdw blurRad="76200" dir="18900000" sy="23000" kx="-1200000" algn="bl" rotWithShape="0">
                  <a:prstClr val="black">
                    <a:alpha val="20000"/>
                  </a:prstClr>
                </a:outerShdw>
              </a:effectLst>
            </p:spPr>
            <p:txBody>
              <a:bodyPr/>
              <a:lstStyle/>
              <a:p>
                <a:r>
                  <a:rPr lang="es-HN">
                    <a:noFill/>
                  </a:rPr>
                  <a:t> </a:t>
                </a:r>
              </a:p>
            </p:txBody>
          </p:sp>
        </mc:Fallback>
      </mc:AlternateContent>
      <p:sp>
        <p:nvSpPr>
          <p:cNvPr id="8" name="Rectángulo 7"/>
          <p:cNvSpPr/>
          <p:nvPr/>
        </p:nvSpPr>
        <p:spPr>
          <a:xfrm>
            <a:off x="827584" y="116632"/>
            <a:ext cx="7336056" cy="665099"/>
          </a:xfrm>
          <a:prstGeom prst="rect">
            <a:avLst/>
          </a:prstGeom>
          <a:solidFill>
            <a:schemeClr val="bg1"/>
          </a:solidFill>
          <a:ln w="9525"/>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4F81BD">
                    <a:lumMod val="50000"/>
                  </a:srgbClr>
                </a:solidFill>
                <a:effectLst/>
                <a:uLnTx/>
                <a:uFillTx/>
                <a:latin typeface="Calibri"/>
                <a:ea typeface="+mn-ea"/>
                <a:cs typeface="+mn-cs"/>
              </a:rPr>
              <a:t>Cache simple donde las peticiones del procesador son de una palabra cada una y los bloques consisten de una palabra.</a:t>
            </a:r>
            <a:endParaRPr kumimoji="0" lang="es-HN" sz="18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Tree>
    <p:extLst>
      <p:ext uri="{BB962C8B-B14F-4D97-AF65-F5344CB8AC3E}">
        <p14:creationId xmlns:p14="http://schemas.microsoft.com/office/powerpoint/2010/main" val="27440078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Marcador de número de diapositiva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ángulo 4"/>
          <p:cNvSpPr/>
          <p:nvPr/>
        </p:nvSpPr>
        <p:spPr>
          <a:xfrm>
            <a:off x="827584" y="260648"/>
            <a:ext cx="7336056" cy="1656184"/>
          </a:xfrm>
          <a:prstGeom prst="rect">
            <a:avLst/>
          </a:prstGeom>
          <a:solidFill>
            <a:schemeClr val="bg1"/>
          </a:solidFill>
          <a:ln w="9525"/>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C00000"/>
                </a:solidFill>
                <a:effectLst/>
                <a:uLnTx/>
                <a:uFillTx/>
                <a:latin typeface="Calibri"/>
                <a:ea typeface="+mn-ea"/>
                <a:cs typeface="+mn-cs"/>
              </a:rPr>
              <a:t>¿Cómo se sabe si un dato está en la cache? Y si está, ¿Cómo se localiza?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4F81BD">
                    <a:lumMod val="50000"/>
                  </a:srgbClr>
                </a:solidFill>
                <a:effectLst/>
                <a:uLnTx/>
                <a:uFillTx/>
                <a:latin typeface="Calibri"/>
                <a:ea typeface="+mn-ea"/>
                <a:cs typeface="+mn-cs"/>
              </a:rPr>
              <a:t>Si cada palabra puede ir exactamente en una sola posición de la cache, ya se sabe cómo buscarla si está en ella. La manera más sencilla de asignar una posición en la cache para cada palabra es asignarla en relación con la dirección de la palabra en memoria.</a:t>
            </a:r>
            <a:endParaRPr kumimoji="0" lang="es-HN" sz="1800" b="0" i="0" u="none" strike="noStrike" kern="1200" cap="none" spc="0" normalizeH="0" baseline="0" noProof="0" dirty="0">
              <a:ln>
                <a:noFill/>
              </a:ln>
              <a:solidFill>
                <a:srgbClr val="4F81BD">
                  <a:lumMod val="50000"/>
                </a:srgbClr>
              </a:solidFill>
              <a:effectLst/>
              <a:uLnTx/>
              <a:uFillTx/>
              <a:latin typeface="Calibri"/>
              <a:ea typeface="+mn-ea"/>
              <a:cs typeface="+mn-cs"/>
            </a:endParaRPr>
          </a:p>
        </p:txBody>
      </p:sp>
      <p:sp>
        <p:nvSpPr>
          <p:cNvPr id="8" name="Rectángulo 7"/>
          <p:cNvSpPr/>
          <p:nvPr/>
        </p:nvSpPr>
        <p:spPr>
          <a:xfrm>
            <a:off x="251520" y="2132856"/>
            <a:ext cx="8496944" cy="648072"/>
          </a:xfrm>
          <a:prstGeom prst="rect">
            <a:avLst/>
          </a:prstGeom>
          <a:solidFill>
            <a:schemeClr val="tx2">
              <a:lumMod val="75000"/>
            </a:schemeClr>
          </a:solidFill>
          <a:ln w="9525"/>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800" b="0" i="0" u="none" strike="noStrike" kern="1200" cap="none" spc="0" normalizeH="0" baseline="0" noProof="0" dirty="0">
                <a:ln>
                  <a:noFill/>
                </a:ln>
                <a:solidFill>
                  <a:prstClr val="white"/>
                </a:solidFill>
                <a:effectLst/>
                <a:uLnTx/>
                <a:uFillTx/>
                <a:latin typeface="Calibri"/>
                <a:ea typeface="+mn-ea"/>
                <a:cs typeface="+mn-cs"/>
              </a:rPr>
              <a:t>Numero de Línea en cache = (Numero del bloque) modulo (Número de líneas de cache)</a:t>
            </a:r>
          </a:p>
        </p:txBody>
      </p:sp>
      <mc:AlternateContent xmlns:mc="http://schemas.openxmlformats.org/markup-compatibility/2006" xmlns:a14="http://schemas.microsoft.com/office/drawing/2010/main">
        <mc:Choice Requires="a14">
          <p:sp>
            <p:nvSpPr>
              <p:cNvPr id="11" name="Rectángulo 10"/>
              <p:cNvSpPr/>
              <p:nvPr/>
            </p:nvSpPr>
            <p:spPr>
              <a:xfrm>
                <a:off x="1173656" y="3717032"/>
                <a:ext cx="6624736" cy="23762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dirty="0">
                    <a:ln>
                      <a:noFill/>
                    </a:ln>
                    <a:solidFill>
                      <a:srgbClr val="4F81BD">
                        <a:lumMod val="75000"/>
                      </a:srgbClr>
                    </a:solidFill>
                    <a:effectLst/>
                    <a:uLnTx/>
                    <a:uFillTx/>
                    <a:latin typeface="Calibri"/>
                    <a:ea typeface="+mn-ea"/>
                    <a:cs typeface="+mn-cs"/>
                  </a:rPr>
                  <a:t>EJEMPLO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dirty="0">
                    <a:ln>
                      <a:noFill/>
                    </a:ln>
                    <a:solidFill>
                      <a:srgbClr val="4F81BD">
                        <a:lumMod val="75000"/>
                      </a:srgbClr>
                    </a:solidFill>
                    <a:effectLst/>
                    <a:uLnTx/>
                    <a:uFillTx/>
                    <a:latin typeface="Calibri"/>
                    <a:ea typeface="+mn-ea"/>
                    <a:cs typeface="+mn-cs"/>
                  </a:rPr>
                  <a:t>Una memoria de 32 bloques y una cache de 8 líneas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srgbClr val="4F81BD">
                      <a:lumMod val="75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s-MX" sz="1800" b="0" i="1" u="none" strike="noStrike" kern="1200" cap="none" spc="0" normalizeH="0" baseline="0" noProof="0" dirty="0" smtClean="0">
                            <a:ln>
                              <a:noFill/>
                            </a:ln>
                            <a:solidFill>
                              <a:srgbClr val="4F81BD">
                                <a:lumMod val="75000"/>
                              </a:srgbClr>
                            </a:solidFill>
                            <a:effectLst/>
                            <a:uLnTx/>
                            <a:uFillTx/>
                            <a:latin typeface="Cambria Math" panose="02040503050406030204" pitchFamily="18" charset="0"/>
                            <a:ea typeface="+mn-ea"/>
                            <a:cs typeface="+mn-cs"/>
                          </a:rPr>
                        </m:ctrlPr>
                      </m:sSubPr>
                      <m:e>
                        <m:r>
                          <m:rPr>
                            <m:sty m:val="p"/>
                          </m:rPr>
                          <a:rPr kumimoji="0" lang="es-MX" sz="1800" b="0" i="0" u="none" strike="noStrike" kern="1200" cap="none" spc="0" normalizeH="0" baseline="0" noProof="0" dirty="0" smtClean="0">
                            <a:ln>
                              <a:noFill/>
                            </a:ln>
                            <a:solidFill>
                              <a:srgbClr val="4F81BD">
                                <a:lumMod val="75000"/>
                              </a:srgbClr>
                            </a:solidFill>
                            <a:effectLst/>
                            <a:uLnTx/>
                            <a:uFillTx/>
                            <a:latin typeface="Cambria Math" panose="02040503050406030204" pitchFamily="18" charset="0"/>
                            <a:ea typeface="+mn-ea"/>
                            <a:cs typeface="+mn-cs"/>
                          </a:rPr>
                          <m:t>Log</m:t>
                        </m:r>
                      </m:e>
                      <m:sub>
                        <m:r>
                          <a:rPr kumimoji="0" lang="es-MX" sz="1800" b="0" i="0" u="none" strike="noStrike" kern="1200" cap="none" spc="0" normalizeH="0" baseline="0" noProof="0" dirty="0" smtClean="0">
                            <a:ln>
                              <a:noFill/>
                            </a:ln>
                            <a:solidFill>
                              <a:srgbClr val="4F81BD">
                                <a:lumMod val="75000"/>
                              </a:srgbClr>
                            </a:solidFill>
                            <a:effectLst/>
                            <a:uLnTx/>
                            <a:uFillTx/>
                            <a:latin typeface="Cambria Math" panose="02040503050406030204" pitchFamily="18" charset="0"/>
                            <a:ea typeface="+mn-ea"/>
                            <a:cs typeface="+mn-cs"/>
                          </a:rPr>
                          <m:t>2</m:t>
                        </m:r>
                      </m:sub>
                    </m:sSub>
                  </m:oMath>
                </a14:m>
                <a:r>
                  <a:rPr kumimoji="0" lang="es-MX" sz="1800" b="0" i="0" u="none" strike="noStrike" kern="1200" cap="none" spc="0" normalizeH="0" baseline="0" noProof="0" dirty="0">
                    <a:ln>
                      <a:noFill/>
                    </a:ln>
                    <a:solidFill>
                      <a:srgbClr val="4F81BD">
                        <a:lumMod val="75000"/>
                      </a:srgbClr>
                    </a:solidFill>
                    <a:effectLst/>
                    <a:uLnTx/>
                    <a:uFillTx/>
                    <a:latin typeface="Calibri"/>
                    <a:ea typeface="+mn-ea"/>
                    <a:cs typeface="+mn-cs"/>
                  </a:rPr>
                  <a:t> 32 = 5</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s-MX" sz="1800" b="0" i="1" u="none" strike="noStrike" kern="1200" cap="none" spc="0" normalizeH="0" baseline="0" noProof="0" dirty="0">
                            <a:ln>
                              <a:noFill/>
                            </a:ln>
                            <a:solidFill>
                              <a:srgbClr val="4F81BD">
                                <a:lumMod val="75000"/>
                              </a:srgbClr>
                            </a:solidFill>
                            <a:effectLst/>
                            <a:uLnTx/>
                            <a:uFillTx/>
                            <a:latin typeface="Cambria Math" panose="02040503050406030204" pitchFamily="18" charset="0"/>
                            <a:ea typeface="+mn-ea"/>
                            <a:cs typeface="+mn-cs"/>
                          </a:rPr>
                        </m:ctrlPr>
                      </m:sSubPr>
                      <m:e>
                        <m:r>
                          <m:rPr>
                            <m:sty m:val="p"/>
                          </m:rPr>
                          <a:rPr kumimoji="0" lang="es-MX" sz="1800" b="0" i="0" u="none" strike="noStrike" kern="1200" cap="none" spc="0" normalizeH="0" baseline="0" noProof="0" dirty="0">
                            <a:ln>
                              <a:noFill/>
                            </a:ln>
                            <a:solidFill>
                              <a:srgbClr val="4F81BD">
                                <a:lumMod val="75000"/>
                              </a:srgbClr>
                            </a:solidFill>
                            <a:effectLst/>
                            <a:uLnTx/>
                            <a:uFillTx/>
                            <a:latin typeface="Cambria Math" panose="02040503050406030204" pitchFamily="18" charset="0"/>
                            <a:ea typeface="+mn-ea"/>
                            <a:cs typeface="+mn-cs"/>
                          </a:rPr>
                          <m:t>Log</m:t>
                        </m:r>
                      </m:e>
                      <m:sub>
                        <m:r>
                          <a:rPr kumimoji="0" lang="es-MX" sz="1800" b="0" i="0" u="none" strike="noStrike" kern="1200" cap="none" spc="0" normalizeH="0" baseline="0" noProof="0" dirty="0">
                            <a:ln>
                              <a:noFill/>
                            </a:ln>
                            <a:solidFill>
                              <a:srgbClr val="4F81BD">
                                <a:lumMod val="75000"/>
                              </a:srgbClr>
                            </a:solidFill>
                            <a:effectLst/>
                            <a:uLnTx/>
                            <a:uFillTx/>
                            <a:latin typeface="Cambria Math" panose="02040503050406030204" pitchFamily="18" charset="0"/>
                            <a:ea typeface="+mn-ea"/>
                            <a:cs typeface="+mn-cs"/>
                          </a:rPr>
                          <m:t>2</m:t>
                        </m:r>
                      </m:sub>
                    </m:sSub>
                  </m:oMath>
                </a14:m>
                <a:r>
                  <a:rPr kumimoji="0" lang="es-MX" sz="1800" b="0" i="0" u="none" strike="noStrike" kern="1200" cap="none" spc="0" normalizeH="0" baseline="0" noProof="0" dirty="0">
                    <a:ln>
                      <a:noFill/>
                    </a:ln>
                    <a:solidFill>
                      <a:srgbClr val="4F81BD">
                        <a:lumMod val="75000"/>
                      </a:srgbClr>
                    </a:solidFill>
                    <a:effectLst/>
                    <a:uLnTx/>
                    <a:uFillTx/>
                    <a:latin typeface="Calibri"/>
                    <a:ea typeface="+mn-ea"/>
                    <a:cs typeface="+mn-cs"/>
                  </a:rPr>
                  <a:t> 8 = 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srgbClr val="4F81BD">
                      <a:lumMod val="75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dirty="0">
                    <a:ln>
                      <a:noFill/>
                    </a:ln>
                    <a:solidFill>
                      <a:srgbClr val="4F81BD">
                        <a:lumMod val="75000"/>
                      </a:srgbClr>
                    </a:solidFill>
                    <a:effectLst/>
                    <a:uLnTx/>
                    <a:uFillTx/>
                    <a:latin typeface="Calibri"/>
                    <a:ea typeface="+mn-ea"/>
                    <a:cs typeface="+mn-cs"/>
                  </a:rPr>
                  <a:t>El bloque </a:t>
                </a:r>
                <a:r>
                  <a:rPr kumimoji="0" lang="es-MX" sz="1800" b="1" i="0" u="none" strike="noStrike" kern="1200" cap="none" spc="0" normalizeH="0" baseline="0" noProof="0" dirty="0">
                    <a:ln>
                      <a:noFill/>
                    </a:ln>
                    <a:solidFill>
                      <a:srgbClr val="4F81BD">
                        <a:lumMod val="75000"/>
                      </a:srgbClr>
                    </a:solidFill>
                    <a:effectLst/>
                    <a:uLnTx/>
                    <a:uFillTx/>
                    <a:latin typeface="Calibri"/>
                    <a:ea typeface="+mn-ea"/>
                    <a:cs typeface="+mn-cs"/>
                  </a:rPr>
                  <a:t>00</a:t>
                </a:r>
                <a:r>
                  <a:rPr kumimoji="0" lang="es-MX" sz="1800" b="1" i="0" u="none" strike="noStrike" kern="1200" cap="none" spc="0" normalizeH="0" baseline="0" noProof="0" dirty="0">
                    <a:ln>
                      <a:noFill/>
                    </a:ln>
                    <a:solidFill>
                      <a:srgbClr val="C00000"/>
                    </a:solidFill>
                    <a:effectLst/>
                    <a:uLnTx/>
                    <a:uFillTx/>
                    <a:latin typeface="Calibri"/>
                    <a:ea typeface="+mn-ea"/>
                    <a:cs typeface="+mn-cs"/>
                  </a:rPr>
                  <a:t>001</a:t>
                </a:r>
                <a:r>
                  <a:rPr kumimoji="0" lang="es-MX" sz="1800" b="0" i="0" u="none" strike="noStrike" kern="1200" cap="none" spc="0" normalizeH="0" baseline="0" noProof="0" dirty="0">
                    <a:ln>
                      <a:noFill/>
                    </a:ln>
                    <a:solidFill>
                      <a:srgbClr val="C00000"/>
                    </a:solidFill>
                    <a:effectLst/>
                    <a:uLnTx/>
                    <a:uFillTx/>
                    <a:latin typeface="Calibri"/>
                    <a:ea typeface="+mn-ea"/>
                    <a:cs typeface="+mn-cs"/>
                  </a:rPr>
                  <a:t> </a:t>
                </a:r>
                <a:r>
                  <a:rPr kumimoji="0" lang="es-MX" sz="1800" b="0" i="0" u="none" strike="noStrike" kern="1200" cap="none" spc="0" normalizeH="0" baseline="0" noProof="0" dirty="0">
                    <a:ln>
                      <a:noFill/>
                    </a:ln>
                    <a:solidFill>
                      <a:srgbClr val="4F81BD">
                        <a:lumMod val="75000"/>
                      </a:srgbClr>
                    </a:solidFill>
                    <a:effectLst/>
                    <a:uLnTx/>
                    <a:uFillTx/>
                    <a:latin typeface="Calibri"/>
                    <a:ea typeface="+mn-ea"/>
                    <a:cs typeface="+mn-cs"/>
                  </a:rPr>
                  <a:t>de memoria se asigna a la línea 001 de la cache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srgbClr val="4F81BD">
                      <a:lumMod val="75000"/>
                    </a:srgbClr>
                  </a:solidFill>
                  <a:effectLst/>
                  <a:uLnTx/>
                  <a:uFillTx/>
                  <a:latin typeface="Calibri"/>
                  <a:ea typeface="+mn-ea"/>
                  <a:cs typeface="+mn-cs"/>
                </a:endParaRPr>
              </a:p>
            </p:txBody>
          </p:sp>
        </mc:Choice>
        <mc:Fallback xmlns="">
          <p:sp>
            <p:nvSpPr>
              <p:cNvPr id="11" name="Rectángulo 10"/>
              <p:cNvSpPr>
                <a:spLocks noRot="1" noChangeAspect="1" noMove="1" noResize="1" noEditPoints="1" noAdjustHandles="1" noChangeArrowheads="1" noChangeShapeType="1" noTextEdit="1"/>
              </p:cNvSpPr>
              <p:nvPr/>
            </p:nvSpPr>
            <p:spPr>
              <a:xfrm>
                <a:off x="1173656" y="3717032"/>
                <a:ext cx="6624736" cy="2376264"/>
              </a:xfrm>
              <a:prstGeom prst="rect">
                <a:avLst/>
              </a:prstGeom>
              <a:blipFill>
                <a:blip r:embed="rId2"/>
                <a:stretch>
                  <a:fillRect l="-642"/>
                </a:stretch>
              </a:blipFill>
            </p:spPr>
            <p:txBody>
              <a:bodyPr/>
              <a:lstStyle/>
              <a:p>
                <a:r>
                  <a:rPr lang="es-HN">
                    <a:noFill/>
                  </a:rPr>
                  <a:t> </a:t>
                </a:r>
              </a:p>
            </p:txBody>
          </p:sp>
        </mc:Fallback>
      </mc:AlternateContent>
      <p:sp>
        <p:nvSpPr>
          <p:cNvPr id="6" name="Rectángulo 5"/>
          <p:cNvSpPr/>
          <p:nvPr/>
        </p:nvSpPr>
        <p:spPr>
          <a:xfrm>
            <a:off x="3563888" y="2879648"/>
            <a:ext cx="147508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dirty="0">
                <a:ln>
                  <a:noFill/>
                </a:ln>
                <a:solidFill>
                  <a:srgbClr val="002060"/>
                </a:solidFill>
                <a:effectLst/>
                <a:uLnTx/>
                <a:uFillTx/>
                <a:latin typeface="Calibri"/>
                <a:ea typeface="+mn-ea"/>
                <a:cs typeface="+mn-cs"/>
              </a:rPr>
              <a:t>i= j modulo m</a:t>
            </a:r>
          </a:p>
        </p:txBody>
      </p:sp>
      <p:sp>
        <p:nvSpPr>
          <p:cNvPr id="7" name="Rectángulo 6"/>
          <p:cNvSpPr/>
          <p:nvPr/>
        </p:nvSpPr>
        <p:spPr>
          <a:xfrm>
            <a:off x="3569752" y="3245605"/>
            <a:ext cx="193835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dirty="0">
                <a:ln>
                  <a:noFill/>
                </a:ln>
                <a:solidFill>
                  <a:srgbClr val="002060"/>
                </a:solidFill>
                <a:effectLst/>
                <a:uLnTx/>
                <a:uFillTx/>
                <a:latin typeface="Calibri"/>
                <a:ea typeface="+mn-ea"/>
                <a:cs typeface="+mn-cs"/>
              </a:rPr>
              <a:t>i= 00001 modulo 8</a:t>
            </a:r>
          </a:p>
        </p:txBody>
      </p:sp>
    </p:spTree>
    <p:extLst>
      <p:ext uri="{BB962C8B-B14F-4D97-AF65-F5344CB8AC3E}">
        <p14:creationId xmlns:p14="http://schemas.microsoft.com/office/powerpoint/2010/main" val="4174442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Marcador de número de diapositiva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Imagen 4"/>
          <p:cNvPicPr>
            <a:picLocks noChangeAspect="1"/>
          </p:cNvPicPr>
          <p:nvPr/>
        </p:nvPicPr>
        <p:blipFill>
          <a:blip r:embed="rId2"/>
          <a:stretch>
            <a:fillRect/>
          </a:stretch>
        </p:blipFill>
        <p:spPr>
          <a:xfrm>
            <a:off x="899592" y="397334"/>
            <a:ext cx="7392595" cy="5479938"/>
          </a:xfrm>
          <a:prstGeom prst="rect">
            <a:avLst/>
          </a:prstGeom>
        </p:spPr>
      </p:pic>
    </p:spTree>
    <p:extLst>
      <p:ext uri="{BB962C8B-B14F-4D97-AF65-F5344CB8AC3E}">
        <p14:creationId xmlns:p14="http://schemas.microsoft.com/office/powerpoint/2010/main" val="42568997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9" name="Imagen 8">
            <a:extLst>
              <a:ext uri="{FF2B5EF4-FFF2-40B4-BE49-F238E27FC236}">
                <a16:creationId xmlns:a16="http://schemas.microsoft.com/office/drawing/2014/main" id="{B9203713-AFB0-4181-81AD-5356CE9DD67B}"/>
              </a:ext>
            </a:extLst>
          </p:cNvPr>
          <p:cNvPicPr>
            <a:picLocks noChangeAspect="1"/>
          </p:cNvPicPr>
          <p:nvPr/>
        </p:nvPicPr>
        <p:blipFill>
          <a:blip r:embed="rId2"/>
          <a:stretch>
            <a:fillRect/>
          </a:stretch>
        </p:blipFill>
        <p:spPr>
          <a:xfrm>
            <a:off x="1550781" y="16227"/>
            <a:ext cx="6069219" cy="6411147"/>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CuadroTexto 6">
            <a:extLst>
              <a:ext uri="{FF2B5EF4-FFF2-40B4-BE49-F238E27FC236}">
                <a16:creationId xmlns:a16="http://schemas.microsoft.com/office/drawing/2014/main" id="{5CCE6405-0A08-4584-9D1F-2EFA580E72E7}"/>
              </a:ext>
            </a:extLst>
          </p:cNvPr>
          <p:cNvSpPr txBox="1"/>
          <p:nvPr/>
        </p:nvSpPr>
        <p:spPr>
          <a:xfrm>
            <a:off x="2457767" y="310101"/>
            <a:ext cx="4228465" cy="369332"/>
          </a:xfrm>
          <a:prstGeom prst="rect">
            <a:avLst/>
          </a:prstGeom>
          <a:noFill/>
        </p:spPr>
        <p:txBody>
          <a:bodyPr wrap="none" rtlCol="0">
            <a:spAutoFit/>
          </a:bodyPr>
          <a:lstStyle/>
          <a:p>
            <a:r>
              <a:rPr lang="es-ES" b="1" dirty="0">
                <a:solidFill>
                  <a:srgbClr val="0070C0"/>
                </a:solidFill>
              </a:rPr>
              <a:t>ASIGNACIÓN DE BLOQUES DE K PALABRAS</a:t>
            </a:r>
            <a:endParaRPr lang="es-HN" b="1" dirty="0">
              <a:solidFill>
                <a:srgbClr val="0070C0"/>
              </a:solidFill>
            </a:endParaRPr>
          </a:p>
        </p:txBody>
      </p:sp>
      <p:pic>
        <p:nvPicPr>
          <p:cNvPr id="8" name="Imagen 7">
            <a:extLst>
              <a:ext uri="{FF2B5EF4-FFF2-40B4-BE49-F238E27FC236}">
                <a16:creationId xmlns:a16="http://schemas.microsoft.com/office/drawing/2014/main" id="{B40EAFDF-BEDF-4334-AD74-E8DD7E40838F}"/>
              </a:ext>
            </a:extLst>
          </p:cNvPr>
          <p:cNvPicPr>
            <a:picLocks noChangeAspect="1"/>
          </p:cNvPicPr>
          <p:nvPr/>
        </p:nvPicPr>
        <p:blipFill>
          <a:blip r:embed="rId2"/>
          <a:stretch>
            <a:fillRect/>
          </a:stretch>
        </p:blipFill>
        <p:spPr>
          <a:xfrm>
            <a:off x="307109" y="905522"/>
            <a:ext cx="4191667" cy="4423135"/>
          </a:xfrm>
          <a:prstGeom prst="rect">
            <a:avLst/>
          </a:prstGeom>
        </p:spPr>
      </p:pic>
      <p:pic>
        <p:nvPicPr>
          <p:cNvPr id="10" name="Imagen 9">
            <a:extLst>
              <a:ext uri="{FF2B5EF4-FFF2-40B4-BE49-F238E27FC236}">
                <a16:creationId xmlns:a16="http://schemas.microsoft.com/office/drawing/2014/main" id="{02A29469-EE86-41CF-B2A6-98FC366145AF}"/>
              </a:ext>
            </a:extLst>
          </p:cNvPr>
          <p:cNvPicPr>
            <a:picLocks noChangeAspect="1"/>
          </p:cNvPicPr>
          <p:nvPr/>
        </p:nvPicPr>
        <p:blipFill>
          <a:blip r:embed="rId3"/>
          <a:stretch>
            <a:fillRect/>
          </a:stretch>
        </p:blipFill>
        <p:spPr>
          <a:xfrm>
            <a:off x="4731798" y="1171853"/>
            <a:ext cx="4221219" cy="3461042"/>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0" name="CuadroTexto 9">
            <a:extLst>
              <a:ext uri="{FF2B5EF4-FFF2-40B4-BE49-F238E27FC236}">
                <a16:creationId xmlns:a16="http://schemas.microsoft.com/office/drawing/2014/main" id="{C048A6FB-D8A4-4913-AA3C-A7F9A238CF36}"/>
              </a:ext>
            </a:extLst>
          </p:cNvPr>
          <p:cNvSpPr txBox="1"/>
          <p:nvPr/>
        </p:nvSpPr>
        <p:spPr>
          <a:xfrm>
            <a:off x="1524000" y="278296"/>
            <a:ext cx="4228465" cy="369332"/>
          </a:xfrm>
          <a:prstGeom prst="rect">
            <a:avLst/>
          </a:prstGeom>
          <a:noFill/>
        </p:spPr>
        <p:txBody>
          <a:bodyPr wrap="none" rtlCol="0">
            <a:spAutoFit/>
          </a:bodyPr>
          <a:lstStyle/>
          <a:p>
            <a:r>
              <a:rPr lang="es-ES" b="1" dirty="0">
                <a:solidFill>
                  <a:srgbClr val="0070C0"/>
                </a:solidFill>
              </a:rPr>
              <a:t>ASIGNACIÓN DE BLOQUES DE K PALABRAS</a:t>
            </a:r>
            <a:endParaRPr lang="es-HN" b="1" dirty="0">
              <a:solidFill>
                <a:srgbClr val="0070C0"/>
              </a:solidFill>
            </a:endParaRPr>
          </a:p>
        </p:txBody>
      </p:sp>
      <p:pic>
        <p:nvPicPr>
          <p:cNvPr id="11" name="Imagen 10">
            <a:extLst>
              <a:ext uri="{FF2B5EF4-FFF2-40B4-BE49-F238E27FC236}">
                <a16:creationId xmlns:a16="http://schemas.microsoft.com/office/drawing/2014/main" id="{7B36AFBF-22A6-4905-9E26-44E041760AE2}"/>
              </a:ext>
            </a:extLst>
          </p:cNvPr>
          <p:cNvPicPr>
            <a:picLocks noChangeAspect="1"/>
          </p:cNvPicPr>
          <p:nvPr/>
        </p:nvPicPr>
        <p:blipFill>
          <a:blip r:embed="rId2"/>
          <a:stretch>
            <a:fillRect/>
          </a:stretch>
        </p:blipFill>
        <p:spPr>
          <a:xfrm>
            <a:off x="5390307" y="7954"/>
            <a:ext cx="2647608" cy="6579704"/>
          </a:xfrm>
          <a:prstGeom prst="rect">
            <a:avLst/>
          </a:prstGeom>
        </p:spPr>
      </p:pic>
      <p:pic>
        <p:nvPicPr>
          <p:cNvPr id="5" name="Imagen 4">
            <a:extLst>
              <a:ext uri="{FF2B5EF4-FFF2-40B4-BE49-F238E27FC236}">
                <a16:creationId xmlns:a16="http://schemas.microsoft.com/office/drawing/2014/main" id="{F55CFBBD-80BF-4CE5-9253-20B2D7C0AF36}"/>
              </a:ext>
            </a:extLst>
          </p:cNvPr>
          <p:cNvPicPr>
            <a:picLocks noChangeAspect="1"/>
          </p:cNvPicPr>
          <p:nvPr/>
        </p:nvPicPr>
        <p:blipFill>
          <a:blip r:embed="rId3"/>
          <a:stretch>
            <a:fillRect/>
          </a:stretch>
        </p:blipFill>
        <p:spPr>
          <a:xfrm>
            <a:off x="351943" y="807868"/>
            <a:ext cx="4696812" cy="494940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4 Diagrama"/>
          <p:cNvGraphicFramePr/>
          <p:nvPr>
            <p:extLst>
              <p:ext uri="{D42A27DB-BD31-4B8C-83A1-F6EECF244321}">
                <p14:modId xmlns:p14="http://schemas.microsoft.com/office/powerpoint/2010/main" val="4056213723"/>
              </p:ext>
            </p:extLst>
          </p:nvPr>
        </p:nvGraphicFramePr>
        <p:xfrm>
          <a:off x="112540" y="332655"/>
          <a:ext cx="8862649" cy="5350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8 Título"/>
          <p:cNvSpPr txBox="1">
            <a:spLocks/>
          </p:cNvSpPr>
          <p:nvPr/>
        </p:nvSpPr>
        <p:spPr>
          <a:xfrm>
            <a:off x="2786050" y="186398"/>
            <a:ext cx="5214974" cy="1143000"/>
          </a:xfrm>
          <a:prstGeom prst="rect">
            <a:avLst/>
          </a:prstGeom>
        </p:spPr>
        <p:txBody>
          <a:bodyPr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MX" sz="3200" b="1" i="0" u="none" strike="noStrike" kern="1200" cap="none" spc="0" normalizeH="0" baseline="0" noProof="0" dirty="0">
                <a:ln>
                  <a:noFill/>
                </a:ln>
                <a:solidFill>
                  <a:srgbClr val="006699"/>
                </a:solidFill>
                <a:effectLst/>
                <a:uLnTx/>
                <a:uFillTx/>
                <a:latin typeface="Calibri"/>
                <a:ea typeface="+mn-ea"/>
                <a:cs typeface="+mn-cs"/>
              </a:rPr>
              <a:t>UNIDAD DE TRANSFERENCIA</a:t>
            </a:r>
          </a:p>
        </p:txBody>
      </p:sp>
      <p:sp>
        <p:nvSpPr>
          <p:cNvPr id="8" name="CuadroTexto 7"/>
          <p:cNvSpPr txBox="1"/>
          <p:nvPr/>
        </p:nvSpPr>
        <p:spPr>
          <a:xfrm>
            <a:off x="1170571" y="5879013"/>
            <a:ext cx="7416824" cy="646331"/>
          </a:xfrm>
          <a:prstGeom prst="rect">
            <a:avLst/>
          </a:prstGeom>
          <a:noFill/>
        </p:spPr>
        <p:txBody>
          <a:bodyPr wrap="square" rtlCol="0">
            <a:spAutoFit/>
          </a:bodyPr>
          <a:lstStyle/>
          <a:p>
            <a:pPr lvl="0" algn="ctr">
              <a:defRPr/>
            </a:pPr>
            <a:r>
              <a:rPr lang="es-ES" sz="1200" b="1" dirty="0">
                <a:solidFill>
                  <a:srgbClr val="C00000"/>
                </a:solidFill>
              </a:rPr>
              <a:t>La palabra suele coincidir con el número de bits utilizados para representar números y con la longitud de las</a:t>
            </a:r>
          </a:p>
          <a:p>
            <a:pPr lvl="0" algn="ctr">
              <a:defRPr/>
            </a:pPr>
            <a:r>
              <a:rPr lang="es-ES" sz="1200" b="1" dirty="0">
                <a:solidFill>
                  <a:srgbClr val="C00000"/>
                </a:solidFill>
              </a:rPr>
              <a:t>instrucciones. Las memorias que tienen unidad de transferencia de tipo palabra son la memoria principal</a:t>
            </a:r>
          </a:p>
          <a:p>
            <a:pPr lvl="0" algn="ctr">
              <a:defRPr/>
            </a:pPr>
            <a:r>
              <a:rPr lang="es-ES" sz="1200" b="1" dirty="0">
                <a:solidFill>
                  <a:srgbClr val="C00000"/>
                </a:solidFill>
              </a:rPr>
              <a:t>del ordenador (RAM) o la caché.</a:t>
            </a:r>
            <a:endParaRPr kumimoji="0" lang="es-HN" sz="1200" b="1" i="0" u="none" strike="noStrike" kern="1200" cap="none" spc="0" normalizeH="0" baseline="0" noProof="0" dirty="0">
              <a:ln>
                <a:noFill/>
              </a:ln>
              <a:solidFill>
                <a:srgbClr val="C00000"/>
              </a:solidFill>
              <a:effectLst/>
              <a:uLnTx/>
              <a:uFillTx/>
              <a:latin typeface="Calibri"/>
              <a:ea typeface="+mn-ea"/>
              <a:cs typeface="+mn-c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Marcador de número de diapositiva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ángulo 5"/>
          <p:cNvSpPr/>
          <p:nvPr/>
        </p:nvSpPr>
        <p:spPr>
          <a:xfrm>
            <a:off x="971600" y="404664"/>
            <a:ext cx="7336056" cy="1296144"/>
          </a:xfrm>
          <a:prstGeom prst="rect">
            <a:avLst/>
          </a:prstGeom>
          <a:solidFill>
            <a:schemeClr val="bg1"/>
          </a:solidFill>
          <a:ln w="9525"/>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4F81BD">
                    <a:lumMod val="75000"/>
                  </a:srgbClr>
                </a:solidFill>
                <a:effectLst/>
                <a:uLnTx/>
                <a:uFillTx/>
                <a:latin typeface="Calibri"/>
                <a:ea typeface="+mn-ea"/>
                <a:cs typeface="+mn-cs"/>
              </a:rPr>
              <a:t>Puesto que cada línea de la cache puede contener los datos de unas cuantas direcciones de memoria, </a:t>
            </a:r>
            <a:r>
              <a:rPr kumimoji="0" lang="es-ES" sz="1800" b="0" i="0" u="none" strike="noStrike" kern="1200" cap="none" spc="0" normalizeH="0" baseline="0" noProof="0" dirty="0">
                <a:ln>
                  <a:noFill/>
                </a:ln>
                <a:solidFill>
                  <a:srgbClr val="C00000"/>
                </a:solidFill>
                <a:effectLst/>
                <a:uLnTx/>
                <a:uFillTx/>
                <a:latin typeface="Calibri"/>
                <a:ea typeface="+mn-ea"/>
                <a:cs typeface="+mn-cs"/>
              </a:rPr>
              <a:t>¿Cómo se puede saber si los datos en la cache son los deseados? Es decir, ¿Cómo se sabe si una palabra solicitada está en la cache o no?</a:t>
            </a:r>
          </a:p>
        </p:txBody>
      </p:sp>
      <p:sp>
        <p:nvSpPr>
          <p:cNvPr id="8" name="Rectángulo 7"/>
          <p:cNvSpPr/>
          <p:nvPr/>
        </p:nvSpPr>
        <p:spPr>
          <a:xfrm>
            <a:off x="971600" y="2204864"/>
            <a:ext cx="7336056" cy="1224136"/>
          </a:xfrm>
          <a:prstGeom prst="rect">
            <a:avLst/>
          </a:prstGeom>
          <a:solidFill>
            <a:schemeClr val="bg1"/>
          </a:solidFill>
          <a:ln w="9525"/>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4F81BD">
                    <a:lumMod val="75000"/>
                  </a:srgbClr>
                </a:solidFill>
                <a:effectLst/>
                <a:uLnTx/>
                <a:uFillTx/>
                <a:latin typeface="Calibri"/>
                <a:ea typeface="+mn-ea"/>
                <a:cs typeface="+mn-cs"/>
              </a:rPr>
              <a:t>Esto se logra agregando un conjunto de </a:t>
            </a:r>
            <a:r>
              <a:rPr kumimoji="0" lang="es-ES" sz="1800" b="0" i="0" u="none" strike="noStrike" kern="1200" cap="none" spc="0" normalizeH="0" baseline="0" noProof="0" dirty="0">
                <a:ln>
                  <a:noFill/>
                </a:ln>
                <a:solidFill>
                  <a:srgbClr val="C00000"/>
                </a:solidFill>
                <a:effectLst/>
                <a:uLnTx/>
                <a:uFillTx/>
                <a:latin typeface="Calibri"/>
                <a:ea typeface="+mn-ea"/>
                <a:cs typeface="+mn-cs"/>
              </a:rPr>
              <a:t>etiquetas (tags), </a:t>
            </a:r>
            <a:r>
              <a:rPr kumimoji="0" lang="es-ES" sz="1800" b="0" i="0" u="none" strike="noStrike" kern="1200" cap="none" spc="0" normalizeH="0" baseline="0" noProof="0" dirty="0">
                <a:ln>
                  <a:noFill/>
                </a:ln>
                <a:solidFill>
                  <a:srgbClr val="4F81BD">
                    <a:lumMod val="75000"/>
                  </a:srgbClr>
                </a:solidFill>
                <a:effectLst/>
                <a:uLnTx/>
                <a:uFillTx/>
                <a:latin typeface="Calibri"/>
                <a:ea typeface="+mn-ea"/>
                <a:cs typeface="+mn-cs"/>
              </a:rPr>
              <a:t>las cuales contienen la información de la dirección requerida para identificar si una palabra de la cache corresponde a la palabra solicitada.</a:t>
            </a:r>
            <a:endParaRPr kumimoji="0" lang="es-ES" sz="1800" b="0" i="0" u="none" strike="noStrike" kern="1200" cap="none" spc="0" normalizeH="0" baseline="0" noProof="0" dirty="0">
              <a:ln>
                <a:noFill/>
              </a:ln>
              <a:solidFill>
                <a:srgbClr val="C00000"/>
              </a:solidFill>
              <a:effectLst/>
              <a:uLnTx/>
              <a:uFillTx/>
              <a:latin typeface="Calibri"/>
              <a:ea typeface="+mn-ea"/>
              <a:cs typeface="+mn-cs"/>
            </a:endParaRPr>
          </a:p>
        </p:txBody>
      </p:sp>
      <p:sp>
        <p:nvSpPr>
          <p:cNvPr id="9" name="Rectángulo 8"/>
          <p:cNvSpPr/>
          <p:nvPr/>
        </p:nvSpPr>
        <p:spPr>
          <a:xfrm>
            <a:off x="1173656" y="3933056"/>
            <a:ext cx="6624736" cy="23762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dirty="0">
                <a:ln>
                  <a:noFill/>
                </a:ln>
                <a:solidFill>
                  <a:srgbClr val="4F81BD">
                    <a:lumMod val="75000"/>
                  </a:srgbClr>
                </a:solidFill>
                <a:effectLst/>
                <a:uLnTx/>
                <a:uFillTx/>
                <a:latin typeface="Calibri"/>
                <a:ea typeface="+mn-ea"/>
                <a:cs typeface="+mn-cs"/>
              </a:rPr>
              <a:t>EJEMPLO</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srgbClr val="4F81BD">
                  <a:lumMod val="75000"/>
                </a:srgbClr>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dirty="0">
                <a:ln>
                  <a:noFill/>
                </a:ln>
                <a:solidFill>
                  <a:srgbClr val="4F81BD">
                    <a:lumMod val="75000"/>
                  </a:srgbClr>
                </a:solidFill>
                <a:effectLst/>
                <a:uLnTx/>
                <a:uFillTx/>
                <a:latin typeface="Calibri"/>
                <a:ea typeface="+mn-ea"/>
                <a:cs typeface="+mn-cs"/>
              </a:rPr>
              <a:t>Una memoria de 32 bloques y una cache de 8 líneas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srgbClr val="4F81BD">
                  <a:lumMod val="75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dirty="0">
                <a:ln>
                  <a:noFill/>
                </a:ln>
                <a:solidFill>
                  <a:srgbClr val="4F81BD">
                    <a:lumMod val="75000"/>
                  </a:srgbClr>
                </a:solidFill>
                <a:effectLst/>
                <a:uLnTx/>
                <a:uFillTx/>
                <a:latin typeface="Calibri"/>
                <a:ea typeface="+mn-ea"/>
                <a:cs typeface="+mn-cs"/>
              </a:rPr>
              <a:t>El bloque con la dirección de memoria </a:t>
            </a:r>
            <a:r>
              <a:rPr kumimoji="0" lang="es-MX" sz="1800" b="0" i="0" u="none" strike="noStrike" kern="1200" cap="none" spc="0" normalizeH="0" baseline="0" noProof="0" dirty="0">
                <a:ln>
                  <a:noFill/>
                </a:ln>
                <a:solidFill>
                  <a:srgbClr val="00B0F0"/>
                </a:solidFill>
                <a:effectLst/>
                <a:uLnTx/>
                <a:uFillTx/>
                <a:latin typeface="Calibri"/>
                <a:ea typeface="+mn-ea"/>
                <a:cs typeface="+mn-cs"/>
              </a:rPr>
              <a:t>00</a:t>
            </a:r>
            <a:r>
              <a:rPr kumimoji="0" lang="es-MX" sz="1800" b="0" i="0" u="none" strike="noStrike" kern="1200" cap="none" spc="0" normalizeH="0" baseline="0" noProof="0" dirty="0">
                <a:ln>
                  <a:noFill/>
                </a:ln>
                <a:solidFill>
                  <a:srgbClr val="C00000"/>
                </a:solidFill>
                <a:effectLst/>
                <a:uLnTx/>
                <a:uFillTx/>
                <a:latin typeface="Calibri"/>
                <a:ea typeface="+mn-ea"/>
                <a:cs typeface="+mn-cs"/>
              </a:rPr>
              <a:t>001 </a:t>
            </a:r>
            <a:r>
              <a:rPr kumimoji="0" lang="es-MX" sz="1800" b="0" i="0" u="none" strike="noStrike" kern="1200" cap="none" spc="0" normalizeH="0" baseline="0" noProof="0" dirty="0">
                <a:ln>
                  <a:noFill/>
                </a:ln>
                <a:solidFill>
                  <a:srgbClr val="4F81BD">
                    <a:lumMod val="75000"/>
                  </a:srgbClr>
                </a:solidFill>
                <a:effectLst/>
                <a:uLnTx/>
                <a:uFillTx/>
                <a:latin typeface="Calibri"/>
                <a:ea typeface="+mn-ea"/>
                <a:cs typeface="+mn-cs"/>
              </a:rPr>
              <a:t>se asigna a la línea </a:t>
            </a:r>
            <a:r>
              <a:rPr kumimoji="0" lang="es-MX" sz="1800" b="0" i="0" u="none" strike="noStrike" kern="1200" cap="none" spc="0" normalizeH="0" baseline="0" noProof="0" dirty="0">
                <a:ln>
                  <a:noFill/>
                </a:ln>
                <a:solidFill>
                  <a:srgbClr val="C00000"/>
                </a:solidFill>
                <a:effectLst/>
                <a:uLnTx/>
                <a:uFillTx/>
                <a:latin typeface="Calibri"/>
                <a:ea typeface="+mn-ea"/>
                <a:cs typeface="+mn-cs"/>
              </a:rPr>
              <a:t>001 </a:t>
            </a:r>
            <a:r>
              <a:rPr kumimoji="0" lang="es-MX" sz="1800" b="0" i="0" u="none" strike="noStrike" kern="1200" cap="none" spc="0" normalizeH="0" baseline="0" noProof="0" dirty="0">
                <a:ln>
                  <a:noFill/>
                </a:ln>
                <a:solidFill>
                  <a:srgbClr val="4F81BD">
                    <a:lumMod val="75000"/>
                  </a:srgbClr>
                </a:solidFill>
                <a:effectLst/>
                <a:uLnTx/>
                <a:uFillTx/>
                <a:latin typeface="Calibri"/>
                <a:ea typeface="+mn-ea"/>
                <a:cs typeface="+mn-cs"/>
              </a:rPr>
              <a:t>de la cache y etiqueta </a:t>
            </a:r>
            <a:r>
              <a:rPr kumimoji="0" lang="es-MX" sz="1800" b="0" i="0" u="none" strike="noStrike" kern="1200" cap="none" spc="0" normalizeH="0" baseline="0" noProof="0" dirty="0">
                <a:ln>
                  <a:noFill/>
                </a:ln>
                <a:solidFill>
                  <a:srgbClr val="00B0F0"/>
                </a:solidFill>
                <a:effectLst/>
                <a:uLnTx/>
                <a:uFillTx/>
                <a:latin typeface="Calibri"/>
                <a:ea typeface="+mn-ea"/>
                <a:cs typeface="+mn-cs"/>
              </a:rPr>
              <a:t>00</a:t>
            </a:r>
            <a:r>
              <a:rPr kumimoji="0" lang="es-MX" sz="1800" b="0" i="0" u="none" strike="noStrike" kern="1200" cap="none" spc="0" normalizeH="0" baseline="0" noProof="0" dirty="0">
                <a:ln>
                  <a:noFill/>
                </a:ln>
                <a:solidFill>
                  <a:srgbClr val="4F81BD">
                    <a:lumMod val="75000"/>
                  </a:srgbClr>
                </a:solidFill>
                <a:effectLst/>
                <a:uLnTx/>
                <a:uFillTx/>
                <a:latin typeface="Calibr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srgbClr val="4F81BD">
                  <a:lumMod val="75000"/>
                </a:srgbClr>
              </a:solidFill>
              <a:effectLst/>
              <a:uLnTx/>
              <a:uFillTx/>
              <a:latin typeface="Calibri"/>
              <a:ea typeface="+mn-ea"/>
              <a:cs typeface="+mn-cs"/>
            </a:endParaRPr>
          </a:p>
        </p:txBody>
      </p:sp>
    </p:spTree>
    <p:extLst>
      <p:ext uri="{BB962C8B-B14F-4D97-AF65-F5344CB8AC3E}">
        <p14:creationId xmlns:p14="http://schemas.microsoft.com/office/powerpoint/2010/main" val="15954994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5 CuadroTexto"/>
          <p:cNvSpPr txBox="1"/>
          <p:nvPr/>
        </p:nvSpPr>
        <p:spPr>
          <a:xfrm>
            <a:off x="3415608" y="1340768"/>
            <a:ext cx="310258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3600" b="1" i="0" u="none" strike="noStrike" kern="1200" cap="none" spc="0" normalizeH="0" baseline="0" noProof="0" dirty="0">
                <a:ln>
                  <a:noFill/>
                </a:ln>
                <a:solidFill>
                  <a:srgbClr val="006699"/>
                </a:solidFill>
                <a:effectLst/>
                <a:uLnTx/>
                <a:uFillTx/>
                <a:latin typeface="Calibri"/>
                <a:ea typeface="+mn-ea"/>
                <a:cs typeface="+mn-cs"/>
              </a:rPr>
              <a:t>BIT DE VALIDEZ</a:t>
            </a:r>
          </a:p>
        </p:txBody>
      </p:sp>
      <p:sp>
        <p:nvSpPr>
          <p:cNvPr id="7" name="Rectángulo 6"/>
          <p:cNvSpPr/>
          <p:nvPr/>
        </p:nvSpPr>
        <p:spPr>
          <a:xfrm>
            <a:off x="1440746" y="2205731"/>
            <a:ext cx="6543650" cy="3024336"/>
          </a:xfrm>
          <a:prstGeom prst="rect">
            <a:avLst/>
          </a:prstGeom>
          <a:solidFill>
            <a:schemeClr val="bg1"/>
          </a:solidFill>
          <a:ln w="9525"/>
          <a:effectLst>
            <a:glow rad="101600">
              <a:schemeClr val="accent1">
                <a:satMod val="175000"/>
                <a:alpha val="40000"/>
              </a:schemeClr>
            </a:glow>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400" b="0" i="0" u="none" strike="noStrike" kern="1200" cap="none" spc="0" normalizeH="0" baseline="0" noProof="0" dirty="0">
                <a:ln>
                  <a:noFill/>
                </a:ln>
                <a:solidFill>
                  <a:srgbClr val="006699"/>
                </a:solidFill>
                <a:effectLst/>
                <a:uLnTx/>
                <a:uFillTx/>
                <a:latin typeface="Calibri"/>
                <a:ea typeface="+mn-ea"/>
                <a:cs typeface="+mn-cs"/>
              </a:rPr>
              <a:t>Cuando un procesador se inicia, la cache estará vacía y las etiquetas no tendrán significado real, en consecuencia, durante la ejecución de un programa se requiere un bit validez para indicar si la línea contiene un bloque del programa que se esta ejecutando.</a:t>
            </a:r>
          </a:p>
        </p:txBody>
      </p:sp>
      <p:sp>
        <p:nvSpPr>
          <p:cNvPr id="9" name="Rectángulo 8"/>
          <p:cNvSpPr/>
          <p:nvPr/>
        </p:nvSpPr>
        <p:spPr>
          <a:xfrm>
            <a:off x="323528" y="1209141"/>
            <a:ext cx="1582131" cy="1427771"/>
          </a:xfrm>
          <a:prstGeom prst="rect">
            <a:avLst/>
          </a:prstGeom>
          <a:blipFill rotWithShape="0">
            <a:blip r:embed="rId2"/>
            <a:stretch>
              <a:fillRect/>
            </a:stretch>
          </a:blipFill>
          <a:scene3d>
            <a:camera prst="orthographicFront"/>
            <a:lightRig rig="threePt" dir="t">
              <a:rot lat="0" lon="0" rev="7500000"/>
            </a:lightRig>
          </a:scene3d>
          <a:sp3d z="152400" extrusionH="63500" prstMaterial="matte">
            <a:bevelT w="50800" h="19050" prst="relaxedInset"/>
            <a:contourClr>
              <a:schemeClr val="bg1"/>
            </a:contourClr>
          </a:sp3d>
        </p:spPr>
        <p:style>
          <a:lnRef idx="0">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s-HN"/>
          </a:p>
        </p:txBody>
      </p:sp>
    </p:spTree>
    <p:extLst>
      <p:ext uri="{BB962C8B-B14F-4D97-AF65-F5344CB8AC3E}">
        <p14:creationId xmlns:p14="http://schemas.microsoft.com/office/powerpoint/2010/main" val="33671435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Marcador de número de diapositiva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Imagen 5"/>
          <p:cNvPicPr>
            <a:picLocks noChangeAspect="1"/>
          </p:cNvPicPr>
          <p:nvPr/>
        </p:nvPicPr>
        <p:blipFill>
          <a:blip r:embed="rId2"/>
          <a:stretch>
            <a:fillRect/>
          </a:stretch>
        </p:blipFill>
        <p:spPr>
          <a:xfrm>
            <a:off x="1232959" y="121594"/>
            <a:ext cx="6723417" cy="6187726"/>
          </a:xfrm>
          <a:prstGeom prst="rect">
            <a:avLst/>
          </a:prstGeom>
        </p:spPr>
      </p:pic>
    </p:spTree>
    <p:extLst>
      <p:ext uri="{BB962C8B-B14F-4D97-AF65-F5344CB8AC3E}">
        <p14:creationId xmlns:p14="http://schemas.microsoft.com/office/powerpoint/2010/main" val="9744505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Marcador de número de diapositiva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Imagen 4"/>
          <p:cNvPicPr>
            <a:picLocks noChangeAspect="1"/>
          </p:cNvPicPr>
          <p:nvPr/>
        </p:nvPicPr>
        <p:blipFill>
          <a:blip r:embed="rId2"/>
          <a:stretch>
            <a:fillRect/>
          </a:stretch>
        </p:blipFill>
        <p:spPr>
          <a:xfrm>
            <a:off x="323528" y="1679938"/>
            <a:ext cx="8593430" cy="3117214"/>
          </a:xfrm>
          <a:prstGeom prst="rect">
            <a:avLst/>
          </a:prstGeom>
        </p:spPr>
      </p:pic>
    </p:spTree>
    <p:extLst>
      <p:ext uri="{BB962C8B-B14F-4D97-AF65-F5344CB8AC3E}">
        <p14:creationId xmlns:p14="http://schemas.microsoft.com/office/powerpoint/2010/main" val="24935559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4"/>
            <a:ext cx="8229600" cy="1143000"/>
          </a:xfrm>
        </p:spPr>
        <p:txBody>
          <a:bodyPr>
            <a:normAutofit/>
          </a:bodyPr>
          <a:lstStyle/>
          <a:p>
            <a:r>
              <a:rPr lang="es-MX" sz="3600" b="1" dirty="0">
                <a:solidFill>
                  <a:srgbClr val="0070C0"/>
                </a:solidFill>
              </a:rPr>
              <a:t>EJEMPLO DE CACHE</a:t>
            </a:r>
          </a:p>
        </p:txBody>
      </p:sp>
      <p:sp>
        <p:nvSpPr>
          <p:cNvPr id="4" name="3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4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6" name="5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6 Rectángulo redondeado"/>
          <p:cNvSpPr/>
          <p:nvPr/>
        </p:nvSpPr>
        <p:spPr>
          <a:xfrm>
            <a:off x="928662" y="1000108"/>
            <a:ext cx="7358114" cy="1428760"/>
          </a:xfrm>
          <a:prstGeom prst="rect">
            <a:avLst/>
          </a:prstGeom>
          <a:solidFill>
            <a:schemeClr val="bg1"/>
          </a:solidFill>
          <a:ln w="6350">
            <a:solidFill>
              <a:schemeClr val="accent1"/>
            </a:solidFill>
            <a:prstDash val="dash"/>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Utilizaremos un ejemplo de una cache para ilustrar cada una de las funciones de asignación. Las características de la cache son las siguientes:</a:t>
            </a:r>
          </a:p>
        </p:txBody>
      </p:sp>
      <p:graphicFrame>
        <p:nvGraphicFramePr>
          <p:cNvPr id="8" name="7 Diagrama"/>
          <p:cNvGraphicFramePr/>
          <p:nvPr>
            <p:extLst>
              <p:ext uri="{D42A27DB-BD31-4B8C-83A1-F6EECF244321}">
                <p14:modId xmlns:p14="http://schemas.microsoft.com/office/powerpoint/2010/main" val="1036384805"/>
              </p:ext>
            </p:extLst>
          </p:nvPr>
        </p:nvGraphicFramePr>
        <p:xfrm>
          <a:off x="2071670" y="2786058"/>
          <a:ext cx="5072066" cy="3278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327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Graphic spid="8" grpId="0">
        <p:bldAsOne/>
      </p:bldGraphic>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4 Rectángulo"/>
          <p:cNvSpPr/>
          <p:nvPr/>
        </p:nvSpPr>
        <p:spPr>
          <a:xfrm>
            <a:off x="815266" y="3153586"/>
            <a:ext cx="3551068" cy="2861544"/>
          </a:xfrm>
          <a:prstGeom prst="rect">
            <a:avLst/>
          </a:prstGeom>
          <a:solidFill>
            <a:srgbClr val="0070C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a:ea typeface="+mn-ea"/>
                <a:cs typeface="+mn-cs"/>
              </a:rPr>
              <a:t>Numero de Líneas de Cache (m)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a:ea typeface="+mn-ea"/>
                <a:cs typeface="+mn-cs"/>
              </a:rPr>
              <a:t>m = 64 Kbyte/(4 Bytes/Línea)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a:ea typeface="+mn-ea"/>
                <a:cs typeface="+mn-cs"/>
              </a:rPr>
              <a:t>m = 16 K Líneas de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a:ea typeface="+mn-ea"/>
                <a:cs typeface="+mn-cs"/>
              </a:rPr>
              <a:t>m = 16384 Líneas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a:ea typeface="+mn-ea"/>
                <a:cs typeface="+mn-cs"/>
              </a:rPr>
              <a:t>Tamaño de Memoria Principal = (2</a:t>
            </a:r>
            <a:r>
              <a:rPr kumimoji="0" lang="es-MX" sz="1200" b="0" i="0" u="none" strike="noStrike" kern="1200" cap="none" spc="0" normalizeH="0" baseline="30000" noProof="0" dirty="0">
                <a:ln>
                  <a:noFill/>
                </a:ln>
                <a:solidFill>
                  <a:prstClr val="white"/>
                </a:solidFill>
                <a:effectLst/>
                <a:uLnTx/>
                <a:uFillTx/>
                <a:latin typeface="Calibri"/>
                <a:ea typeface="+mn-ea"/>
                <a:cs typeface="+mn-cs"/>
              </a:rPr>
              <a:t>24</a:t>
            </a:r>
            <a:r>
              <a:rPr kumimoji="0" lang="es-MX" sz="1200" b="0" i="0" u="none" strike="noStrike" kern="1200" cap="none" spc="0" normalizeH="0" baseline="0" noProof="0" dirty="0">
                <a:ln>
                  <a:noFill/>
                </a:ln>
                <a:solidFill>
                  <a:prstClr val="white"/>
                </a:solidFill>
                <a:effectLst/>
                <a:uLnTx/>
                <a:uFillTx/>
                <a:latin typeface="Calibri"/>
                <a:ea typeface="+mn-ea"/>
                <a:cs typeface="+mn-cs"/>
              </a:rPr>
              <a:t> ) x (1 Byte)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a:ea typeface="+mn-ea"/>
                <a:cs typeface="+mn-cs"/>
              </a:rPr>
              <a:t>                                                      = 16777216 Bytes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a:ea typeface="+mn-ea"/>
                <a:cs typeface="+mn-cs"/>
              </a:rPr>
              <a:t>                                                      = 16 Mbyte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a:ea typeface="+mn-ea"/>
                <a:cs typeface="+mn-cs"/>
              </a:rPr>
              <a:t>Numero de Bloques (M)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a:ea typeface="+mn-ea"/>
                <a:cs typeface="+mn-cs"/>
              </a:rPr>
              <a:t>M = (16777216 bytes)/(4 Bytes/Bloque)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a:ea typeface="+mn-ea"/>
                <a:cs typeface="+mn-cs"/>
              </a:rPr>
              <a:t>M = 4194304 Bloques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7" name="Imagen 6">
            <a:extLst>
              <a:ext uri="{FF2B5EF4-FFF2-40B4-BE49-F238E27FC236}">
                <a16:creationId xmlns:a16="http://schemas.microsoft.com/office/drawing/2014/main" id="{86023672-A836-44F2-BCC4-E2A06B5DEFE0}"/>
              </a:ext>
            </a:extLst>
          </p:cNvPr>
          <p:cNvPicPr>
            <a:picLocks noChangeAspect="1"/>
          </p:cNvPicPr>
          <p:nvPr/>
        </p:nvPicPr>
        <p:blipFill>
          <a:blip r:embed="rId2"/>
          <a:stretch>
            <a:fillRect/>
          </a:stretch>
        </p:blipFill>
        <p:spPr>
          <a:xfrm>
            <a:off x="3199395" y="328474"/>
            <a:ext cx="5640810" cy="3320248"/>
          </a:xfrm>
          <a:prstGeom prst="rect">
            <a:avLst/>
          </a:prstGeom>
        </p:spPr>
      </p:pic>
    </p:spTree>
    <p:extLst>
      <p:ext uri="{BB962C8B-B14F-4D97-AF65-F5344CB8AC3E}">
        <p14:creationId xmlns:p14="http://schemas.microsoft.com/office/powerpoint/2010/main" val="204691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a:xfrm>
            <a:off x="457200" y="142852"/>
            <a:ext cx="8229600" cy="1143000"/>
          </a:xfrm>
        </p:spPr>
        <p:txBody>
          <a:bodyPr>
            <a:noAutofit/>
          </a:bodyPr>
          <a:lstStyle/>
          <a:p>
            <a:r>
              <a:rPr lang="es-MX" sz="2800" b="1" dirty="0">
                <a:solidFill>
                  <a:srgbClr val="0070C0"/>
                </a:solidFill>
              </a:rPr>
              <a:t>FORMATO DIRECCION DE MEMORIA</a:t>
            </a:r>
            <a:br>
              <a:rPr lang="es-MX" sz="2800" b="1" dirty="0">
                <a:solidFill>
                  <a:srgbClr val="0070C0"/>
                </a:solidFill>
              </a:rPr>
            </a:br>
            <a:r>
              <a:rPr lang="es-MX" sz="2800" b="1" dirty="0">
                <a:solidFill>
                  <a:srgbClr val="0070C0"/>
                </a:solidFill>
              </a:rPr>
              <a:t> ASIGNACION DIRECTA</a:t>
            </a:r>
          </a:p>
        </p:txBody>
      </p:sp>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8 Rectángulo redondeado"/>
          <p:cNvSpPr/>
          <p:nvPr/>
        </p:nvSpPr>
        <p:spPr>
          <a:xfrm>
            <a:off x="1071538" y="5357826"/>
            <a:ext cx="7000924" cy="590213"/>
          </a:xfrm>
          <a:prstGeom prst="rect">
            <a:avLst/>
          </a:prstGeom>
          <a:solidFill>
            <a:schemeClr val="bg1"/>
          </a:solidFill>
          <a:ln w="9525">
            <a:solidFill>
              <a:srgbClr val="006699"/>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srgbClr val="C00000"/>
                </a:solidFill>
                <a:effectLst/>
                <a:uLnTx/>
                <a:uFillTx/>
                <a:latin typeface="Calibri"/>
                <a:ea typeface="+mn-ea"/>
                <a:cs typeface="+mn-cs"/>
              </a:rPr>
              <a:t>El tamaño de cada campo depende de las características físicas de la memoria principal y cache.</a:t>
            </a:r>
          </a:p>
        </p:txBody>
      </p:sp>
      <p:sp>
        <p:nvSpPr>
          <p:cNvPr id="6" name="CuadroTexto 5">
            <a:extLst>
              <a:ext uri="{FF2B5EF4-FFF2-40B4-BE49-F238E27FC236}">
                <a16:creationId xmlns:a16="http://schemas.microsoft.com/office/drawing/2014/main" id="{ACE3AD4E-D819-48C0-A3CE-BA4AFE3122AE}"/>
              </a:ext>
            </a:extLst>
          </p:cNvPr>
          <p:cNvSpPr txBox="1"/>
          <p:nvPr/>
        </p:nvSpPr>
        <p:spPr>
          <a:xfrm>
            <a:off x="1947082" y="2824537"/>
            <a:ext cx="5249835" cy="2031325"/>
          </a:xfrm>
          <a:prstGeom prst="rect">
            <a:avLst/>
          </a:prstGeom>
          <a:noFill/>
        </p:spPr>
        <p:txBody>
          <a:bodyPr wrap="none" rtlCol="0">
            <a:spAutoFit/>
          </a:bodyPr>
          <a:lstStyle/>
          <a:p>
            <a:r>
              <a:rPr lang="es-ES" dirty="0">
                <a:solidFill>
                  <a:srgbClr val="0070C0"/>
                </a:solidFill>
              </a:rPr>
              <a:t>w: Identifica una palabra dentro de un bloque.</a:t>
            </a:r>
          </a:p>
          <a:p>
            <a:endParaRPr lang="es-ES" dirty="0">
              <a:solidFill>
                <a:srgbClr val="0070C0"/>
              </a:solidFill>
            </a:endParaRPr>
          </a:p>
          <a:p>
            <a:r>
              <a:rPr lang="es-ES" dirty="0">
                <a:solidFill>
                  <a:srgbClr val="0070C0"/>
                </a:solidFill>
              </a:rPr>
              <a:t>s: Especifica uno de los bloques de memoria principal.</a:t>
            </a:r>
          </a:p>
          <a:p>
            <a:endParaRPr lang="es-ES" dirty="0">
              <a:solidFill>
                <a:srgbClr val="0070C0"/>
              </a:solidFill>
            </a:endParaRPr>
          </a:p>
          <a:p>
            <a:r>
              <a:rPr lang="es-ES" dirty="0">
                <a:solidFill>
                  <a:srgbClr val="0070C0"/>
                </a:solidFill>
              </a:rPr>
              <a:t>r: Identifica la línea de caché.</a:t>
            </a:r>
          </a:p>
          <a:p>
            <a:endParaRPr lang="es-ES" dirty="0">
              <a:solidFill>
                <a:srgbClr val="0070C0"/>
              </a:solidFill>
            </a:endParaRPr>
          </a:p>
          <a:p>
            <a:r>
              <a:rPr lang="es-ES" dirty="0">
                <a:solidFill>
                  <a:srgbClr val="0070C0"/>
                </a:solidFill>
              </a:rPr>
              <a:t>s-r: Identifica el bloque dentro de una línea de caché.</a:t>
            </a:r>
            <a:endParaRPr lang="es-HN" dirty="0">
              <a:solidFill>
                <a:srgbClr val="0070C0"/>
              </a:solidFill>
            </a:endParaRPr>
          </a:p>
        </p:txBody>
      </p:sp>
      <p:pic>
        <p:nvPicPr>
          <p:cNvPr id="8" name="Imagen 7">
            <a:extLst>
              <a:ext uri="{FF2B5EF4-FFF2-40B4-BE49-F238E27FC236}">
                <a16:creationId xmlns:a16="http://schemas.microsoft.com/office/drawing/2014/main" id="{D89E7C03-2EB5-4F9D-AC5D-17217721AFB1}"/>
              </a:ext>
            </a:extLst>
          </p:cNvPr>
          <p:cNvPicPr>
            <a:picLocks noChangeAspect="1"/>
          </p:cNvPicPr>
          <p:nvPr/>
        </p:nvPicPr>
        <p:blipFill>
          <a:blip r:embed="rId2"/>
          <a:stretch>
            <a:fillRect/>
          </a:stretch>
        </p:blipFill>
        <p:spPr>
          <a:xfrm>
            <a:off x="590549" y="1645619"/>
            <a:ext cx="7962900" cy="819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plus(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6" name="5 Diagrama"/>
          <p:cNvGraphicFramePr/>
          <p:nvPr>
            <p:extLst>
              <p:ext uri="{D42A27DB-BD31-4B8C-83A1-F6EECF244321}">
                <p14:modId xmlns:p14="http://schemas.microsoft.com/office/powerpoint/2010/main" val="1085551675"/>
              </p:ext>
            </p:extLst>
          </p:nvPr>
        </p:nvGraphicFramePr>
        <p:xfrm>
          <a:off x="285720" y="1772816"/>
          <a:ext cx="8572560" cy="45720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6 Rectángulo"/>
          <p:cNvSpPr/>
          <p:nvPr/>
        </p:nvSpPr>
        <p:spPr>
          <a:xfrm>
            <a:off x="1315580" y="142852"/>
            <a:ext cx="6471130"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000" b="1" i="0" u="none" strike="noStrike" kern="1200" cap="none" spc="0" normalizeH="0" baseline="0" noProof="0" dirty="0">
                <a:ln>
                  <a:noFill/>
                </a:ln>
                <a:solidFill>
                  <a:srgbClr val="0070C0"/>
                </a:solidFill>
                <a:effectLst/>
                <a:uLnTx/>
                <a:uFillTx/>
                <a:latin typeface="Calibri"/>
                <a:ea typeface="+mn-ea"/>
                <a:cs typeface="+mn-cs"/>
              </a:rPr>
              <a:t>FORMATO DIRECCION DE MEMORIA ASIGNACION DIRECTA</a:t>
            </a:r>
            <a:endParaRPr kumimoji="0" lang="es-MX" sz="2000" b="0" i="0" u="none" strike="noStrike" kern="1200" cap="none" spc="0" normalizeH="0" baseline="0" noProof="0" dirty="0">
              <a:ln>
                <a:noFill/>
              </a:ln>
              <a:solidFill>
                <a:srgbClr val="0070C0"/>
              </a:solidFill>
              <a:effectLst/>
              <a:uLnTx/>
              <a:uFillTx/>
              <a:latin typeface="Calibri"/>
              <a:ea typeface="+mn-ea"/>
              <a:cs typeface="+mn-cs"/>
            </a:endParaRPr>
          </a:p>
        </p:txBody>
      </p:sp>
      <p:pic>
        <p:nvPicPr>
          <p:cNvPr id="8" name="Imagen 7">
            <a:extLst>
              <a:ext uri="{FF2B5EF4-FFF2-40B4-BE49-F238E27FC236}">
                <a16:creationId xmlns:a16="http://schemas.microsoft.com/office/drawing/2014/main" id="{2093FD4A-BB8E-491D-8A3A-2823F0815F06}"/>
              </a:ext>
            </a:extLst>
          </p:cNvPr>
          <p:cNvPicPr>
            <a:picLocks noChangeAspect="1"/>
          </p:cNvPicPr>
          <p:nvPr/>
        </p:nvPicPr>
        <p:blipFill>
          <a:blip r:embed="rId7"/>
          <a:stretch>
            <a:fillRect/>
          </a:stretch>
        </p:blipFill>
        <p:spPr>
          <a:xfrm>
            <a:off x="590550" y="748314"/>
            <a:ext cx="7962900" cy="819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4)">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5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7" name="6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1" name="10 CuadroTexto"/>
          <p:cNvSpPr txBox="1"/>
          <p:nvPr/>
        </p:nvSpPr>
        <p:spPr>
          <a:xfrm>
            <a:off x="1071538" y="116632"/>
            <a:ext cx="705045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dirty="0">
                <a:ln>
                  <a:noFill/>
                </a:ln>
                <a:solidFill>
                  <a:srgbClr val="002060"/>
                </a:solidFill>
                <a:effectLst/>
                <a:uLnTx/>
                <a:uFillTx/>
                <a:latin typeface="Calibri"/>
                <a:ea typeface="+mn-ea"/>
                <a:cs typeface="+mn-cs"/>
              </a:rPr>
              <a:t>ORGANIZACIÓN DE CACHE CON ASIGNACION DIRECTA</a:t>
            </a:r>
          </a:p>
        </p:txBody>
      </p:sp>
      <p:pic>
        <p:nvPicPr>
          <p:cNvPr id="37893" name="Picture 5"/>
          <p:cNvPicPr>
            <a:picLocks noChangeAspect="1" noChangeArrowheads="1"/>
          </p:cNvPicPr>
          <p:nvPr/>
        </p:nvPicPr>
        <p:blipFill>
          <a:blip r:embed="rId2"/>
          <a:srcRect/>
          <a:stretch>
            <a:fillRect/>
          </a:stretch>
        </p:blipFill>
        <p:spPr bwMode="auto">
          <a:xfrm>
            <a:off x="147638" y="1161628"/>
            <a:ext cx="8848725" cy="5219700"/>
          </a:xfrm>
          <a:prstGeom prst="rect">
            <a:avLst/>
          </a:prstGeom>
          <a:noFill/>
          <a:ln w="9525">
            <a:noFill/>
            <a:miter lim="800000"/>
            <a:headEnd/>
            <a:tailEnd/>
          </a:ln>
          <a:effectLst/>
        </p:spPr>
      </p:pic>
      <p:sp>
        <p:nvSpPr>
          <p:cNvPr id="9" name="8 Rectángulo redondeado"/>
          <p:cNvSpPr/>
          <p:nvPr/>
        </p:nvSpPr>
        <p:spPr>
          <a:xfrm>
            <a:off x="4000496" y="1197892"/>
            <a:ext cx="285752" cy="14287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a:ea typeface="+mn-ea"/>
              <a:cs typeface="+mn-cs"/>
            </a:endParaRPr>
          </a:p>
        </p:txBody>
      </p:sp>
      <p:pic>
        <p:nvPicPr>
          <p:cNvPr id="8" name="Picture 3"/>
          <p:cNvPicPr>
            <a:picLocks noChangeAspect="1" noChangeArrowheads="1"/>
          </p:cNvPicPr>
          <p:nvPr/>
        </p:nvPicPr>
        <p:blipFill>
          <a:blip r:embed="rId3"/>
          <a:srcRect/>
          <a:stretch>
            <a:fillRect/>
          </a:stretch>
        </p:blipFill>
        <p:spPr bwMode="auto">
          <a:xfrm>
            <a:off x="4543137" y="588136"/>
            <a:ext cx="4143664" cy="60861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37893"/>
                                        </p:tgtEl>
                                        <p:attrNameLst>
                                          <p:attrName>style.visibility</p:attrName>
                                        </p:attrNameLst>
                                      </p:cBhvr>
                                      <p:to>
                                        <p:strVal val="visible"/>
                                      </p:to>
                                    </p:set>
                                    <p:animEffect transition="in" filter="wheel(4)">
                                      <p:cBhvr>
                                        <p:cTn id="7" dur="2000"/>
                                        <p:tgtEl>
                                          <p:spTgt spid="3789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75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Marcador de número de diapositiva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Imagen 4"/>
          <p:cNvPicPr>
            <a:picLocks noChangeAspect="1"/>
          </p:cNvPicPr>
          <p:nvPr/>
        </p:nvPicPr>
        <p:blipFill>
          <a:blip r:embed="rId2"/>
          <a:stretch>
            <a:fillRect/>
          </a:stretch>
        </p:blipFill>
        <p:spPr>
          <a:xfrm>
            <a:off x="1835696" y="116632"/>
            <a:ext cx="5595788" cy="5580484"/>
          </a:xfrm>
          <a:prstGeom prst="rect">
            <a:avLst/>
          </a:prstGeom>
        </p:spPr>
      </p:pic>
      <p:sp>
        <p:nvSpPr>
          <p:cNvPr id="7" name="Rectángulo 6"/>
          <p:cNvSpPr/>
          <p:nvPr/>
        </p:nvSpPr>
        <p:spPr>
          <a:xfrm>
            <a:off x="251520" y="5697116"/>
            <a:ext cx="8680544" cy="656706"/>
          </a:xfrm>
          <a:prstGeom prst="rect">
            <a:avLst/>
          </a:prstGeom>
          <a:solidFill>
            <a:schemeClr val="bg1"/>
          </a:solidFill>
          <a:ln w="9525"/>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C00000"/>
                </a:solidFill>
                <a:effectLst/>
                <a:uLnTx/>
                <a:uFillTx/>
                <a:latin typeface="Calibri"/>
                <a:ea typeface="+mn-ea"/>
                <a:cs typeface="+mn-cs"/>
              </a:rPr>
              <a:t>En la arquitectura MIPS, los dos bits de menor peso de cada dirección especifican un byte dentro de la palabra y no se usan para seleccionar la palabra dentro de la cache. </a:t>
            </a:r>
          </a:p>
        </p:txBody>
      </p:sp>
    </p:spTree>
    <p:extLst>
      <p:ext uri="{BB962C8B-B14F-4D97-AF65-F5344CB8AC3E}">
        <p14:creationId xmlns:p14="http://schemas.microsoft.com/office/powerpoint/2010/main" val="2578686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7 Rectángulo redondeado"/>
          <p:cNvSpPr/>
          <p:nvPr/>
        </p:nvSpPr>
        <p:spPr>
          <a:xfrm>
            <a:off x="1285852" y="928670"/>
            <a:ext cx="6715172" cy="928694"/>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dirty="0">
                <a:ln>
                  <a:noFill/>
                </a:ln>
                <a:solidFill>
                  <a:prstClr val="white"/>
                </a:solidFill>
                <a:effectLst/>
                <a:uLnTx/>
                <a:uFillTx/>
                <a:latin typeface="Calibri"/>
                <a:ea typeface="+mn-ea"/>
                <a:cs typeface="+mn-cs"/>
              </a:rPr>
              <a:t>El término memoria con arreglo direccionable por byte, significa que el procesador puede direccionar bloques tan pequeños como un solo byte.</a:t>
            </a:r>
          </a:p>
        </p:txBody>
      </p:sp>
      <p:sp>
        <p:nvSpPr>
          <p:cNvPr id="9" name="8 Rectángulo redondeado"/>
          <p:cNvSpPr/>
          <p:nvPr/>
        </p:nvSpPr>
        <p:spPr>
          <a:xfrm>
            <a:off x="1285852" y="2714620"/>
            <a:ext cx="6715172" cy="928694"/>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dirty="0">
                <a:ln>
                  <a:noFill/>
                </a:ln>
                <a:solidFill>
                  <a:prstClr val="white"/>
                </a:solidFill>
                <a:effectLst/>
                <a:uLnTx/>
                <a:uFillTx/>
                <a:latin typeface="Calibri"/>
                <a:ea typeface="+mn-ea"/>
                <a:cs typeface="+mn-cs"/>
              </a:rPr>
              <a:t>Lo anterior significa que el byte es la unidad mas pequeña que el procesador puede acceder de una sola vez. </a:t>
            </a:r>
          </a:p>
        </p:txBody>
      </p:sp>
      <p:sp>
        <p:nvSpPr>
          <p:cNvPr id="10" name="9 Flecha abajo"/>
          <p:cNvSpPr/>
          <p:nvPr/>
        </p:nvSpPr>
        <p:spPr>
          <a:xfrm>
            <a:off x="4357686" y="2071678"/>
            <a:ext cx="714380" cy="428628"/>
          </a:xfrm>
          <a:prstGeom prst="down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10 Rectángulo redondeado"/>
          <p:cNvSpPr/>
          <p:nvPr/>
        </p:nvSpPr>
        <p:spPr>
          <a:xfrm>
            <a:off x="1285852" y="4572008"/>
            <a:ext cx="6715172" cy="928694"/>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dirty="0">
                <a:ln>
                  <a:noFill/>
                </a:ln>
                <a:solidFill>
                  <a:prstClr val="white"/>
                </a:solidFill>
                <a:effectLst/>
                <a:uLnTx/>
                <a:uFillTx/>
                <a:latin typeface="Calibri"/>
                <a:ea typeface="+mn-ea"/>
                <a:cs typeface="+mn-cs"/>
              </a:rPr>
              <a:t>Un procesador con un bus de datos de 8 bits también puede manipular 16 bits, 32 bits, etc. , Sin embargo; esto requiere múltiples operaciones de memoria. </a:t>
            </a:r>
          </a:p>
        </p:txBody>
      </p:sp>
      <p:sp>
        <p:nvSpPr>
          <p:cNvPr id="12" name="11 Flecha abajo"/>
          <p:cNvSpPr/>
          <p:nvPr/>
        </p:nvSpPr>
        <p:spPr>
          <a:xfrm>
            <a:off x="4357686" y="3929066"/>
            <a:ext cx="714380" cy="428628"/>
          </a:xfrm>
          <a:prstGeom prst="down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1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9C5C0AE-8C41-463B-8B94-48B8779AF542}"/>
              </a:ext>
            </a:extLst>
          </p:cNvPr>
          <p:cNvSpPr>
            <a:spLocks noGrp="1"/>
          </p:cNvSpPr>
          <p:nvPr>
            <p:ph type="dt" sz="half" idx="10"/>
          </p:nvPr>
        </p:nvSpPr>
        <p:spPr/>
        <p:txBody>
          <a:bodyPr/>
          <a:lstStyle/>
          <a:p>
            <a:r>
              <a:rPr lang="es-HN"/>
              <a:t>Ing. Miguel Aguilar</a:t>
            </a:r>
            <a:endParaRPr lang="es-MX"/>
          </a:p>
        </p:txBody>
      </p:sp>
      <p:sp>
        <p:nvSpPr>
          <p:cNvPr id="3" name="Marcador de pie de página 2">
            <a:extLst>
              <a:ext uri="{FF2B5EF4-FFF2-40B4-BE49-F238E27FC236}">
                <a16:creationId xmlns:a16="http://schemas.microsoft.com/office/drawing/2014/main" id="{54D5DACF-CA90-495E-942B-E1F62B30D66B}"/>
              </a:ext>
            </a:extLst>
          </p:cNvPr>
          <p:cNvSpPr>
            <a:spLocks noGrp="1"/>
          </p:cNvSpPr>
          <p:nvPr>
            <p:ph type="ftr" sz="quarter" idx="11"/>
          </p:nvPr>
        </p:nvSpPr>
        <p:spPr/>
        <p:txBody>
          <a:bodyPr/>
          <a:lstStyle/>
          <a:p>
            <a:r>
              <a:rPr lang="es-MX"/>
              <a:t>Arquitectura de Computadoras</a:t>
            </a:r>
          </a:p>
        </p:txBody>
      </p:sp>
      <p:sp>
        <p:nvSpPr>
          <p:cNvPr id="4" name="Marcador de número de diapositiva 3">
            <a:extLst>
              <a:ext uri="{FF2B5EF4-FFF2-40B4-BE49-F238E27FC236}">
                <a16:creationId xmlns:a16="http://schemas.microsoft.com/office/drawing/2014/main" id="{E4F878D7-B15F-4B40-A74E-A796413F55E7}"/>
              </a:ext>
            </a:extLst>
          </p:cNvPr>
          <p:cNvSpPr>
            <a:spLocks noGrp="1"/>
          </p:cNvSpPr>
          <p:nvPr>
            <p:ph type="sldNum" sz="quarter" idx="12"/>
          </p:nvPr>
        </p:nvSpPr>
        <p:spPr/>
        <p:txBody>
          <a:bodyPr/>
          <a:lstStyle/>
          <a:p>
            <a:fld id="{5B3FB27E-8011-4B47-ACF1-F2A542C1FF6D}" type="slidenum">
              <a:rPr lang="es-MX" smtClean="0"/>
              <a:pPr/>
              <a:t>80</a:t>
            </a:fld>
            <a:endParaRPr lang="es-MX"/>
          </a:p>
        </p:txBody>
      </p:sp>
      <p:pic>
        <p:nvPicPr>
          <p:cNvPr id="5" name="Imagen 4">
            <a:extLst>
              <a:ext uri="{FF2B5EF4-FFF2-40B4-BE49-F238E27FC236}">
                <a16:creationId xmlns:a16="http://schemas.microsoft.com/office/drawing/2014/main" id="{156D83DF-3CE4-4BA8-A35C-CDCB946D01B9}"/>
              </a:ext>
            </a:extLst>
          </p:cNvPr>
          <p:cNvPicPr>
            <a:picLocks noChangeAspect="1"/>
          </p:cNvPicPr>
          <p:nvPr/>
        </p:nvPicPr>
        <p:blipFill>
          <a:blip r:embed="rId2"/>
          <a:stretch>
            <a:fillRect/>
          </a:stretch>
        </p:blipFill>
        <p:spPr>
          <a:xfrm>
            <a:off x="2249222" y="136525"/>
            <a:ext cx="4645555" cy="975445"/>
          </a:xfrm>
          <a:prstGeom prst="rect">
            <a:avLst/>
          </a:prstGeom>
        </p:spPr>
      </p:pic>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6E6F4EC4-BB75-4217-A6C6-DD8343D4A397}"/>
                  </a:ext>
                </a:extLst>
              </p:cNvPr>
              <p:cNvSpPr txBox="1"/>
              <p:nvPr/>
            </p:nvSpPr>
            <p:spPr>
              <a:xfrm>
                <a:off x="838784" y="1182848"/>
                <a:ext cx="6057749" cy="7540719"/>
              </a:xfrm>
              <a:prstGeom prst="rect">
                <a:avLst/>
              </a:prstGeom>
              <a:noFill/>
            </p:spPr>
            <p:txBody>
              <a:bodyPr wrap="none" rtlCol="0">
                <a:spAutoFit/>
              </a:bodyPr>
              <a:lstStyle/>
              <a:p>
                <a:r>
                  <a:rPr lang="es-ES" sz="1600" dirty="0">
                    <a:solidFill>
                      <a:srgbClr val="0070C0"/>
                    </a:solidFill>
                  </a:rPr>
                  <a:t>Tamaño de Bloque = </a:t>
                </a:r>
                <a14:m>
                  <m:oMath xmlns:m="http://schemas.openxmlformats.org/officeDocument/2006/math">
                    <m:sSup>
                      <m:sSupPr>
                        <m:ctrlPr>
                          <a:rPr lang="es-ES" sz="1600" i="1" smtClean="0">
                            <a:solidFill>
                              <a:srgbClr val="0070C0"/>
                            </a:solidFill>
                            <a:latin typeface="Cambria Math" panose="02040503050406030204" pitchFamily="18" charset="0"/>
                          </a:rPr>
                        </m:ctrlPr>
                      </m:sSupPr>
                      <m:e>
                        <m:r>
                          <a:rPr lang="es-ES" sz="1600" b="0" i="1" smtClean="0">
                            <a:solidFill>
                              <a:srgbClr val="0070C0"/>
                            </a:solidFill>
                            <a:latin typeface="Cambria Math" panose="02040503050406030204" pitchFamily="18" charset="0"/>
                          </a:rPr>
                          <m:t>2</m:t>
                        </m:r>
                      </m:e>
                      <m:sup>
                        <m:r>
                          <a:rPr lang="es-ES" sz="1600" b="0" i="1" smtClean="0">
                            <a:solidFill>
                              <a:srgbClr val="0070C0"/>
                            </a:solidFill>
                            <a:latin typeface="Cambria Math" panose="02040503050406030204" pitchFamily="18" charset="0"/>
                          </a:rPr>
                          <m:t>𝑤</m:t>
                        </m:r>
                      </m:sup>
                    </m:sSup>
                    <m:r>
                      <a:rPr lang="es-ES" sz="1600" i="1" smtClean="0">
                        <a:solidFill>
                          <a:srgbClr val="0070C0"/>
                        </a:solidFill>
                        <a:latin typeface="Cambria Math" panose="02040503050406030204" pitchFamily="18" charset="0"/>
                        <a:ea typeface="Cambria Math" panose="02040503050406030204" pitchFamily="18" charset="0"/>
                      </a:rPr>
                      <m:t>=</m:t>
                    </m:r>
                    <m:sSup>
                      <m:sSupPr>
                        <m:ctrlPr>
                          <a:rPr lang="es-ES" sz="1600" i="1" smtClean="0">
                            <a:solidFill>
                              <a:srgbClr val="0070C0"/>
                            </a:solidFill>
                            <a:latin typeface="Cambria Math" panose="02040503050406030204" pitchFamily="18" charset="0"/>
                            <a:ea typeface="Cambria Math" panose="02040503050406030204" pitchFamily="18" charset="0"/>
                          </a:rPr>
                        </m:ctrlPr>
                      </m:sSupPr>
                      <m:e>
                        <m:r>
                          <a:rPr lang="es-ES" sz="1600" b="0" i="1" smtClean="0">
                            <a:solidFill>
                              <a:srgbClr val="0070C0"/>
                            </a:solidFill>
                            <a:latin typeface="Cambria Math" panose="02040503050406030204" pitchFamily="18" charset="0"/>
                            <a:ea typeface="Cambria Math" panose="02040503050406030204" pitchFamily="18" charset="0"/>
                          </a:rPr>
                          <m:t>2</m:t>
                        </m:r>
                      </m:e>
                      <m:sup>
                        <m:r>
                          <a:rPr lang="es-ES" sz="1600" b="0" i="1" smtClean="0">
                            <a:solidFill>
                              <a:srgbClr val="0070C0"/>
                            </a:solidFill>
                            <a:latin typeface="Cambria Math" panose="02040503050406030204" pitchFamily="18" charset="0"/>
                            <a:ea typeface="Cambria Math" panose="02040503050406030204" pitchFamily="18" charset="0"/>
                          </a:rPr>
                          <m:t>5</m:t>
                        </m:r>
                      </m:sup>
                    </m:sSup>
                    <m:r>
                      <a:rPr lang="es-ES" sz="1600" i="1" smtClean="0">
                        <a:solidFill>
                          <a:srgbClr val="0070C0"/>
                        </a:solidFill>
                        <a:latin typeface="Cambria Math" panose="02040503050406030204" pitchFamily="18" charset="0"/>
                        <a:ea typeface="Cambria Math" panose="02040503050406030204" pitchFamily="18" charset="0"/>
                      </a:rPr>
                      <m:t>=</m:t>
                    </m:r>
                    <m:r>
                      <a:rPr lang="es-ES" sz="1600" b="0" i="1" smtClean="0">
                        <a:solidFill>
                          <a:srgbClr val="0070C0"/>
                        </a:solidFill>
                        <a:latin typeface="Cambria Math" panose="02040503050406030204" pitchFamily="18" charset="0"/>
                        <a:ea typeface="Cambria Math" panose="02040503050406030204" pitchFamily="18" charset="0"/>
                      </a:rPr>
                      <m:t>3</m:t>
                    </m:r>
                  </m:oMath>
                </a14:m>
                <a:r>
                  <a:rPr lang="es-HN" sz="1600" dirty="0">
                    <a:solidFill>
                      <a:srgbClr val="0070C0"/>
                    </a:solidFill>
                  </a:rPr>
                  <a:t>2 Bytes</a:t>
                </a:r>
              </a:p>
              <a:p>
                <a:endParaRPr lang="es-HN" sz="1600" dirty="0">
                  <a:solidFill>
                    <a:srgbClr val="0070C0"/>
                  </a:solidFill>
                </a:endParaRPr>
              </a:p>
              <a:p>
                <a:r>
                  <a:rPr lang="es-HN" sz="1600" dirty="0">
                    <a:solidFill>
                      <a:srgbClr val="0070C0"/>
                    </a:solidFill>
                  </a:rPr>
                  <a:t>Número de Bloques en memoria principal = </a:t>
                </a:r>
                <a14:m>
                  <m:oMath xmlns:m="http://schemas.openxmlformats.org/officeDocument/2006/math">
                    <m:sSup>
                      <m:sSupPr>
                        <m:ctrlPr>
                          <a:rPr lang="es-HN" sz="1600" i="1" smtClean="0">
                            <a:solidFill>
                              <a:srgbClr val="0070C0"/>
                            </a:solidFill>
                            <a:latin typeface="Cambria Math" panose="02040503050406030204" pitchFamily="18" charset="0"/>
                          </a:rPr>
                        </m:ctrlPr>
                      </m:sSupPr>
                      <m:e>
                        <m:r>
                          <a:rPr lang="es-ES" sz="1600" b="0" i="1" smtClean="0">
                            <a:solidFill>
                              <a:srgbClr val="0070C0"/>
                            </a:solidFill>
                            <a:latin typeface="Cambria Math" panose="02040503050406030204" pitchFamily="18" charset="0"/>
                          </a:rPr>
                          <m:t>2</m:t>
                        </m:r>
                      </m:e>
                      <m:sup>
                        <m:r>
                          <a:rPr lang="es-ES" sz="1600" b="0" i="1" smtClean="0">
                            <a:solidFill>
                              <a:srgbClr val="0070C0"/>
                            </a:solidFill>
                            <a:latin typeface="Cambria Math" panose="02040503050406030204" pitchFamily="18" charset="0"/>
                          </a:rPr>
                          <m:t>27</m:t>
                        </m:r>
                      </m:sup>
                    </m:sSup>
                    <m:r>
                      <a:rPr lang="es-HN" sz="1600" i="1" smtClean="0">
                        <a:solidFill>
                          <a:srgbClr val="0070C0"/>
                        </a:solidFill>
                        <a:latin typeface="Cambria Math" panose="02040503050406030204" pitchFamily="18" charset="0"/>
                        <a:ea typeface="Cambria Math" panose="02040503050406030204" pitchFamily="18" charset="0"/>
                      </a:rPr>
                      <m:t>=</m:t>
                    </m:r>
                  </m:oMath>
                </a14:m>
                <a:r>
                  <a:rPr lang="es-HN" sz="1600" dirty="0">
                    <a:solidFill>
                      <a:srgbClr val="0070C0"/>
                    </a:solidFill>
                  </a:rPr>
                  <a:t> 134217728 Bloques</a:t>
                </a:r>
              </a:p>
              <a:p>
                <a:endParaRPr lang="es-HN" sz="1600" dirty="0">
                  <a:solidFill>
                    <a:srgbClr val="0070C0"/>
                  </a:solidFill>
                </a:endParaRPr>
              </a:p>
              <a:p>
                <a:r>
                  <a:rPr lang="es-HN" sz="1600" dirty="0">
                    <a:solidFill>
                      <a:srgbClr val="0070C0"/>
                    </a:solidFill>
                  </a:rPr>
                  <a:t>Número de líneas en cache = </a:t>
                </a:r>
                <a14:m>
                  <m:oMath xmlns:m="http://schemas.openxmlformats.org/officeDocument/2006/math">
                    <m:sSup>
                      <m:sSupPr>
                        <m:ctrlPr>
                          <a:rPr lang="es-HN" sz="1600" i="1" smtClean="0">
                            <a:solidFill>
                              <a:srgbClr val="0070C0"/>
                            </a:solidFill>
                            <a:latin typeface="Cambria Math" panose="02040503050406030204" pitchFamily="18" charset="0"/>
                          </a:rPr>
                        </m:ctrlPr>
                      </m:sSupPr>
                      <m:e>
                        <m:r>
                          <a:rPr lang="es-ES" sz="1600" b="0" i="1" smtClean="0">
                            <a:solidFill>
                              <a:srgbClr val="0070C0"/>
                            </a:solidFill>
                            <a:latin typeface="Cambria Math" panose="02040503050406030204" pitchFamily="18" charset="0"/>
                          </a:rPr>
                          <m:t>2</m:t>
                        </m:r>
                      </m:e>
                      <m:sup>
                        <m:r>
                          <a:rPr lang="es-ES" sz="1600" b="0" i="1" smtClean="0">
                            <a:solidFill>
                              <a:srgbClr val="0070C0"/>
                            </a:solidFill>
                            <a:latin typeface="Cambria Math" panose="02040503050406030204" pitchFamily="18" charset="0"/>
                          </a:rPr>
                          <m:t>𝑟</m:t>
                        </m:r>
                      </m:sup>
                    </m:sSup>
                    <m:r>
                      <a:rPr lang="es-HN" sz="1600" i="1" smtClean="0">
                        <a:solidFill>
                          <a:srgbClr val="0070C0"/>
                        </a:solidFill>
                        <a:latin typeface="Cambria Math" panose="02040503050406030204" pitchFamily="18" charset="0"/>
                        <a:ea typeface="Cambria Math" panose="02040503050406030204" pitchFamily="18" charset="0"/>
                      </a:rPr>
                      <m:t>=</m:t>
                    </m:r>
                    <m:sSup>
                      <m:sSupPr>
                        <m:ctrlPr>
                          <a:rPr lang="es-HN" sz="1600" i="1" smtClean="0">
                            <a:solidFill>
                              <a:srgbClr val="0070C0"/>
                            </a:solidFill>
                            <a:latin typeface="Cambria Math" panose="02040503050406030204" pitchFamily="18" charset="0"/>
                            <a:ea typeface="Cambria Math" panose="02040503050406030204" pitchFamily="18" charset="0"/>
                          </a:rPr>
                        </m:ctrlPr>
                      </m:sSupPr>
                      <m:e>
                        <m:r>
                          <a:rPr lang="es-ES" sz="1600" b="0" i="1" smtClean="0">
                            <a:solidFill>
                              <a:srgbClr val="0070C0"/>
                            </a:solidFill>
                            <a:latin typeface="Cambria Math" panose="02040503050406030204" pitchFamily="18" charset="0"/>
                            <a:ea typeface="Cambria Math" panose="02040503050406030204" pitchFamily="18" charset="0"/>
                          </a:rPr>
                          <m:t>2</m:t>
                        </m:r>
                      </m:e>
                      <m:sup>
                        <m:r>
                          <a:rPr lang="es-ES" sz="1600" b="0" i="1" smtClean="0">
                            <a:solidFill>
                              <a:srgbClr val="0070C0"/>
                            </a:solidFill>
                            <a:latin typeface="Cambria Math" panose="02040503050406030204" pitchFamily="18" charset="0"/>
                            <a:ea typeface="Cambria Math" panose="02040503050406030204" pitchFamily="18" charset="0"/>
                          </a:rPr>
                          <m:t>7</m:t>
                        </m:r>
                      </m:sup>
                    </m:sSup>
                    <m:r>
                      <a:rPr lang="es-HN" sz="1600" i="1" smtClean="0">
                        <a:solidFill>
                          <a:srgbClr val="0070C0"/>
                        </a:solidFill>
                        <a:latin typeface="Cambria Math" panose="02040503050406030204" pitchFamily="18" charset="0"/>
                        <a:ea typeface="Cambria Math" panose="02040503050406030204" pitchFamily="18" charset="0"/>
                      </a:rPr>
                      <m:t>=</m:t>
                    </m:r>
                    <m:r>
                      <a:rPr lang="es-ES" sz="1600" b="0" i="1" smtClean="0">
                        <a:solidFill>
                          <a:srgbClr val="0070C0"/>
                        </a:solidFill>
                        <a:latin typeface="Cambria Math" panose="02040503050406030204" pitchFamily="18" charset="0"/>
                        <a:ea typeface="Cambria Math" panose="02040503050406030204" pitchFamily="18" charset="0"/>
                      </a:rPr>
                      <m:t>128 </m:t>
                    </m:r>
                  </m:oMath>
                </a14:m>
                <a:r>
                  <a:rPr lang="es-HN" sz="1600" dirty="0">
                    <a:solidFill>
                      <a:srgbClr val="0070C0"/>
                    </a:solidFill>
                  </a:rPr>
                  <a:t>Líneas</a:t>
                </a:r>
              </a:p>
              <a:p>
                <a:endParaRPr lang="es-HN" sz="1600" dirty="0">
                  <a:solidFill>
                    <a:srgbClr val="0070C0"/>
                  </a:solidFill>
                </a:endParaRPr>
              </a:p>
              <a:p>
                <a:pPr lvl="0">
                  <a:defRPr/>
                </a:pPr>
                <a:r>
                  <a:rPr lang="es-HN" sz="1600" dirty="0">
                    <a:solidFill>
                      <a:srgbClr val="0070C0"/>
                    </a:solidFill>
                  </a:rPr>
                  <a:t>Capacidad memoria principal</a:t>
                </a:r>
                <a14:m>
                  <m:oMath xmlns:m="http://schemas.openxmlformats.org/officeDocument/2006/math">
                    <m:sSup>
                      <m:sSupPr>
                        <m:ctrlPr>
                          <a:rPr lang="es-HN" sz="1600" i="1">
                            <a:solidFill>
                              <a:srgbClr val="0070C0"/>
                            </a:solidFill>
                            <a:latin typeface="Cambria Math" panose="02040503050406030204" pitchFamily="18" charset="0"/>
                          </a:rPr>
                        </m:ctrlPr>
                      </m:sSupPr>
                      <m:e>
                        <m:r>
                          <a:rPr lang="es-HN" sz="1600">
                            <a:solidFill>
                              <a:srgbClr val="0070C0"/>
                            </a:solidFill>
                            <a:latin typeface="Cambria Math" panose="02040503050406030204" pitchFamily="18" charset="0"/>
                          </a:rPr>
                          <m:t> =2</m:t>
                        </m:r>
                      </m:e>
                      <m:sup>
                        <m:r>
                          <m:rPr>
                            <m:sty m:val="p"/>
                          </m:rPr>
                          <a:rPr lang="es-HN" sz="1600">
                            <a:solidFill>
                              <a:srgbClr val="0070C0"/>
                            </a:solidFill>
                            <a:latin typeface="Cambria Math" panose="02040503050406030204" pitchFamily="18" charset="0"/>
                          </a:rPr>
                          <m:t>s</m:t>
                        </m:r>
                      </m:sup>
                    </m:sSup>
                    <m:sSup>
                      <m:sSupPr>
                        <m:ctrlPr>
                          <a:rPr lang="es-HN" sz="1600" i="1">
                            <a:solidFill>
                              <a:srgbClr val="0070C0"/>
                            </a:solidFill>
                            <a:latin typeface="Cambria Math" panose="02040503050406030204" pitchFamily="18" charset="0"/>
                          </a:rPr>
                        </m:ctrlPr>
                      </m:sSupPr>
                      <m:e>
                        <m:r>
                          <a:rPr lang="es-HN" sz="1600">
                            <a:solidFill>
                              <a:srgbClr val="0070C0"/>
                            </a:solidFill>
                            <a:latin typeface="Cambria Math" panose="02040503050406030204" pitchFamily="18" charset="0"/>
                          </a:rPr>
                          <m:t>2</m:t>
                        </m:r>
                      </m:e>
                      <m:sup>
                        <m:r>
                          <m:rPr>
                            <m:sty m:val="p"/>
                          </m:rPr>
                          <a:rPr lang="es-HN" sz="1600">
                            <a:solidFill>
                              <a:srgbClr val="0070C0"/>
                            </a:solidFill>
                            <a:latin typeface="Cambria Math" panose="02040503050406030204" pitchFamily="18" charset="0"/>
                          </a:rPr>
                          <m:t>w</m:t>
                        </m:r>
                      </m:sup>
                    </m:sSup>
                  </m:oMath>
                </a14:m>
                <a:endParaRPr lang="es-HN" sz="1600" dirty="0">
                  <a:solidFill>
                    <a:srgbClr val="0070C0"/>
                  </a:solidFill>
                </a:endParaRPr>
              </a:p>
              <a:p>
                <a:pPr lvl="0">
                  <a:defRPr/>
                </a:pPr>
                <a:r>
                  <a:rPr lang="es-HN" sz="1600" dirty="0">
                    <a:solidFill>
                      <a:srgbClr val="0070C0"/>
                    </a:solidFill>
                  </a:rPr>
                  <a:t> </a:t>
                </a:r>
                <a14:m>
                  <m:oMath xmlns:m="http://schemas.openxmlformats.org/officeDocument/2006/math">
                    <m:sSup>
                      <m:sSupPr>
                        <m:ctrlPr>
                          <a:rPr lang="es-HN" sz="1600" i="1">
                            <a:solidFill>
                              <a:srgbClr val="0070C0"/>
                            </a:solidFill>
                            <a:latin typeface="Cambria Math" panose="02040503050406030204" pitchFamily="18" charset="0"/>
                          </a:rPr>
                        </m:ctrlPr>
                      </m:sSupPr>
                      <m:e>
                        <m:r>
                          <a:rPr lang="es-HN" sz="1600">
                            <a:solidFill>
                              <a:srgbClr val="0070C0"/>
                            </a:solidFill>
                            <a:latin typeface="Cambria Math" panose="02040503050406030204" pitchFamily="18" charset="0"/>
                          </a:rPr>
                          <m:t>                                                     =2</m:t>
                        </m:r>
                      </m:e>
                      <m:sup>
                        <m:r>
                          <a:rPr lang="es-HN" sz="1600">
                            <a:solidFill>
                              <a:srgbClr val="0070C0"/>
                            </a:solidFill>
                            <a:latin typeface="Cambria Math" panose="02040503050406030204" pitchFamily="18" charset="0"/>
                          </a:rPr>
                          <m:t>27</m:t>
                        </m:r>
                      </m:sup>
                    </m:sSup>
                    <m:sSup>
                      <m:sSupPr>
                        <m:ctrlPr>
                          <a:rPr lang="es-HN" sz="1600" i="1">
                            <a:solidFill>
                              <a:srgbClr val="0070C0"/>
                            </a:solidFill>
                            <a:latin typeface="Cambria Math" panose="02040503050406030204" pitchFamily="18" charset="0"/>
                          </a:rPr>
                        </m:ctrlPr>
                      </m:sSupPr>
                      <m:e>
                        <m:r>
                          <a:rPr lang="es-HN" sz="1600">
                            <a:solidFill>
                              <a:srgbClr val="0070C0"/>
                            </a:solidFill>
                            <a:latin typeface="Cambria Math" panose="02040503050406030204" pitchFamily="18" charset="0"/>
                          </a:rPr>
                          <m:t>2</m:t>
                        </m:r>
                      </m:e>
                      <m:sup>
                        <m:r>
                          <a:rPr lang="es-HN" sz="1600">
                            <a:solidFill>
                              <a:srgbClr val="0070C0"/>
                            </a:solidFill>
                            <a:latin typeface="Cambria Math" panose="02040503050406030204" pitchFamily="18" charset="0"/>
                          </a:rPr>
                          <m:t>5</m:t>
                        </m:r>
                      </m:sup>
                    </m:sSup>
                  </m:oMath>
                </a14:m>
                <a:endParaRPr lang="es-HN" sz="1600" dirty="0">
                  <a:solidFill>
                    <a:srgbClr val="0070C0"/>
                  </a:solidFill>
                </a:endParaRPr>
              </a:p>
              <a:p>
                <a:pPr lvl="0">
                  <a:defRPr/>
                </a:pPr>
                <a14:m>
                  <m:oMath xmlns:m="http://schemas.openxmlformats.org/officeDocument/2006/math">
                    <m:sSup>
                      <m:sSupPr>
                        <m:ctrlPr>
                          <a:rPr lang="es-HN" sz="1600" i="1">
                            <a:solidFill>
                              <a:srgbClr val="0070C0"/>
                            </a:solidFill>
                            <a:latin typeface="Cambria Math" panose="02040503050406030204" pitchFamily="18" charset="0"/>
                          </a:rPr>
                        </m:ctrlPr>
                      </m:sSupPr>
                      <m:e>
                        <m:r>
                          <a:rPr lang="es-HN" sz="1600">
                            <a:solidFill>
                              <a:srgbClr val="0070C0"/>
                            </a:solidFill>
                            <a:latin typeface="Cambria Math" panose="02040503050406030204" pitchFamily="18" charset="0"/>
                          </a:rPr>
                          <m:t>                                                      =2</m:t>
                        </m:r>
                      </m:e>
                      <m:sup>
                        <m:r>
                          <a:rPr lang="es-HN" sz="1600">
                            <a:solidFill>
                              <a:srgbClr val="0070C0"/>
                            </a:solidFill>
                            <a:latin typeface="Cambria Math" panose="02040503050406030204" pitchFamily="18" charset="0"/>
                          </a:rPr>
                          <m:t>32</m:t>
                        </m:r>
                      </m:sup>
                    </m:sSup>
                  </m:oMath>
                </a14:m>
                <a:r>
                  <a:rPr lang="es-HN" sz="1600" dirty="0">
                    <a:solidFill>
                      <a:srgbClr val="0070C0"/>
                    </a:solidFill>
                  </a:rPr>
                  <a:t> Bytes</a:t>
                </a:r>
              </a:p>
              <a:p>
                <a:pPr lvl="0">
                  <a:defRPr/>
                </a:pPr>
                <a14:m>
                  <m:oMath xmlns:m="http://schemas.openxmlformats.org/officeDocument/2006/math">
                    <m:r>
                      <a:rPr lang="es-HN" sz="1600" i="1">
                        <a:solidFill>
                          <a:srgbClr val="0070C0"/>
                        </a:solidFill>
                        <a:latin typeface="Cambria Math" panose="02040503050406030204" pitchFamily="18" charset="0"/>
                        <a:ea typeface="Cambria Math" panose="02040503050406030204" pitchFamily="18" charset="0"/>
                      </a:rPr>
                      <m:t>                                                      = </m:t>
                    </m:r>
                  </m:oMath>
                </a14:m>
                <a:r>
                  <a:rPr lang="es-HN" sz="1600" dirty="0">
                    <a:solidFill>
                      <a:srgbClr val="0070C0"/>
                    </a:solidFill>
                  </a:rPr>
                  <a:t>4294967296 Bytes</a:t>
                </a:r>
              </a:p>
              <a:p>
                <a:pPr lvl="0">
                  <a:defRPr/>
                </a:pPr>
                <a14:m>
                  <m:oMath xmlns:m="http://schemas.openxmlformats.org/officeDocument/2006/math">
                    <m:r>
                      <a:rPr lang="es-HN" sz="1600" i="1">
                        <a:solidFill>
                          <a:srgbClr val="0070C0"/>
                        </a:solidFill>
                        <a:latin typeface="Cambria Math" panose="02040503050406030204" pitchFamily="18" charset="0"/>
                        <a:ea typeface="Cambria Math" panose="02040503050406030204" pitchFamily="18" charset="0"/>
                      </a:rPr>
                      <m:t>                                                      =</m:t>
                    </m:r>
                  </m:oMath>
                </a14:m>
                <a:r>
                  <a:rPr lang="es-HN" sz="1600" dirty="0">
                    <a:solidFill>
                      <a:srgbClr val="0070C0"/>
                    </a:solidFill>
                  </a:rPr>
                  <a:t> 4294967296 Bytes x </a:t>
                </a:r>
                <a14:m>
                  <m:oMath xmlns:m="http://schemas.openxmlformats.org/officeDocument/2006/math">
                    <m:f>
                      <m:fPr>
                        <m:ctrlPr>
                          <a:rPr lang="es-HN" sz="1600" i="1">
                            <a:solidFill>
                              <a:srgbClr val="0070C0"/>
                            </a:solidFill>
                            <a:latin typeface="Cambria Math" panose="02040503050406030204" pitchFamily="18" charset="0"/>
                          </a:rPr>
                        </m:ctrlPr>
                      </m:fPr>
                      <m:num>
                        <m:r>
                          <a:rPr lang="es-HN" sz="1600">
                            <a:solidFill>
                              <a:srgbClr val="0070C0"/>
                            </a:solidFill>
                            <a:latin typeface="Cambria Math" panose="02040503050406030204" pitchFamily="18" charset="0"/>
                          </a:rPr>
                          <m:t>1 </m:t>
                        </m:r>
                        <m:r>
                          <m:rPr>
                            <m:sty m:val="p"/>
                          </m:rPr>
                          <a:rPr lang="es-HN" sz="1600">
                            <a:solidFill>
                              <a:srgbClr val="0070C0"/>
                            </a:solidFill>
                            <a:latin typeface="Cambria Math" panose="02040503050406030204" pitchFamily="18" charset="0"/>
                          </a:rPr>
                          <m:t>Kbytes</m:t>
                        </m:r>
                      </m:num>
                      <m:den>
                        <m:r>
                          <a:rPr lang="es-HN" sz="1600">
                            <a:solidFill>
                              <a:srgbClr val="0070C0"/>
                            </a:solidFill>
                            <a:latin typeface="Cambria Math" panose="02040503050406030204" pitchFamily="18" charset="0"/>
                          </a:rPr>
                          <m:t>1024 </m:t>
                        </m:r>
                        <m:r>
                          <m:rPr>
                            <m:sty m:val="p"/>
                          </m:rPr>
                          <a:rPr lang="es-HN" sz="1600">
                            <a:solidFill>
                              <a:srgbClr val="0070C0"/>
                            </a:solidFill>
                            <a:latin typeface="Cambria Math" panose="02040503050406030204" pitchFamily="18" charset="0"/>
                          </a:rPr>
                          <m:t>Bytes</m:t>
                        </m:r>
                      </m:den>
                    </m:f>
                  </m:oMath>
                </a14:m>
                <a:endParaRPr lang="es-HN" sz="1600" dirty="0">
                  <a:solidFill>
                    <a:srgbClr val="0070C0"/>
                  </a:solidFill>
                </a:endParaRPr>
              </a:p>
              <a:p>
                <a:pPr lvl="0">
                  <a:defRPr/>
                </a:pPr>
                <a14:m>
                  <m:oMath xmlns:m="http://schemas.openxmlformats.org/officeDocument/2006/math">
                    <m:r>
                      <a:rPr lang="es-HN" sz="1600" i="1">
                        <a:solidFill>
                          <a:srgbClr val="0070C0"/>
                        </a:solidFill>
                        <a:latin typeface="Cambria Math" panose="02040503050406030204" pitchFamily="18" charset="0"/>
                        <a:ea typeface="Cambria Math" panose="02040503050406030204" pitchFamily="18" charset="0"/>
                      </a:rPr>
                      <m:t>                                                 </m:t>
                    </m:r>
                    <m:r>
                      <a:rPr lang="es-ES" sz="1600" b="0" i="1" smtClean="0">
                        <a:solidFill>
                          <a:srgbClr val="0070C0"/>
                        </a:solidFill>
                        <a:latin typeface="Cambria Math" panose="02040503050406030204" pitchFamily="18" charset="0"/>
                        <a:ea typeface="Cambria Math" panose="02040503050406030204" pitchFamily="18" charset="0"/>
                      </a:rPr>
                      <m:t>     </m:t>
                    </m:r>
                    <m:r>
                      <a:rPr lang="es-HN" sz="1600" i="1">
                        <a:solidFill>
                          <a:srgbClr val="0070C0"/>
                        </a:solidFill>
                        <a:latin typeface="Cambria Math" panose="02040503050406030204" pitchFamily="18" charset="0"/>
                        <a:ea typeface="Cambria Math" panose="02040503050406030204" pitchFamily="18" charset="0"/>
                      </a:rPr>
                      <m:t>= </m:t>
                    </m:r>
                  </m:oMath>
                </a14:m>
                <a:r>
                  <a:rPr lang="es-HN" sz="1600" dirty="0">
                    <a:solidFill>
                      <a:srgbClr val="0070C0"/>
                    </a:solidFill>
                  </a:rPr>
                  <a:t>4194304 Kbyte</a:t>
                </a:r>
              </a:p>
              <a:p>
                <a:pPr lvl="0">
                  <a:defRPr/>
                </a:pPr>
                <a14:m>
                  <m:oMath xmlns:m="http://schemas.openxmlformats.org/officeDocument/2006/math">
                    <m:r>
                      <a:rPr lang="es-HN" sz="1600" i="1">
                        <a:solidFill>
                          <a:srgbClr val="0070C0"/>
                        </a:solidFill>
                        <a:latin typeface="Cambria Math" panose="02040503050406030204" pitchFamily="18" charset="0"/>
                        <a:ea typeface="Cambria Math" panose="02040503050406030204" pitchFamily="18" charset="0"/>
                      </a:rPr>
                      <m:t>                                                      = </m:t>
                    </m:r>
                  </m:oMath>
                </a14:m>
                <a:r>
                  <a:rPr lang="es-HN" sz="1600" dirty="0">
                    <a:solidFill>
                      <a:srgbClr val="0070C0"/>
                    </a:solidFill>
                  </a:rPr>
                  <a:t>4096 Mbyte</a:t>
                </a:r>
              </a:p>
              <a:p>
                <a:pPr lvl="0">
                  <a:defRPr/>
                </a:pPr>
                <a14:m>
                  <m:oMath xmlns:m="http://schemas.openxmlformats.org/officeDocument/2006/math">
                    <m:r>
                      <a:rPr lang="es-HN" sz="1600" i="1">
                        <a:solidFill>
                          <a:srgbClr val="0070C0"/>
                        </a:solidFill>
                        <a:latin typeface="Cambria Math" panose="02040503050406030204" pitchFamily="18" charset="0"/>
                        <a:ea typeface="Cambria Math" panose="02040503050406030204" pitchFamily="18" charset="0"/>
                      </a:rPr>
                      <m:t>                                                      = </m:t>
                    </m:r>
                  </m:oMath>
                </a14:m>
                <a:r>
                  <a:rPr lang="es-HN" sz="1600" dirty="0">
                    <a:solidFill>
                      <a:srgbClr val="0070C0"/>
                    </a:solidFill>
                  </a:rPr>
                  <a:t>4 Gbyte</a:t>
                </a:r>
              </a:p>
              <a:p>
                <a:pPr lvl="0">
                  <a:defRPr/>
                </a:pPr>
                <a:endParaRPr lang="es-HN" sz="1600" dirty="0">
                  <a:solidFill>
                    <a:srgbClr val="0070C0"/>
                  </a:solidFill>
                </a:endParaRPr>
              </a:p>
              <a:p>
                <a:pPr lvl="0">
                  <a:defRPr/>
                </a:pPr>
                <a:r>
                  <a:rPr lang="es-HN" sz="1600" dirty="0">
                    <a:solidFill>
                      <a:srgbClr val="0070C0"/>
                    </a:solidFill>
                  </a:rPr>
                  <a:t>Capacidad memoria cache </a:t>
                </a:r>
                <a14:m>
                  <m:oMath xmlns:m="http://schemas.openxmlformats.org/officeDocument/2006/math">
                    <m:sSup>
                      <m:sSupPr>
                        <m:ctrlPr>
                          <a:rPr lang="es-HN" sz="1600" i="1">
                            <a:solidFill>
                              <a:srgbClr val="0070C0"/>
                            </a:solidFill>
                            <a:latin typeface="Cambria Math" panose="02040503050406030204" pitchFamily="18" charset="0"/>
                          </a:rPr>
                        </m:ctrlPr>
                      </m:sSupPr>
                      <m:e>
                        <m:r>
                          <a:rPr lang="es-HN" sz="1600">
                            <a:solidFill>
                              <a:srgbClr val="0070C0"/>
                            </a:solidFill>
                            <a:latin typeface="Cambria Math" panose="02040503050406030204" pitchFamily="18" charset="0"/>
                          </a:rPr>
                          <m:t>=2</m:t>
                        </m:r>
                      </m:e>
                      <m:sup>
                        <m:r>
                          <m:rPr>
                            <m:sty m:val="p"/>
                          </m:rPr>
                          <a:rPr lang="es-HN" sz="1600">
                            <a:solidFill>
                              <a:srgbClr val="0070C0"/>
                            </a:solidFill>
                            <a:latin typeface="Cambria Math" panose="02040503050406030204" pitchFamily="18" charset="0"/>
                          </a:rPr>
                          <m:t>w</m:t>
                        </m:r>
                      </m:sup>
                    </m:sSup>
                    <m:sSup>
                      <m:sSupPr>
                        <m:ctrlPr>
                          <a:rPr lang="es-HN" sz="1600" i="1">
                            <a:solidFill>
                              <a:srgbClr val="0070C0"/>
                            </a:solidFill>
                            <a:latin typeface="Cambria Math" panose="02040503050406030204" pitchFamily="18" charset="0"/>
                          </a:rPr>
                        </m:ctrlPr>
                      </m:sSupPr>
                      <m:e>
                        <m:r>
                          <a:rPr lang="es-HN" sz="1600">
                            <a:solidFill>
                              <a:srgbClr val="0070C0"/>
                            </a:solidFill>
                            <a:latin typeface="Cambria Math" panose="02040503050406030204" pitchFamily="18" charset="0"/>
                          </a:rPr>
                          <m:t>2</m:t>
                        </m:r>
                      </m:e>
                      <m:sup>
                        <m:r>
                          <m:rPr>
                            <m:sty m:val="p"/>
                          </m:rPr>
                          <a:rPr lang="es-HN" sz="1600">
                            <a:solidFill>
                              <a:srgbClr val="0070C0"/>
                            </a:solidFill>
                            <a:latin typeface="Cambria Math" panose="02040503050406030204" pitchFamily="18" charset="0"/>
                          </a:rPr>
                          <m:t>r</m:t>
                        </m:r>
                      </m:sup>
                    </m:sSup>
                  </m:oMath>
                </a14:m>
                <a:endParaRPr lang="es-HN" sz="1600" dirty="0">
                  <a:solidFill>
                    <a:srgbClr val="0070C0"/>
                  </a:solidFill>
                </a:endParaRPr>
              </a:p>
              <a:p>
                <a:pPr lvl="0">
                  <a:defRPr/>
                </a:pPr>
                <a14:m>
                  <m:oMathPara xmlns:m="http://schemas.openxmlformats.org/officeDocument/2006/math">
                    <m:oMathParaPr>
                      <m:jc m:val="left"/>
                    </m:oMathParaPr>
                    <m:oMath xmlns:m="http://schemas.openxmlformats.org/officeDocument/2006/math">
                      <m:sSup>
                        <m:sSupPr>
                          <m:ctrlPr>
                            <a:rPr lang="es-HN" sz="1600" i="1">
                              <a:solidFill>
                                <a:srgbClr val="0070C0"/>
                              </a:solidFill>
                              <a:latin typeface="Cambria Math" panose="02040503050406030204" pitchFamily="18" charset="0"/>
                            </a:rPr>
                          </m:ctrlPr>
                        </m:sSupPr>
                        <m:e>
                          <m:r>
                            <a:rPr lang="es-HN" sz="1600">
                              <a:solidFill>
                                <a:srgbClr val="0070C0"/>
                              </a:solidFill>
                              <a:latin typeface="Cambria Math" panose="02040503050406030204" pitchFamily="18" charset="0"/>
                            </a:rPr>
                            <m:t>                                                 =2</m:t>
                          </m:r>
                        </m:e>
                        <m:sup>
                          <m:r>
                            <a:rPr lang="es-HN" sz="1600">
                              <a:solidFill>
                                <a:srgbClr val="0070C0"/>
                              </a:solidFill>
                              <a:latin typeface="Cambria Math" panose="02040503050406030204" pitchFamily="18" charset="0"/>
                            </a:rPr>
                            <m:t>5</m:t>
                          </m:r>
                        </m:sup>
                      </m:sSup>
                      <m:sSup>
                        <m:sSupPr>
                          <m:ctrlPr>
                            <a:rPr lang="es-HN" sz="1600" i="1">
                              <a:solidFill>
                                <a:srgbClr val="0070C0"/>
                              </a:solidFill>
                              <a:latin typeface="Cambria Math" panose="02040503050406030204" pitchFamily="18" charset="0"/>
                            </a:rPr>
                          </m:ctrlPr>
                        </m:sSupPr>
                        <m:e>
                          <m:r>
                            <a:rPr lang="es-HN" sz="1600">
                              <a:solidFill>
                                <a:srgbClr val="0070C0"/>
                              </a:solidFill>
                              <a:latin typeface="Cambria Math" panose="02040503050406030204" pitchFamily="18" charset="0"/>
                            </a:rPr>
                            <m:t>2</m:t>
                          </m:r>
                        </m:e>
                        <m:sup>
                          <m:r>
                            <a:rPr lang="es-ES" sz="1600" b="0" i="0" smtClean="0">
                              <a:solidFill>
                                <a:srgbClr val="0070C0"/>
                              </a:solidFill>
                              <a:latin typeface="Cambria Math" panose="02040503050406030204" pitchFamily="18" charset="0"/>
                            </a:rPr>
                            <m:t>7</m:t>
                          </m:r>
                        </m:sup>
                      </m:sSup>
                    </m:oMath>
                  </m:oMathPara>
                </a14:m>
                <a:endParaRPr lang="es-HN" sz="1600" dirty="0">
                  <a:solidFill>
                    <a:srgbClr val="0070C0"/>
                  </a:solidFill>
                </a:endParaRPr>
              </a:p>
              <a:p>
                <a:pPr lvl="0">
                  <a:defRPr/>
                </a:pPr>
                <a14:m>
                  <m:oMathPara xmlns:m="http://schemas.openxmlformats.org/officeDocument/2006/math">
                    <m:oMathParaPr>
                      <m:jc m:val="left"/>
                    </m:oMathParaPr>
                    <m:oMath xmlns:m="http://schemas.openxmlformats.org/officeDocument/2006/math">
                      <m:sSup>
                        <m:sSupPr>
                          <m:ctrlPr>
                            <a:rPr lang="es-HN" sz="1600" i="1">
                              <a:solidFill>
                                <a:srgbClr val="0070C0"/>
                              </a:solidFill>
                              <a:latin typeface="Cambria Math" panose="02040503050406030204" pitchFamily="18" charset="0"/>
                            </a:rPr>
                          </m:ctrlPr>
                        </m:sSupPr>
                        <m:e>
                          <m:r>
                            <a:rPr lang="es-HN" sz="1600">
                              <a:solidFill>
                                <a:srgbClr val="0070C0"/>
                              </a:solidFill>
                              <a:latin typeface="Cambria Math" panose="02040503050406030204" pitchFamily="18" charset="0"/>
                            </a:rPr>
                            <m:t>                                                 =2</m:t>
                          </m:r>
                        </m:e>
                        <m:sup>
                          <m:r>
                            <a:rPr lang="es-HN" sz="1600">
                              <a:solidFill>
                                <a:srgbClr val="0070C0"/>
                              </a:solidFill>
                              <a:latin typeface="Cambria Math" panose="02040503050406030204" pitchFamily="18" charset="0"/>
                            </a:rPr>
                            <m:t>1</m:t>
                          </m:r>
                          <m:r>
                            <a:rPr lang="es-ES" sz="1600" b="0" i="0" smtClean="0">
                              <a:solidFill>
                                <a:srgbClr val="0070C0"/>
                              </a:solidFill>
                              <a:latin typeface="Cambria Math" panose="02040503050406030204" pitchFamily="18" charset="0"/>
                            </a:rPr>
                            <m:t>2</m:t>
                          </m:r>
                        </m:sup>
                      </m:sSup>
                    </m:oMath>
                  </m:oMathPara>
                </a14:m>
                <a:endParaRPr lang="es-HN" sz="1600" dirty="0">
                  <a:solidFill>
                    <a:srgbClr val="0070C0"/>
                  </a:solidFill>
                </a:endParaRPr>
              </a:p>
              <a:p>
                <a:pPr lvl="0">
                  <a:defRPr/>
                </a:pPr>
                <a14:m>
                  <m:oMathPara xmlns:m="http://schemas.openxmlformats.org/officeDocument/2006/math">
                    <m:oMathParaPr>
                      <m:jc m:val="left"/>
                    </m:oMathParaPr>
                    <m:oMath xmlns:m="http://schemas.openxmlformats.org/officeDocument/2006/math">
                      <m:r>
                        <a:rPr lang="es-HN" sz="1600">
                          <a:solidFill>
                            <a:srgbClr val="0070C0"/>
                          </a:solidFill>
                          <a:latin typeface="Cambria Math" panose="02040503050406030204" pitchFamily="18" charset="0"/>
                          <a:ea typeface="Cambria Math" panose="02040503050406030204" pitchFamily="18" charset="0"/>
                        </a:rPr>
                        <m:t>                                                 =</m:t>
                      </m:r>
                      <m:r>
                        <a:rPr lang="es-ES" sz="1600" b="0" i="0" smtClean="0">
                          <a:solidFill>
                            <a:srgbClr val="0070C0"/>
                          </a:solidFill>
                          <a:latin typeface="Cambria Math" panose="02040503050406030204" pitchFamily="18" charset="0"/>
                          <a:ea typeface="Cambria Math" panose="02040503050406030204" pitchFamily="18" charset="0"/>
                        </a:rPr>
                        <m:t>4096 </m:t>
                      </m:r>
                      <m:r>
                        <m:rPr>
                          <m:sty m:val="p"/>
                        </m:rPr>
                        <a:rPr lang="es-HN" sz="1600">
                          <a:solidFill>
                            <a:srgbClr val="0070C0"/>
                          </a:solidFill>
                          <a:latin typeface="Cambria Math" panose="02040503050406030204" pitchFamily="18" charset="0"/>
                          <a:ea typeface="Cambria Math" panose="02040503050406030204" pitchFamily="18" charset="0"/>
                        </a:rPr>
                        <m:t>Byte</m:t>
                      </m:r>
                    </m:oMath>
                  </m:oMathPara>
                </a14:m>
                <a:endParaRPr lang="es-HN" sz="1600" dirty="0">
                  <a:solidFill>
                    <a:srgbClr val="0070C0"/>
                  </a:solidFill>
                </a:endParaRPr>
              </a:p>
              <a:p>
                <a:pPr lvl="0">
                  <a:defRPr/>
                </a:pPr>
                <a:r>
                  <a:rPr lang="es-HN" sz="1600" dirty="0">
                    <a:solidFill>
                      <a:srgbClr val="0070C0"/>
                    </a:solidFill>
                    <a:ea typeface="Cambria Math" panose="02040503050406030204" pitchFamily="18" charset="0"/>
                  </a:rPr>
                  <a:t>                                               </a:t>
                </a:r>
                <a14:m>
                  <m:oMath xmlns:m="http://schemas.openxmlformats.org/officeDocument/2006/math">
                    <m:r>
                      <a:rPr lang="es-HN" sz="1600">
                        <a:solidFill>
                          <a:srgbClr val="0070C0"/>
                        </a:solidFill>
                        <a:latin typeface="Cambria Math" panose="02040503050406030204" pitchFamily="18" charset="0"/>
                        <a:ea typeface="Cambria Math" panose="02040503050406030204" pitchFamily="18" charset="0"/>
                      </a:rPr>
                      <m:t>=</m:t>
                    </m:r>
                    <m:r>
                      <a:rPr lang="es-ES" sz="1600" b="0" i="0" smtClean="0">
                        <a:solidFill>
                          <a:srgbClr val="0070C0"/>
                        </a:solidFill>
                        <a:latin typeface="Cambria Math" panose="02040503050406030204" pitchFamily="18" charset="0"/>
                        <a:ea typeface="Cambria Math" panose="02040503050406030204" pitchFamily="18" charset="0"/>
                      </a:rPr>
                      <m:t>4</m:t>
                    </m:r>
                    <m:r>
                      <a:rPr lang="es-HN" sz="1600">
                        <a:solidFill>
                          <a:srgbClr val="0070C0"/>
                        </a:solidFill>
                        <a:latin typeface="Cambria Math" panose="02040503050406030204" pitchFamily="18" charset="0"/>
                        <a:ea typeface="Cambria Math" panose="02040503050406030204" pitchFamily="18" charset="0"/>
                      </a:rPr>
                      <m:t> </m:t>
                    </m:r>
                    <m:r>
                      <m:rPr>
                        <m:sty m:val="p"/>
                      </m:rPr>
                      <a:rPr lang="es-HN" sz="1600">
                        <a:solidFill>
                          <a:srgbClr val="0070C0"/>
                        </a:solidFill>
                        <a:latin typeface="Cambria Math" panose="02040503050406030204" pitchFamily="18" charset="0"/>
                        <a:ea typeface="Cambria Math" panose="02040503050406030204" pitchFamily="18" charset="0"/>
                      </a:rPr>
                      <m:t>Kbyte</m:t>
                    </m:r>
                  </m:oMath>
                </a14:m>
                <a:endParaRPr lang="es-HN" sz="1600" dirty="0">
                  <a:solidFill>
                    <a:srgbClr val="0070C0"/>
                  </a:solidFill>
                </a:endParaRPr>
              </a:p>
              <a:p>
                <a:pPr lvl="0">
                  <a:defRPr/>
                </a:pPr>
                <a:endParaRPr lang="es-HN" sz="1600" dirty="0">
                  <a:solidFill>
                    <a:srgbClr val="0070C0"/>
                  </a:solidFill>
                </a:endParaRPr>
              </a:p>
              <a:p>
                <a:endParaRPr lang="es-HN" sz="1600" dirty="0">
                  <a:solidFill>
                    <a:srgbClr val="0070C0"/>
                  </a:solidFill>
                </a:endParaRPr>
              </a:p>
              <a:p>
                <a:endParaRPr lang="es-HN" sz="1600" dirty="0">
                  <a:solidFill>
                    <a:srgbClr val="0070C0"/>
                  </a:solidFill>
                </a:endParaRPr>
              </a:p>
              <a:p>
                <a:endParaRPr lang="es-HN" sz="1600" dirty="0">
                  <a:solidFill>
                    <a:srgbClr val="0070C0"/>
                  </a:solidFill>
                </a:endParaRPr>
              </a:p>
              <a:p>
                <a:endParaRPr lang="es-HN" sz="1600" dirty="0">
                  <a:solidFill>
                    <a:srgbClr val="0070C0"/>
                  </a:solidFill>
                </a:endParaRPr>
              </a:p>
              <a:p>
                <a:endParaRPr lang="es-HN" sz="1600" dirty="0">
                  <a:solidFill>
                    <a:srgbClr val="0070C0"/>
                  </a:solidFill>
                </a:endParaRPr>
              </a:p>
              <a:p>
                <a:endParaRPr lang="es-HN" sz="1600" dirty="0">
                  <a:solidFill>
                    <a:srgbClr val="0070C0"/>
                  </a:solidFill>
                </a:endParaRPr>
              </a:p>
              <a:p>
                <a:endParaRPr lang="es-HN" sz="1600" dirty="0">
                  <a:solidFill>
                    <a:srgbClr val="0070C0"/>
                  </a:solidFill>
                </a:endParaRPr>
              </a:p>
              <a:p>
                <a:endParaRPr lang="es-HN" sz="1600" dirty="0">
                  <a:solidFill>
                    <a:srgbClr val="0070C0"/>
                  </a:solidFill>
                </a:endParaRPr>
              </a:p>
            </p:txBody>
          </p:sp>
        </mc:Choice>
        <mc:Fallback xmlns="">
          <p:sp>
            <p:nvSpPr>
              <p:cNvPr id="6" name="CuadroTexto 5">
                <a:extLst>
                  <a:ext uri="{FF2B5EF4-FFF2-40B4-BE49-F238E27FC236}">
                    <a16:creationId xmlns:a16="http://schemas.microsoft.com/office/drawing/2014/main" id="{6E6F4EC4-BB75-4217-A6C6-DD8343D4A397}"/>
                  </a:ext>
                </a:extLst>
              </p:cNvPr>
              <p:cNvSpPr txBox="1">
                <a:spLocks noRot="1" noChangeAspect="1" noMove="1" noResize="1" noEditPoints="1" noAdjustHandles="1" noChangeArrowheads="1" noChangeShapeType="1" noTextEdit="1"/>
              </p:cNvSpPr>
              <p:nvPr/>
            </p:nvSpPr>
            <p:spPr>
              <a:xfrm>
                <a:off x="838784" y="1182848"/>
                <a:ext cx="6057749" cy="7540719"/>
              </a:xfrm>
              <a:prstGeom prst="rect">
                <a:avLst/>
              </a:prstGeom>
              <a:blipFill>
                <a:blip r:embed="rId3"/>
                <a:stretch>
                  <a:fillRect l="-604" t="-162"/>
                </a:stretch>
              </a:blipFill>
            </p:spPr>
            <p:txBody>
              <a:bodyPr/>
              <a:lstStyle/>
              <a:p>
                <a:r>
                  <a:rPr lang="es-HN">
                    <a:noFill/>
                  </a:rPr>
                  <a:t> </a:t>
                </a:r>
              </a:p>
            </p:txBody>
          </p:sp>
        </mc:Fallback>
      </mc:AlternateContent>
    </p:spTree>
    <p:extLst>
      <p:ext uri="{BB962C8B-B14F-4D97-AF65-F5344CB8AC3E}">
        <p14:creationId xmlns:p14="http://schemas.microsoft.com/office/powerpoint/2010/main" val="33007192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5039E21-F32A-4608-BD31-B3C006C18C43}"/>
              </a:ext>
            </a:extLst>
          </p:cNvPr>
          <p:cNvSpPr>
            <a:spLocks noGrp="1"/>
          </p:cNvSpPr>
          <p:nvPr>
            <p:ph type="dt" sz="half" idx="10"/>
          </p:nvPr>
        </p:nvSpPr>
        <p:spPr/>
        <p:txBody>
          <a:bodyPr/>
          <a:lstStyle/>
          <a:p>
            <a:r>
              <a:rPr lang="es-HN"/>
              <a:t>Ing. Miguel Aguilar</a:t>
            </a:r>
            <a:endParaRPr lang="es-MX"/>
          </a:p>
        </p:txBody>
      </p:sp>
      <p:sp>
        <p:nvSpPr>
          <p:cNvPr id="3" name="Marcador de pie de página 2">
            <a:extLst>
              <a:ext uri="{FF2B5EF4-FFF2-40B4-BE49-F238E27FC236}">
                <a16:creationId xmlns:a16="http://schemas.microsoft.com/office/drawing/2014/main" id="{CB6C1716-30BA-4043-89FE-0D5F8600E528}"/>
              </a:ext>
            </a:extLst>
          </p:cNvPr>
          <p:cNvSpPr>
            <a:spLocks noGrp="1"/>
          </p:cNvSpPr>
          <p:nvPr>
            <p:ph type="ftr" sz="quarter" idx="11"/>
          </p:nvPr>
        </p:nvSpPr>
        <p:spPr/>
        <p:txBody>
          <a:bodyPr/>
          <a:lstStyle/>
          <a:p>
            <a:r>
              <a:rPr lang="es-MX"/>
              <a:t>Arquitectura de Computadoras</a:t>
            </a:r>
          </a:p>
        </p:txBody>
      </p:sp>
      <p:sp>
        <p:nvSpPr>
          <p:cNvPr id="4" name="Marcador de número de diapositiva 3">
            <a:extLst>
              <a:ext uri="{FF2B5EF4-FFF2-40B4-BE49-F238E27FC236}">
                <a16:creationId xmlns:a16="http://schemas.microsoft.com/office/drawing/2014/main" id="{5C2E96A3-F1D1-403D-B50B-C52B5F289B7B}"/>
              </a:ext>
            </a:extLst>
          </p:cNvPr>
          <p:cNvSpPr>
            <a:spLocks noGrp="1"/>
          </p:cNvSpPr>
          <p:nvPr>
            <p:ph type="sldNum" sz="quarter" idx="12"/>
          </p:nvPr>
        </p:nvSpPr>
        <p:spPr/>
        <p:txBody>
          <a:bodyPr/>
          <a:lstStyle/>
          <a:p>
            <a:fld id="{5B3FB27E-8011-4B47-ACF1-F2A542C1FF6D}" type="slidenum">
              <a:rPr lang="es-MX" smtClean="0"/>
              <a:pPr/>
              <a:t>81</a:t>
            </a:fld>
            <a:endParaRPr lang="es-MX"/>
          </a:p>
        </p:txBody>
      </p:sp>
      <p:sp>
        <p:nvSpPr>
          <p:cNvPr id="5" name="5 Rectángulo">
            <a:extLst>
              <a:ext uri="{FF2B5EF4-FFF2-40B4-BE49-F238E27FC236}">
                <a16:creationId xmlns:a16="http://schemas.microsoft.com/office/drawing/2014/main" id="{89F05FA9-D764-4DF3-8FED-C2A8F008B714}"/>
              </a:ext>
            </a:extLst>
          </p:cNvPr>
          <p:cNvSpPr/>
          <p:nvPr/>
        </p:nvSpPr>
        <p:spPr>
          <a:xfrm>
            <a:off x="210873" y="421585"/>
            <a:ext cx="8722254" cy="5934765"/>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¿Cuántos bloques de memoria principal se pueden asignar a cada línea de cache?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Bloques = Numero de Bloques/Número de Líneas de cache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lvl="0" algn="ctr">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Bloques = </a:t>
            </a:r>
            <a:r>
              <a:rPr lang="es-MX" sz="2400" dirty="0">
                <a:solidFill>
                  <a:srgbClr val="0070C0"/>
                </a:solidFill>
              </a:rPr>
              <a:t>134217728 </a:t>
            </a:r>
            <a:r>
              <a:rPr kumimoji="0" lang="es-MX" sz="2400" b="0" i="0" u="none" strike="noStrike" kern="1200" cap="none" spc="0" normalizeH="0" baseline="0" noProof="0" dirty="0">
                <a:ln>
                  <a:noFill/>
                </a:ln>
                <a:solidFill>
                  <a:srgbClr val="0070C0"/>
                </a:solidFill>
                <a:effectLst/>
                <a:uLnTx/>
                <a:uFillTx/>
                <a:latin typeface="Calibri"/>
                <a:ea typeface="+mn-ea"/>
                <a:cs typeface="+mn-cs"/>
              </a:rPr>
              <a:t>Bloques/128 Líneas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 1048576 Bloques/Línea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También se puede calcular utilizando el tamaño de etiqueta (s-r) = 20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Bloques= 2</a:t>
            </a:r>
            <a:r>
              <a:rPr kumimoji="0" lang="es-MX" sz="2400" b="0" i="0" u="none" strike="noStrike" kern="1200" cap="none" spc="0" normalizeH="0" baseline="30000" noProof="0" dirty="0">
                <a:ln>
                  <a:noFill/>
                </a:ln>
                <a:solidFill>
                  <a:srgbClr val="0070C0"/>
                </a:solidFill>
                <a:effectLst/>
                <a:uLnTx/>
                <a:uFillTx/>
                <a:latin typeface="Calibri"/>
                <a:ea typeface="+mn-ea"/>
                <a:cs typeface="+mn-cs"/>
              </a:rPr>
              <a:t>20</a:t>
            </a:r>
            <a:r>
              <a:rPr kumimoji="0" lang="es-MX" sz="2400" b="0" i="0" u="none" strike="noStrike" kern="1200" cap="none" spc="0" normalizeH="0" baseline="0" noProof="0" dirty="0">
                <a:ln>
                  <a:noFill/>
                </a:ln>
                <a:solidFill>
                  <a:srgbClr val="0070C0"/>
                </a:solidFill>
                <a:effectLst/>
                <a:uLnTx/>
                <a:uFillTx/>
                <a:latin typeface="Calibri"/>
                <a:ea typeface="+mn-ea"/>
                <a:cs typeface="+mn-cs"/>
              </a:rPr>
              <a:t> = 1048576 Bloques/Línea</a:t>
            </a:r>
            <a:r>
              <a:rPr kumimoji="0" lang="es-MX" sz="2400" b="0" i="0" u="none" strike="noStrike" kern="1200" cap="none" spc="0" normalizeH="0" baseline="30000" noProof="0" dirty="0">
                <a:ln>
                  <a:noFill/>
                </a:ln>
                <a:solidFill>
                  <a:srgbClr val="0070C0"/>
                </a:solidFill>
                <a:effectLst/>
                <a:uLnTx/>
                <a:uFillTx/>
                <a:latin typeface="Calibri"/>
                <a:ea typeface="+mn-ea"/>
                <a:cs typeface="+mn-cs"/>
              </a:rPr>
              <a:t> </a:t>
            </a: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2708226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23554" name="Picture 2"/>
          <p:cNvPicPr>
            <a:picLocks noChangeAspect="1" noChangeArrowheads="1"/>
          </p:cNvPicPr>
          <p:nvPr/>
        </p:nvPicPr>
        <p:blipFill>
          <a:blip r:embed="rId2"/>
          <a:srcRect/>
          <a:stretch>
            <a:fillRect/>
          </a:stretch>
        </p:blipFill>
        <p:spPr bwMode="auto">
          <a:xfrm>
            <a:off x="785786" y="71414"/>
            <a:ext cx="7725861" cy="3757628"/>
          </a:xfrm>
          <a:prstGeom prst="rect">
            <a:avLst/>
          </a:prstGeom>
          <a:noFill/>
          <a:ln w="9525">
            <a:noFill/>
            <a:miter lim="800000"/>
            <a:headEnd/>
            <a:tailEnd/>
          </a:ln>
          <a:effectLst/>
        </p:spPr>
      </p:pic>
      <p:pic>
        <p:nvPicPr>
          <p:cNvPr id="7" name="Picture 3"/>
          <p:cNvPicPr>
            <a:picLocks noChangeAspect="1" noChangeArrowheads="1"/>
          </p:cNvPicPr>
          <p:nvPr/>
        </p:nvPicPr>
        <p:blipFill>
          <a:blip r:embed="rId3"/>
          <a:srcRect/>
          <a:stretch>
            <a:fillRect/>
          </a:stretch>
        </p:blipFill>
        <p:spPr bwMode="auto">
          <a:xfrm>
            <a:off x="785813" y="4065588"/>
            <a:ext cx="7405687" cy="1792287"/>
          </a:xfrm>
          <a:prstGeom prst="rect">
            <a:avLst/>
          </a:prstGeom>
          <a:noFill/>
          <a:ln w="9525">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4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5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mc:AlternateContent xmlns:mc="http://schemas.openxmlformats.org/markup-compatibility/2006" xmlns:a14="http://schemas.microsoft.com/office/drawing/2010/main">
        <mc:Choice Requires="a14">
          <p:sp>
            <p:nvSpPr>
              <p:cNvPr id="2" name="Rectángulo 1"/>
              <p:cNvSpPr/>
              <p:nvPr/>
            </p:nvSpPr>
            <p:spPr>
              <a:xfrm>
                <a:off x="251520" y="332656"/>
                <a:ext cx="8640960" cy="5832648"/>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800" b="0" i="0" u="none" strike="noStrike" kern="1200" cap="none" spc="0" normalizeH="0" baseline="0" noProof="0" dirty="0">
                    <a:ln>
                      <a:noFill/>
                    </a:ln>
                    <a:solidFill>
                      <a:srgbClr val="0070C0"/>
                    </a:solidFill>
                    <a:effectLst/>
                    <a:uLnTx/>
                    <a:uFillTx/>
                    <a:latin typeface="Calibri"/>
                    <a:ea typeface="+mn-ea"/>
                    <a:cs typeface="+mn-cs"/>
                  </a:rPr>
                  <a:t>¿Cuál es la capacidad de la memoria principal y de la cache?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800" b="0" i="0" u="none" strike="noStrike" kern="1200" cap="none" spc="0" normalizeH="0" baseline="0" noProof="0" dirty="0">
                    <a:ln>
                      <a:noFill/>
                    </a:ln>
                    <a:solidFill>
                      <a:srgbClr val="0070C0"/>
                    </a:solidFill>
                    <a:effectLst/>
                    <a:uLnTx/>
                    <a:uFillTx/>
                    <a:latin typeface="Calibri"/>
                    <a:ea typeface="+mn-ea"/>
                    <a:cs typeface="+mn-cs"/>
                  </a:rPr>
                  <a:t>Capacidad memoria principal</a:t>
                </a:r>
                <a14:m>
                  <m:oMath xmlns:m="http://schemas.openxmlformats.org/officeDocument/2006/math">
                    <m:sSup>
                      <m:sSupPr>
                        <m:ctrlP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pPr>
                      <m:e>
                        <m: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=2</m:t>
                        </m:r>
                      </m:e>
                      <m:sup>
                        <m:r>
                          <m:rPr>
                            <m:sty m:val="p"/>
                          </m:rP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s</m:t>
                        </m:r>
                      </m:sup>
                    </m:sSup>
                    <m:sSup>
                      <m:sSupPr>
                        <m:ctrlP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pPr>
                      <m:e>
                        <m: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2</m:t>
                        </m:r>
                      </m:e>
                      <m:sup>
                        <m:r>
                          <m:rPr>
                            <m:sty m:val="p"/>
                          </m:rP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w</m:t>
                        </m:r>
                      </m:sup>
                    </m:sSup>
                  </m:oMath>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800" b="0" i="0" u="none" strike="noStrike" kern="1200" cap="none" spc="0" normalizeH="0" baseline="0" noProof="0" dirty="0">
                    <a:ln>
                      <a:noFill/>
                    </a:ln>
                    <a:solidFill>
                      <a:srgbClr val="0070C0"/>
                    </a:solidFill>
                    <a:effectLst/>
                    <a:uLnTx/>
                    <a:uFillTx/>
                    <a:latin typeface="Calibri"/>
                    <a:ea typeface="+mn-ea"/>
                    <a:cs typeface="+mn-cs"/>
                  </a:rPr>
                  <a:t> </a:t>
                </a:r>
                <a14:m>
                  <m:oMath xmlns:m="http://schemas.openxmlformats.org/officeDocument/2006/math">
                    <m:sSup>
                      <m:sSupPr>
                        <m:ctrlPr>
                          <a:rPr kumimoji="0" lang="es-HN" sz="18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sSupPr>
                      <m:e>
                        <m:r>
                          <a:rPr kumimoji="0" lang="es-HN" sz="1800" b="0" i="0" u="none" strike="noStrike" kern="1200" cap="none" spc="0" normalizeH="0" baseline="0" noProof="0">
                            <a:ln>
                              <a:noFill/>
                            </a:ln>
                            <a:solidFill>
                              <a:srgbClr val="0070C0"/>
                            </a:solidFill>
                            <a:effectLst/>
                            <a:uLnTx/>
                            <a:uFillTx/>
                            <a:latin typeface="Cambria Math" panose="02040503050406030204" pitchFamily="18" charset="0"/>
                            <a:ea typeface="+mn-ea"/>
                            <a:cs typeface="+mn-cs"/>
                          </a:rPr>
                          <m:t> </m:t>
                        </m:r>
                        <m: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r>
                          <a:rPr kumimoji="0" lang="es-HN" sz="1800" b="0" i="0" u="none" strike="noStrike" kern="1200" cap="none" spc="0" normalizeH="0" baseline="0" noProof="0">
                            <a:ln>
                              <a:noFill/>
                            </a:ln>
                            <a:solidFill>
                              <a:srgbClr val="0070C0"/>
                            </a:solidFill>
                            <a:effectLst/>
                            <a:uLnTx/>
                            <a:uFillTx/>
                            <a:latin typeface="Cambria Math" panose="02040503050406030204" pitchFamily="18" charset="0"/>
                            <a:ea typeface="+mn-ea"/>
                            <a:cs typeface="+mn-cs"/>
                          </a:rPr>
                          <m:t>=2</m:t>
                        </m:r>
                      </m:e>
                      <m:sup>
                        <m: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27</m:t>
                        </m:r>
                      </m:sup>
                    </m:sSup>
                    <m:sSup>
                      <m:sSupPr>
                        <m:ctrlPr>
                          <a:rPr kumimoji="0" lang="es-HN" sz="18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sSupPr>
                      <m:e>
                        <m:r>
                          <a:rPr kumimoji="0" lang="es-HN" sz="1800" b="0" i="0" u="none" strike="noStrike" kern="1200" cap="none" spc="0" normalizeH="0" baseline="0" noProof="0">
                            <a:ln>
                              <a:noFill/>
                            </a:ln>
                            <a:solidFill>
                              <a:srgbClr val="0070C0"/>
                            </a:solidFill>
                            <a:effectLst/>
                            <a:uLnTx/>
                            <a:uFillTx/>
                            <a:latin typeface="Cambria Math" panose="02040503050406030204" pitchFamily="18" charset="0"/>
                            <a:ea typeface="+mn-ea"/>
                            <a:cs typeface="+mn-cs"/>
                          </a:rPr>
                          <m:t>2</m:t>
                        </m:r>
                      </m:e>
                      <m:sup>
                        <m: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5</m:t>
                        </m:r>
                      </m:sup>
                    </m:sSup>
                  </m:oMath>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s-HN" sz="18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sSupPr>
                      <m:e>
                        <m:r>
                          <a:rPr kumimoji="0" lang="es-HN" sz="1800" b="0" i="0" u="none" strike="noStrike" kern="1200" cap="none" spc="0" normalizeH="0" baseline="0" noProof="0">
                            <a:ln>
                              <a:noFill/>
                            </a:ln>
                            <a:solidFill>
                              <a:srgbClr val="0070C0"/>
                            </a:solidFill>
                            <a:effectLst/>
                            <a:uLnTx/>
                            <a:uFillTx/>
                            <a:latin typeface="Cambria Math" panose="02040503050406030204" pitchFamily="18" charset="0"/>
                            <a:ea typeface="+mn-ea"/>
                            <a:cs typeface="+mn-cs"/>
                          </a:rPr>
                          <m:t>                                                      =2</m:t>
                        </m:r>
                      </m:e>
                      <m:sup>
                        <m: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32</m:t>
                        </m:r>
                      </m:sup>
                    </m:sSup>
                  </m:oMath>
                </a14:m>
                <a:r>
                  <a:rPr kumimoji="0" lang="es-HN" sz="1800" b="0" i="0" u="none" strike="noStrike" kern="1200" cap="none" spc="0" normalizeH="0" baseline="0" noProof="0" dirty="0">
                    <a:ln>
                      <a:noFill/>
                    </a:ln>
                    <a:solidFill>
                      <a:srgbClr val="0070C0"/>
                    </a:solidFill>
                    <a:effectLst/>
                    <a:uLnTx/>
                    <a:uFillTx/>
                    <a:latin typeface="Calibri"/>
                    <a:ea typeface="+mn-ea"/>
                    <a:cs typeface="+mn-cs"/>
                  </a:rPr>
                  <a:t> Bytes</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                                                      = </m:t>
                    </m:r>
                  </m:oMath>
                </a14:m>
                <a:r>
                  <a:rPr kumimoji="0" lang="es-HN" sz="1800" b="0" i="0" u="none" strike="noStrike" kern="1200" cap="none" spc="0" normalizeH="0" baseline="0" noProof="0" dirty="0">
                    <a:ln>
                      <a:noFill/>
                    </a:ln>
                    <a:solidFill>
                      <a:srgbClr val="0070C0"/>
                    </a:solidFill>
                    <a:effectLst/>
                    <a:uLnTx/>
                    <a:uFillTx/>
                    <a:latin typeface="Calibri"/>
                    <a:ea typeface="+mn-ea"/>
                    <a:cs typeface="+mn-cs"/>
                  </a:rPr>
                  <a:t>4294967296 Bytes</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                                                      =</m:t>
                    </m:r>
                  </m:oMath>
                </a14:m>
                <a:r>
                  <a:rPr kumimoji="0" lang="es-HN" sz="1800" b="0" i="0" u="none" strike="noStrike" kern="1200" cap="none" spc="0" normalizeH="0" baseline="0" noProof="0" dirty="0">
                    <a:ln>
                      <a:noFill/>
                    </a:ln>
                    <a:solidFill>
                      <a:srgbClr val="0070C0"/>
                    </a:solidFill>
                    <a:effectLst/>
                    <a:uLnTx/>
                    <a:uFillTx/>
                    <a:latin typeface="Calibri"/>
                    <a:ea typeface="+mn-ea"/>
                    <a:cs typeface="+mn-cs"/>
                  </a:rPr>
                  <a:t> 4294967296 Bytes x </a:t>
                </a:r>
                <a14:m>
                  <m:oMath xmlns:m="http://schemas.openxmlformats.org/officeDocument/2006/math">
                    <m:f>
                      <m:fPr>
                        <m:ctrlPr>
                          <a:rPr kumimoji="0" lang="es-HN"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fPr>
                      <m:num>
                        <m:r>
                          <a:rPr kumimoji="0" lang="es-HN" sz="20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1 </m:t>
                        </m:r>
                        <m:r>
                          <m:rPr>
                            <m:sty m:val="p"/>
                          </m:rPr>
                          <a:rPr kumimoji="0" lang="es-HN" sz="20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Kbytes</m:t>
                        </m:r>
                      </m:num>
                      <m:den>
                        <m:r>
                          <a:rPr kumimoji="0" lang="es-HN" sz="20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1024 </m:t>
                        </m:r>
                        <m:r>
                          <m:rPr>
                            <m:sty m:val="p"/>
                          </m:rPr>
                          <a:rPr kumimoji="0" lang="es-HN" sz="20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Bytes</m:t>
                        </m:r>
                      </m:den>
                    </m:f>
                  </m:oMath>
                </a14:m>
                <a:endParaRPr kumimoji="0" lang="es-HN" sz="20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s-HN" sz="20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                                                 = </m:t>
                    </m:r>
                  </m:oMath>
                </a14:m>
                <a:r>
                  <a:rPr kumimoji="0" lang="es-HN" sz="2000" b="0" i="0" u="none" strike="noStrike" kern="1200" cap="none" spc="0" normalizeH="0" baseline="0" noProof="0" dirty="0">
                    <a:ln>
                      <a:noFill/>
                    </a:ln>
                    <a:solidFill>
                      <a:srgbClr val="0070C0"/>
                    </a:solidFill>
                    <a:effectLst/>
                    <a:uLnTx/>
                    <a:uFillTx/>
                    <a:latin typeface="Calibri"/>
                    <a:ea typeface="+mn-ea"/>
                    <a:cs typeface="+mn-cs"/>
                  </a:rPr>
                  <a:t>4194304 Kbyte</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                                                      </m:t>
                    </m:r>
                    <m:r>
                      <a:rPr kumimoji="0" lang="es-HN" sz="18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 </m:t>
                    </m:r>
                  </m:oMath>
                </a14:m>
                <a:r>
                  <a:rPr kumimoji="0" lang="es-HN" sz="1800" b="0" i="0" u="none" strike="noStrike" kern="1200" cap="none" spc="0" normalizeH="0" baseline="0" noProof="0" dirty="0">
                    <a:ln>
                      <a:noFill/>
                    </a:ln>
                    <a:solidFill>
                      <a:srgbClr val="0070C0"/>
                    </a:solidFill>
                    <a:effectLst/>
                    <a:uLnTx/>
                    <a:uFillTx/>
                    <a:latin typeface="Calibri"/>
                    <a:ea typeface="+mn-ea"/>
                    <a:cs typeface="+mn-cs"/>
                  </a:rPr>
                  <a:t>4096 Mbyte</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                                                      </m:t>
                    </m:r>
                    <m:r>
                      <a:rPr kumimoji="0" lang="es-HN" sz="18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 </m:t>
                    </m:r>
                  </m:oMath>
                </a14:m>
                <a:r>
                  <a:rPr kumimoji="0" lang="es-HN" sz="1800" b="0" i="0" u="none" strike="noStrike" kern="1200" cap="none" spc="0" normalizeH="0" baseline="0" noProof="0" dirty="0">
                    <a:ln>
                      <a:noFill/>
                    </a:ln>
                    <a:solidFill>
                      <a:srgbClr val="0070C0"/>
                    </a:solidFill>
                    <a:effectLst/>
                    <a:uLnTx/>
                    <a:uFillTx/>
                    <a:latin typeface="Calibri"/>
                    <a:ea typeface="+mn-ea"/>
                    <a:cs typeface="+mn-cs"/>
                  </a:rPr>
                  <a:t>4 Gbyte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800" b="0" i="0" u="none" strike="noStrike" kern="1200" cap="none" spc="0" normalizeH="0" baseline="0" noProof="0" dirty="0">
                    <a:ln>
                      <a:noFill/>
                    </a:ln>
                    <a:solidFill>
                      <a:srgbClr val="0070C0"/>
                    </a:solidFill>
                    <a:effectLst/>
                    <a:uLnTx/>
                    <a:uFillTx/>
                    <a:latin typeface="Calibri"/>
                    <a:ea typeface="+mn-ea"/>
                    <a:cs typeface="+mn-cs"/>
                  </a:rPr>
                  <a:t>Capacidad memoria cache </a:t>
                </a:r>
                <a14:m>
                  <m:oMath xmlns:m="http://schemas.openxmlformats.org/officeDocument/2006/math">
                    <m:sSup>
                      <m:sSupPr>
                        <m:ctrlP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pPr>
                      <m:e>
                        <m: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=2</m:t>
                        </m:r>
                      </m:e>
                      <m:sup>
                        <m:r>
                          <m:rPr>
                            <m:sty m:val="p"/>
                          </m:rP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w</m:t>
                        </m:r>
                      </m:sup>
                    </m:sSup>
                    <m:sSup>
                      <m:sSupPr>
                        <m:ctrlPr>
                          <a:rPr kumimoji="0" lang="es-HN" sz="18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sSupPr>
                      <m:e>
                        <m:r>
                          <a:rPr kumimoji="0" lang="es-HN" sz="1800" b="0" i="0" u="none" strike="noStrike" kern="1200" cap="none" spc="0" normalizeH="0" baseline="0" noProof="0">
                            <a:ln>
                              <a:noFill/>
                            </a:ln>
                            <a:solidFill>
                              <a:srgbClr val="0070C0"/>
                            </a:solidFill>
                            <a:effectLst/>
                            <a:uLnTx/>
                            <a:uFillTx/>
                            <a:latin typeface="Cambria Math" panose="02040503050406030204" pitchFamily="18" charset="0"/>
                            <a:ea typeface="+mn-ea"/>
                            <a:cs typeface="+mn-cs"/>
                          </a:rPr>
                          <m:t>2</m:t>
                        </m:r>
                      </m:e>
                      <m:sup>
                        <m:r>
                          <m:rPr>
                            <m:sty m:val="p"/>
                          </m:rP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r</m:t>
                        </m:r>
                      </m:sup>
                    </m:sSup>
                  </m:oMath>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p>
                        <m:sSupPr>
                          <m:ctrlPr>
                            <a:rPr kumimoji="0" lang="es-HN" sz="18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sSupPr>
                        <m:e>
                          <m:r>
                            <a:rPr kumimoji="0" lang="es-HN" sz="1800" b="0" i="0" u="none" strike="noStrike" kern="1200" cap="none" spc="0" normalizeH="0" baseline="0" noProof="0">
                              <a:ln>
                                <a:noFill/>
                              </a:ln>
                              <a:solidFill>
                                <a:srgbClr val="0070C0"/>
                              </a:solidFill>
                              <a:effectLst/>
                              <a:uLnTx/>
                              <a:uFillTx/>
                              <a:latin typeface="Cambria Math" panose="02040503050406030204" pitchFamily="18" charset="0"/>
                              <a:ea typeface="+mn-ea"/>
                              <a:cs typeface="+mn-cs"/>
                            </a:rPr>
                            <m:t>                                                </m:t>
                          </m:r>
                          <m: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r>
                            <a:rPr kumimoji="0" lang="es-HN" sz="1800" b="0" i="0" u="none" strike="noStrike" kern="1200" cap="none" spc="0" normalizeH="0" baseline="0" noProof="0">
                              <a:ln>
                                <a:noFill/>
                              </a:ln>
                              <a:solidFill>
                                <a:srgbClr val="0070C0"/>
                              </a:solidFill>
                              <a:effectLst/>
                              <a:uLnTx/>
                              <a:uFillTx/>
                              <a:latin typeface="Cambria Math" panose="02040503050406030204" pitchFamily="18" charset="0"/>
                              <a:ea typeface="+mn-ea"/>
                              <a:cs typeface="+mn-cs"/>
                            </a:rPr>
                            <m:t>=2</m:t>
                          </m:r>
                        </m:e>
                        <m:sup>
                          <m: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5</m:t>
                          </m:r>
                        </m:sup>
                      </m:sSup>
                      <m:sSup>
                        <m:sSupPr>
                          <m:ctrlPr>
                            <a:rPr kumimoji="0" lang="es-HN" sz="18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sSupPr>
                        <m:e>
                          <m:r>
                            <a:rPr kumimoji="0" lang="es-HN" sz="1800" b="0" i="0" u="none" strike="noStrike" kern="1200" cap="none" spc="0" normalizeH="0" baseline="0" noProof="0">
                              <a:ln>
                                <a:noFill/>
                              </a:ln>
                              <a:solidFill>
                                <a:srgbClr val="0070C0"/>
                              </a:solidFill>
                              <a:effectLst/>
                              <a:uLnTx/>
                              <a:uFillTx/>
                              <a:latin typeface="Cambria Math" panose="02040503050406030204" pitchFamily="18" charset="0"/>
                              <a:ea typeface="+mn-ea"/>
                              <a:cs typeface="+mn-cs"/>
                            </a:rPr>
                            <m:t>2</m:t>
                          </m:r>
                        </m:e>
                        <m:sup>
                          <m: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14</m:t>
                          </m:r>
                        </m:sup>
                      </m:sSup>
                    </m:oMath>
                  </m:oMathPara>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p>
                        <m:sSupPr>
                          <m:ctrlP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pPr>
                        <m:e>
                          <m:r>
                            <a:rPr kumimoji="0" lang="es-HN" sz="1800" b="0" i="0" u="none" strike="noStrike" kern="1200" cap="none" spc="0" normalizeH="0" baseline="0" noProof="0">
                              <a:ln>
                                <a:noFill/>
                              </a:ln>
                              <a:solidFill>
                                <a:srgbClr val="0070C0"/>
                              </a:solidFill>
                              <a:effectLst/>
                              <a:uLnTx/>
                              <a:uFillTx/>
                              <a:latin typeface="Cambria Math" panose="02040503050406030204" pitchFamily="18" charset="0"/>
                              <a:ea typeface="+mn-ea"/>
                              <a:cs typeface="+mn-cs"/>
                            </a:rPr>
                            <m:t>                                                 =2</m:t>
                          </m:r>
                        </m:e>
                        <m:sup>
                          <m: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19</m:t>
                          </m:r>
                        </m:sup>
                      </m:sSup>
                    </m:oMath>
                  </m:oMathPara>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                                                 =524288 </m:t>
                      </m:r>
                      <m:r>
                        <m:rPr>
                          <m:sty m:val="p"/>
                        </m:rP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Byte</m:t>
                      </m:r>
                    </m:oMath>
                  </m:oMathPara>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800" b="0" i="0" u="none" strike="noStrike" kern="1200" cap="none" spc="0" normalizeH="0" baseline="0" noProof="0" dirty="0">
                    <a:ln>
                      <a:noFill/>
                    </a:ln>
                    <a:solidFill>
                      <a:srgbClr val="0070C0"/>
                    </a:solidFill>
                    <a:effectLst/>
                    <a:uLnTx/>
                    <a:uFillTx/>
                    <a:latin typeface="Calibri"/>
                    <a:ea typeface="Cambria Math" panose="02040503050406030204" pitchFamily="18" charset="0"/>
                    <a:cs typeface="+mn-cs"/>
                  </a:rPr>
                  <a:t>                                               </a:t>
                </a:r>
                <a14:m>
                  <m:oMath xmlns:m="http://schemas.openxmlformats.org/officeDocument/2006/math">
                    <m: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 </m:t>
                    </m:r>
                    <m:r>
                      <a:rPr kumimoji="0" lang="es-HN" sz="1800" b="0" i="0"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=5</m:t>
                    </m:r>
                    <m: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1</m:t>
                    </m:r>
                    <m:r>
                      <a:rPr kumimoji="0" lang="es-HN" sz="1800" b="0" i="0"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2 </m:t>
                    </m:r>
                    <m:r>
                      <m:rPr>
                        <m:sty m:val="p"/>
                      </m:rP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Kb</m:t>
                    </m:r>
                    <m:r>
                      <m:rPr>
                        <m:sty m:val="p"/>
                      </m:rPr>
                      <a:rPr kumimoji="0" lang="es-HN" sz="1800" b="0" i="0"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yte</m:t>
                    </m:r>
                  </m:oMath>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mc:Choice>
        <mc:Fallback xmlns="">
          <p:sp>
            <p:nvSpPr>
              <p:cNvPr id="2" name="Rectángulo 1"/>
              <p:cNvSpPr>
                <a:spLocks noRot="1" noChangeAspect="1" noMove="1" noResize="1" noEditPoints="1" noAdjustHandles="1" noChangeArrowheads="1" noChangeShapeType="1" noTextEdit="1"/>
              </p:cNvSpPr>
              <p:nvPr/>
            </p:nvSpPr>
            <p:spPr>
              <a:xfrm>
                <a:off x="251520" y="332656"/>
                <a:ext cx="8640960" cy="5832648"/>
              </a:xfrm>
              <a:prstGeom prst="rect">
                <a:avLst/>
              </a:prstGeom>
              <a:blipFill rotWithShape="0">
                <a:blip r:embed="rId2"/>
                <a:stretch>
                  <a:fillRect/>
                </a:stretch>
              </a:blipFill>
              <a:ln>
                <a:solidFill>
                  <a:schemeClr val="accent1"/>
                </a:solidFill>
              </a:ln>
              <a:effectLst>
                <a:outerShdw blurRad="50800" dist="38100" dir="2700000" algn="tl" rotWithShape="0">
                  <a:prstClr val="black">
                    <a:alpha val="40000"/>
                  </a:prstClr>
                </a:outerShdw>
              </a:effectLst>
            </p:spPr>
            <p:txBody>
              <a:bodyPr/>
              <a:lstStyle/>
              <a:p>
                <a:r>
                  <a:rPr lang="es-HN">
                    <a:noFill/>
                  </a:rPr>
                  <a:t> </a:t>
                </a:r>
              </a:p>
            </p:txBody>
          </p:sp>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a:xfrm>
            <a:off x="928662" y="142860"/>
            <a:ext cx="7329510" cy="642934"/>
          </a:xfrm>
        </p:spPr>
        <p:txBody>
          <a:bodyPr>
            <a:noAutofit/>
          </a:bodyPr>
          <a:lstStyle/>
          <a:p>
            <a:r>
              <a:rPr lang="es-MX" sz="2000" b="1" dirty="0">
                <a:solidFill>
                  <a:srgbClr val="0070C0"/>
                </a:solidFill>
              </a:rPr>
              <a:t>EJEMPLO DE ESTRUCTURA DE LA DIRECCION EN LA ASIGNACION DIRECTA</a:t>
            </a:r>
          </a:p>
        </p:txBody>
      </p:sp>
      <p:sp>
        <p:nvSpPr>
          <p:cNvPr id="8" name="7 Marcador de contenido"/>
          <p:cNvSpPr>
            <a:spLocks noGrp="1"/>
          </p:cNvSpPr>
          <p:nvPr>
            <p:ph idx="1"/>
          </p:nvPr>
        </p:nvSpPr>
        <p:spPr/>
        <p:txBody>
          <a:bodyPr>
            <a:normAutofit fontScale="25000" lnSpcReduction="20000"/>
          </a:bodyPr>
          <a:lstStyle/>
          <a:p>
            <a:endParaRPr lang="es-MX" dirty="0">
              <a:solidFill>
                <a:srgbClr val="002060"/>
              </a:solidFill>
            </a:endParaRPr>
          </a:p>
          <a:p>
            <a:endParaRPr lang="es-MX" dirty="0">
              <a:solidFill>
                <a:srgbClr val="002060"/>
              </a:solidFill>
            </a:endParaRPr>
          </a:p>
          <a:p>
            <a:endParaRPr lang="es-MX" sz="8000" dirty="0">
              <a:solidFill>
                <a:srgbClr val="002060"/>
              </a:solidFill>
            </a:endParaRPr>
          </a:p>
          <a:p>
            <a:r>
              <a:rPr lang="es-MX" sz="8000" dirty="0">
                <a:solidFill>
                  <a:srgbClr val="0070C0"/>
                </a:solidFill>
              </a:rPr>
              <a:t>Longitud de dirección= (s + w) bits= (22+2)= 24 bits    </a:t>
            </a:r>
          </a:p>
          <a:p>
            <a:endParaRPr lang="es-MX" sz="8000" dirty="0">
              <a:solidFill>
                <a:srgbClr val="0070C0"/>
              </a:solidFill>
            </a:endParaRPr>
          </a:p>
          <a:p>
            <a:r>
              <a:rPr lang="es-MX" sz="8000" dirty="0">
                <a:solidFill>
                  <a:srgbClr val="0070C0"/>
                </a:solidFill>
              </a:rPr>
              <a:t>Número de unidades direccionables = 2</a:t>
            </a:r>
            <a:r>
              <a:rPr lang="es-MX" sz="8000" baseline="30000" dirty="0">
                <a:solidFill>
                  <a:srgbClr val="0070C0"/>
                </a:solidFill>
              </a:rPr>
              <a:t>s+w</a:t>
            </a:r>
            <a:r>
              <a:rPr lang="es-MX" sz="8000" dirty="0">
                <a:solidFill>
                  <a:srgbClr val="0070C0"/>
                </a:solidFill>
              </a:rPr>
              <a:t> = 2</a:t>
            </a:r>
            <a:r>
              <a:rPr lang="es-MX" sz="8000" baseline="30000" dirty="0">
                <a:solidFill>
                  <a:srgbClr val="0070C0"/>
                </a:solidFill>
              </a:rPr>
              <a:t>24</a:t>
            </a:r>
            <a:r>
              <a:rPr lang="es-MX" sz="8000" dirty="0">
                <a:solidFill>
                  <a:srgbClr val="0070C0"/>
                </a:solidFill>
              </a:rPr>
              <a:t> palabras o bytes.</a:t>
            </a:r>
          </a:p>
          <a:p>
            <a:endParaRPr lang="es-MX" sz="8000" dirty="0">
              <a:solidFill>
                <a:srgbClr val="0070C0"/>
              </a:solidFill>
            </a:endParaRPr>
          </a:p>
          <a:p>
            <a:r>
              <a:rPr lang="es-MX" sz="8000" dirty="0">
                <a:solidFill>
                  <a:srgbClr val="0070C0"/>
                </a:solidFill>
              </a:rPr>
              <a:t>Tamaño del bloque= Tamaño de línea= 2</a:t>
            </a:r>
            <a:r>
              <a:rPr lang="es-MX" sz="8000" baseline="30000" dirty="0">
                <a:solidFill>
                  <a:srgbClr val="0070C0"/>
                </a:solidFill>
              </a:rPr>
              <a:t>w </a:t>
            </a:r>
            <a:r>
              <a:rPr lang="es-MX" sz="8000" dirty="0">
                <a:solidFill>
                  <a:srgbClr val="0070C0"/>
                </a:solidFill>
              </a:rPr>
              <a:t>= 2</a:t>
            </a:r>
            <a:r>
              <a:rPr lang="es-MX" sz="8000" baseline="30000" dirty="0">
                <a:solidFill>
                  <a:srgbClr val="0070C0"/>
                </a:solidFill>
              </a:rPr>
              <a:t>2 </a:t>
            </a:r>
            <a:r>
              <a:rPr lang="es-MX" sz="8000" dirty="0">
                <a:solidFill>
                  <a:srgbClr val="0070C0"/>
                </a:solidFill>
              </a:rPr>
              <a:t>= 4 palabras</a:t>
            </a:r>
          </a:p>
          <a:p>
            <a:endParaRPr lang="es-MX" sz="8000" dirty="0">
              <a:solidFill>
                <a:srgbClr val="0070C0"/>
              </a:solidFill>
            </a:endParaRPr>
          </a:p>
          <a:p>
            <a:r>
              <a:rPr lang="es-MX" sz="8000" dirty="0">
                <a:solidFill>
                  <a:srgbClr val="0070C0"/>
                </a:solidFill>
              </a:rPr>
              <a:t>Numero de bloques en memoria principal= 2</a:t>
            </a:r>
            <a:r>
              <a:rPr lang="es-MX" sz="8000" baseline="30000" dirty="0">
                <a:solidFill>
                  <a:srgbClr val="0070C0"/>
                </a:solidFill>
              </a:rPr>
              <a:t>s+w</a:t>
            </a:r>
            <a:r>
              <a:rPr lang="es-MX" sz="8000" dirty="0">
                <a:solidFill>
                  <a:srgbClr val="0070C0"/>
                </a:solidFill>
              </a:rPr>
              <a:t>/ 2</a:t>
            </a:r>
            <a:r>
              <a:rPr lang="es-MX" sz="8000" baseline="30000" dirty="0">
                <a:solidFill>
                  <a:srgbClr val="0070C0"/>
                </a:solidFill>
              </a:rPr>
              <a:t>w</a:t>
            </a:r>
            <a:r>
              <a:rPr lang="es-MX" sz="8000" dirty="0">
                <a:solidFill>
                  <a:srgbClr val="0070C0"/>
                </a:solidFill>
              </a:rPr>
              <a:t> = 2</a:t>
            </a:r>
            <a:r>
              <a:rPr lang="es-MX" sz="8000" baseline="30000" dirty="0">
                <a:solidFill>
                  <a:srgbClr val="0070C0"/>
                </a:solidFill>
              </a:rPr>
              <a:t>s  </a:t>
            </a:r>
            <a:r>
              <a:rPr lang="es-MX" sz="8000" dirty="0">
                <a:solidFill>
                  <a:srgbClr val="0070C0"/>
                </a:solidFill>
              </a:rPr>
              <a:t>= 2</a:t>
            </a:r>
            <a:r>
              <a:rPr lang="es-MX" sz="8000" baseline="30000" dirty="0">
                <a:solidFill>
                  <a:srgbClr val="0070C0"/>
                </a:solidFill>
              </a:rPr>
              <a:t>22</a:t>
            </a:r>
            <a:r>
              <a:rPr lang="es-MX" sz="8000" dirty="0">
                <a:solidFill>
                  <a:srgbClr val="0070C0"/>
                </a:solidFill>
              </a:rPr>
              <a:t> = 4194304 bloques</a:t>
            </a:r>
            <a:endParaRPr lang="es-MX" sz="8000" baseline="30000" dirty="0">
              <a:solidFill>
                <a:srgbClr val="0070C0"/>
              </a:solidFill>
            </a:endParaRPr>
          </a:p>
          <a:p>
            <a:endParaRPr lang="es-MX" sz="8000" dirty="0">
              <a:solidFill>
                <a:srgbClr val="0070C0"/>
              </a:solidFill>
            </a:endParaRPr>
          </a:p>
          <a:p>
            <a:r>
              <a:rPr lang="es-MX" sz="8000" dirty="0">
                <a:solidFill>
                  <a:srgbClr val="0070C0"/>
                </a:solidFill>
              </a:rPr>
              <a:t>Número de líneas en cache= m= 2</a:t>
            </a:r>
            <a:r>
              <a:rPr lang="es-MX" sz="8000" baseline="30000" dirty="0">
                <a:solidFill>
                  <a:srgbClr val="0070C0"/>
                </a:solidFill>
              </a:rPr>
              <a:t>r</a:t>
            </a:r>
            <a:r>
              <a:rPr lang="es-MX" sz="8000" dirty="0">
                <a:solidFill>
                  <a:srgbClr val="0070C0"/>
                </a:solidFill>
              </a:rPr>
              <a:t> = 2</a:t>
            </a:r>
            <a:r>
              <a:rPr lang="es-MX" sz="8000" baseline="30000" dirty="0">
                <a:solidFill>
                  <a:srgbClr val="0070C0"/>
                </a:solidFill>
              </a:rPr>
              <a:t>14 </a:t>
            </a:r>
            <a:r>
              <a:rPr lang="es-MX" sz="8000" dirty="0">
                <a:solidFill>
                  <a:srgbClr val="0070C0"/>
                </a:solidFill>
              </a:rPr>
              <a:t>= 16384 líneas de cache</a:t>
            </a:r>
          </a:p>
          <a:p>
            <a:endParaRPr lang="es-MX" sz="8000" dirty="0">
              <a:solidFill>
                <a:srgbClr val="0070C0"/>
              </a:solidFill>
            </a:endParaRPr>
          </a:p>
          <a:p>
            <a:r>
              <a:rPr lang="es-MX" sz="8000" dirty="0">
                <a:solidFill>
                  <a:srgbClr val="0070C0"/>
                </a:solidFill>
              </a:rPr>
              <a:t>Tamaño de etiqueta= (s – r) bits = 8 bits</a:t>
            </a:r>
          </a:p>
          <a:p>
            <a:endParaRPr lang="es-MX" sz="8000" dirty="0">
              <a:solidFill>
                <a:srgbClr val="002060"/>
              </a:solidFill>
            </a:endParaRPr>
          </a:p>
        </p:txBody>
      </p:sp>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2226" name="Picture 2"/>
          <p:cNvPicPr>
            <a:picLocks noChangeAspect="1" noChangeArrowheads="1"/>
          </p:cNvPicPr>
          <p:nvPr/>
        </p:nvPicPr>
        <p:blipFill>
          <a:blip r:embed="rId2"/>
          <a:srcRect/>
          <a:stretch>
            <a:fillRect/>
          </a:stretch>
        </p:blipFill>
        <p:spPr bwMode="auto">
          <a:xfrm>
            <a:off x="828702" y="857232"/>
            <a:ext cx="7600950" cy="12668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52226"/>
                                        </p:tgtEl>
                                        <p:attrNameLst>
                                          <p:attrName>style.visibility</p:attrName>
                                        </p:attrNameLst>
                                      </p:cBhvr>
                                      <p:to>
                                        <p:strVal val="visible"/>
                                      </p:to>
                                    </p:set>
                                    <p:animEffect transition="in" filter="plus(in)">
                                      <p:cBhvr>
                                        <p:cTn id="7" dur="2000"/>
                                        <p:tgtEl>
                                          <p:spTgt spid="5222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barn(outHorizontal)">
                                      <p:cBhvr>
                                        <p:cTn id="12" dur="2000"/>
                                        <p:tgtEl>
                                          <p:spTgt spid="8">
                                            <p:txEl>
                                              <p:pRg st="3" end="3"/>
                                            </p:txEl>
                                          </p:spTgt>
                                        </p:tgtEl>
                                      </p:cBhvr>
                                    </p:animEffect>
                                  </p:childTnLst>
                                </p:cTn>
                              </p:par>
                              <p:par>
                                <p:cTn id="13" presetID="16" presetClass="entr" presetSubtype="42"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animEffect transition="in" filter="barn(outHorizontal)">
                                      <p:cBhvr>
                                        <p:cTn id="15" dur="2000"/>
                                        <p:tgtEl>
                                          <p:spTgt spid="8">
                                            <p:txEl>
                                              <p:pRg st="5" end="5"/>
                                            </p:txEl>
                                          </p:spTgt>
                                        </p:tgtEl>
                                      </p:cBhvr>
                                    </p:animEffect>
                                  </p:childTnLst>
                                </p:cTn>
                              </p:par>
                              <p:par>
                                <p:cTn id="16" presetID="16" presetClass="entr" presetSubtype="42" fill="hold" nodeType="withEffect">
                                  <p:stCondLst>
                                    <p:cond delay="0"/>
                                  </p:stCondLst>
                                  <p:childTnLst>
                                    <p:set>
                                      <p:cBhvr>
                                        <p:cTn id="17" dur="1" fill="hold">
                                          <p:stCondLst>
                                            <p:cond delay="0"/>
                                          </p:stCondLst>
                                        </p:cTn>
                                        <p:tgtEl>
                                          <p:spTgt spid="8">
                                            <p:txEl>
                                              <p:pRg st="7" end="7"/>
                                            </p:txEl>
                                          </p:spTgt>
                                        </p:tgtEl>
                                        <p:attrNameLst>
                                          <p:attrName>style.visibility</p:attrName>
                                        </p:attrNameLst>
                                      </p:cBhvr>
                                      <p:to>
                                        <p:strVal val="visible"/>
                                      </p:to>
                                    </p:set>
                                    <p:animEffect transition="in" filter="barn(outHorizontal)">
                                      <p:cBhvr>
                                        <p:cTn id="18" dur="2000"/>
                                        <p:tgtEl>
                                          <p:spTgt spid="8">
                                            <p:txEl>
                                              <p:pRg st="7" end="7"/>
                                            </p:txEl>
                                          </p:spTgt>
                                        </p:tgtEl>
                                      </p:cBhvr>
                                    </p:animEffect>
                                  </p:childTnLst>
                                </p:cTn>
                              </p:par>
                              <p:par>
                                <p:cTn id="19" presetID="16" presetClass="entr" presetSubtype="42" fill="hold" nodeType="withEffect">
                                  <p:stCondLst>
                                    <p:cond delay="0"/>
                                  </p:stCondLst>
                                  <p:childTnLst>
                                    <p:set>
                                      <p:cBhvr>
                                        <p:cTn id="20" dur="1" fill="hold">
                                          <p:stCondLst>
                                            <p:cond delay="0"/>
                                          </p:stCondLst>
                                        </p:cTn>
                                        <p:tgtEl>
                                          <p:spTgt spid="8">
                                            <p:txEl>
                                              <p:pRg st="9" end="9"/>
                                            </p:txEl>
                                          </p:spTgt>
                                        </p:tgtEl>
                                        <p:attrNameLst>
                                          <p:attrName>style.visibility</p:attrName>
                                        </p:attrNameLst>
                                      </p:cBhvr>
                                      <p:to>
                                        <p:strVal val="visible"/>
                                      </p:to>
                                    </p:set>
                                    <p:animEffect transition="in" filter="barn(outHorizontal)">
                                      <p:cBhvr>
                                        <p:cTn id="21" dur="2000"/>
                                        <p:tgtEl>
                                          <p:spTgt spid="8">
                                            <p:txEl>
                                              <p:pRg st="9" end="9"/>
                                            </p:txEl>
                                          </p:spTgt>
                                        </p:tgtEl>
                                      </p:cBhvr>
                                    </p:animEffect>
                                  </p:childTnLst>
                                </p:cTn>
                              </p:par>
                              <p:par>
                                <p:cTn id="22" presetID="16" presetClass="entr" presetSubtype="42" fill="hold" nodeType="withEffect">
                                  <p:stCondLst>
                                    <p:cond delay="0"/>
                                  </p:stCondLst>
                                  <p:childTnLst>
                                    <p:set>
                                      <p:cBhvr>
                                        <p:cTn id="23" dur="1" fill="hold">
                                          <p:stCondLst>
                                            <p:cond delay="0"/>
                                          </p:stCondLst>
                                        </p:cTn>
                                        <p:tgtEl>
                                          <p:spTgt spid="8">
                                            <p:txEl>
                                              <p:pRg st="11" end="11"/>
                                            </p:txEl>
                                          </p:spTgt>
                                        </p:tgtEl>
                                        <p:attrNameLst>
                                          <p:attrName>style.visibility</p:attrName>
                                        </p:attrNameLst>
                                      </p:cBhvr>
                                      <p:to>
                                        <p:strVal val="visible"/>
                                      </p:to>
                                    </p:set>
                                    <p:animEffect transition="in" filter="barn(outHorizontal)">
                                      <p:cBhvr>
                                        <p:cTn id="24" dur="2000"/>
                                        <p:tgtEl>
                                          <p:spTgt spid="8">
                                            <p:txEl>
                                              <p:pRg st="11" end="11"/>
                                            </p:txEl>
                                          </p:spTgt>
                                        </p:tgtEl>
                                      </p:cBhvr>
                                    </p:animEffect>
                                  </p:childTnLst>
                                </p:cTn>
                              </p:par>
                              <p:par>
                                <p:cTn id="25" presetID="16" presetClass="entr" presetSubtype="42" fill="hold" nodeType="withEffect">
                                  <p:stCondLst>
                                    <p:cond delay="0"/>
                                  </p:stCondLst>
                                  <p:childTnLst>
                                    <p:set>
                                      <p:cBhvr>
                                        <p:cTn id="26" dur="1" fill="hold">
                                          <p:stCondLst>
                                            <p:cond delay="0"/>
                                          </p:stCondLst>
                                        </p:cTn>
                                        <p:tgtEl>
                                          <p:spTgt spid="8">
                                            <p:txEl>
                                              <p:pRg st="13" end="13"/>
                                            </p:txEl>
                                          </p:spTgt>
                                        </p:tgtEl>
                                        <p:attrNameLst>
                                          <p:attrName>style.visibility</p:attrName>
                                        </p:attrNameLst>
                                      </p:cBhvr>
                                      <p:to>
                                        <p:strVal val="visible"/>
                                      </p:to>
                                    </p:set>
                                    <p:animEffect transition="in" filter="barn(outHorizontal)">
                                      <p:cBhvr>
                                        <p:cTn id="27" dur="2000"/>
                                        <p:tgtEl>
                                          <p:spTgt spid="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5 Rectángulo"/>
          <p:cNvSpPr/>
          <p:nvPr/>
        </p:nvSpPr>
        <p:spPr>
          <a:xfrm>
            <a:off x="285720" y="642918"/>
            <a:ext cx="8572560" cy="571504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¿Cuántos bloques de memoria principal se pueden asignar a cada línea de cache?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Bloques = Numero de Bloques/Número de Líneas de cache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Bloques = 4194304 Bloques/16384 Línea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 256 Bloques/Línea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También se puede calcular utilizando el tamaño de etiqueta (s-r) = 8</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70C0"/>
                </a:solidFill>
                <a:effectLst/>
                <a:uLnTx/>
                <a:uFillTx/>
                <a:latin typeface="Calibri"/>
                <a:ea typeface="+mn-ea"/>
                <a:cs typeface="+mn-cs"/>
              </a:rPr>
              <a:t>Bloques= 2</a:t>
            </a:r>
            <a:r>
              <a:rPr kumimoji="0" lang="es-MX" sz="2400" b="0" i="0" u="none" strike="noStrike" kern="1200" cap="none" spc="0" normalizeH="0" baseline="30000" noProof="0" dirty="0">
                <a:ln>
                  <a:noFill/>
                </a:ln>
                <a:solidFill>
                  <a:srgbClr val="0070C0"/>
                </a:solidFill>
                <a:effectLst/>
                <a:uLnTx/>
                <a:uFillTx/>
                <a:latin typeface="Calibri"/>
                <a:ea typeface="+mn-ea"/>
                <a:cs typeface="+mn-cs"/>
              </a:rPr>
              <a:t>8</a:t>
            </a:r>
            <a:r>
              <a:rPr kumimoji="0" lang="es-MX" sz="2400" b="0" i="0" u="none" strike="noStrike" kern="1200" cap="none" spc="0" normalizeH="0" baseline="0" noProof="0" dirty="0">
                <a:ln>
                  <a:noFill/>
                </a:ln>
                <a:solidFill>
                  <a:srgbClr val="0070C0"/>
                </a:solidFill>
                <a:effectLst/>
                <a:uLnTx/>
                <a:uFillTx/>
                <a:latin typeface="Calibri"/>
                <a:ea typeface="+mn-ea"/>
                <a:cs typeface="+mn-cs"/>
              </a:rPr>
              <a:t> = 256 Bloques/Línea</a:t>
            </a:r>
            <a:r>
              <a:rPr kumimoji="0" lang="es-MX" sz="2400" b="0" i="0" u="none" strike="noStrike" kern="1200" cap="none" spc="0" normalizeH="0" baseline="30000" noProof="0" dirty="0">
                <a:ln>
                  <a:noFill/>
                </a:ln>
                <a:solidFill>
                  <a:srgbClr val="0070C0"/>
                </a:solidFill>
                <a:effectLst/>
                <a:uLnTx/>
                <a:uFillTx/>
                <a:latin typeface="Calibri"/>
                <a:ea typeface="+mn-ea"/>
                <a:cs typeface="+mn-cs"/>
              </a:rPr>
              <a:t> </a:t>
            </a:r>
            <a:endParaRPr kumimoji="0" lang="es-MX" sz="2400" b="0" i="0" u="none" strike="noStrike" kern="1200" cap="none" spc="0" normalizeH="0" baseline="0" noProof="0" dirty="0">
              <a:ln>
                <a:noFill/>
              </a:ln>
              <a:solidFill>
                <a:srgbClr val="0070C0"/>
              </a:solidFill>
              <a:effectLst/>
              <a:uLnTx/>
              <a:uFillTx/>
              <a:latin typeface="Calibri"/>
              <a:ea typeface="+mn-ea"/>
              <a:cs typeface="+mn-c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Marcador de pie de página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Marcador de número de diapositiva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CuadroTexto 5"/>
          <p:cNvSpPr txBox="1"/>
          <p:nvPr/>
        </p:nvSpPr>
        <p:spPr>
          <a:xfrm>
            <a:off x="2195736" y="116632"/>
            <a:ext cx="496360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3200" b="1" i="0" u="none" strike="noStrike" kern="1200" cap="none" spc="0" normalizeH="0" baseline="0" noProof="0" dirty="0">
                <a:ln>
                  <a:noFill/>
                </a:ln>
                <a:solidFill>
                  <a:srgbClr val="006699"/>
                </a:solidFill>
                <a:effectLst/>
                <a:uLnTx/>
                <a:uFillTx/>
                <a:latin typeface="Calibri"/>
                <a:ea typeface="+mn-ea"/>
                <a:cs typeface="+mn-cs"/>
              </a:rPr>
              <a:t>NUMERO DE BITS EN CACHE</a:t>
            </a:r>
            <a:endParaRPr kumimoji="0" lang="es-HN" sz="3200" b="1" i="0" u="none" strike="noStrike" kern="1200" cap="none" spc="0" normalizeH="0" baseline="0" noProof="0" dirty="0">
              <a:ln>
                <a:noFill/>
              </a:ln>
              <a:solidFill>
                <a:srgbClr val="006699"/>
              </a:solidFill>
              <a:effectLst/>
              <a:uLnTx/>
              <a:uFillTx/>
              <a:latin typeface="Calibri"/>
              <a:ea typeface="+mn-ea"/>
              <a:cs typeface="+mn-cs"/>
            </a:endParaRPr>
          </a:p>
        </p:txBody>
      </p:sp>
      <p:sp>
        <p:nvSpPr>
          <p:cNvPr id="7" name="Rectángulo 6"/>
          <p:cNvSpPr/>
          <p:nvPr/>
        </p:nvSpPr>
        <p:spPr>
          <a:xfrm>
            <a:off x="1259632" y="980728"/>
            <a:ext cx="6624736" cy="648072"/>
          </a:xfrm>
          <a:prstGeom prst="rect">
            <a:avLst/>
          </a:prstGeom>
          <a:solidFill>
            <a:schemeClr val="bg1"/>
          </a:solidFill>
          <a:ln w="9525">
            <a:solidFill>
              <a:schemeClr val="accent1"/>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6699"/>
                </a:solidFill>
                <a:effectLst/>
                <a:uLnTx/>
                <a:uFillTx/>
                <a:latin typeface="Calibri"/>
                <a:ea typeface="+mn-ea"/>
                <a:cs typeface="+mn-cs"/>
              </a:rPr>
              <a:t>El número total de bits necesarios para una cache es función del tamaño de la cache y el tamaño de la dirección.</a:t>
            </a:r>
            <a:endParaRPr kumimoji="0" lang="es-HN" sz="1800" b="0" i="0" u="none" strike="noStrike" kern="1200" cap="none" spc="0" normalizeH="0" baseline="0" noProof="0" dirty="0">
              <a:ln>
                <a:noFill/>
              </a:ln>
              <a:solidFill>
                <a:srgbClr val="006699"/>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8" name="Rectángulo 7"/>
              <p:cNvSpPr/>
              <p:nvPr/>
            </p:nvSpPr>
            <p:spPr>
              <a:xfrm>
                <a:off x="428308" y="2636912"/>
                <a:ext cx="8280920" cy="2016224"/>
              </a:xfrm>
              <a:prstGeom prst="rect">
                <a:avLst/>
              </a:prstGeom>
              <a:solidFill>
                <a:schemeClr val="bg1"/>
              </a:solidFill>
              <a:ln w="9525">
                <a:solidFill>
                  <a:schemeClr val="accent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6699"/>
                    </a:solidFill>
                    <a:effectLst/>
                    <a:uLnTx/>
                    <a:uFillTx/>
                    <a:latin typeface="Calibri"/>
                    <a:ea typeface="+mn-ea"/>
                    <a:cs typeface="+mn-cs"/>
                  </a:rPr>
                  <a:t>El número total de bits en una cache de correspondencia directa 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6699"/>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s-HN" sz="1800" b="0" i="1"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ctrlPr>
                      </m:sSupPr>
                      <m:e>
                        <m:r>
                          <a:rPr kumimoji="0" lang="es-ES" sz="1800" b="0" i="0"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2</m:t>
                        </m:r>
                      </m:e>
                      <m:sup>
                        <m:r>
                          <m:rPr>
                            <m:sty m:val="p"/>
                          </m:rPr>
                          <a:rPr kumimoji="0" lang="es-HN" sz="1800" b="0" i="0"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r</m:t>
                        </m:r>
                      </m:sup>
                    </m:sSup>
                    <m:r>
                      <a:rPr kumimoji="0" lang="es-ES" sz="1800" b="0" i="0"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 </m:t>
                    </m:r>
                    <m:r>
                      <m:rPr>
                        <m:sty m:val="p"/>
                      </m:rPr>
                      <a:rPr kumimoji="0" lang="es-ES" sz="1800" b="0" i="0"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x</m:t>
                    </m:r>
                    <m:r>
                      <a:rPr kumimoji="0" lang="es-ES" sz="1800" b="0" i="0"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 (</m:t>
                    </m:r>
                  </m:oMath>
                </a14:m>
                <a:r>
                  <a:rPr kumimoji="0" lang="es-HN" sz="1800" b="0" i="0" u="none" strike="noStrike" kern="1200" cap="none" spc="0" normalizeH="0" baseline="0" noProof="0" dirty="0">
                    <a:ln>
                      <a:noFill/>
                    </a:ln>
                    <a:solidFill>
                      <a:srgbClr val="C00000"/>
                    </a:solidFill>
                    <a:effectLst/>
                    <a:uLnTx/>
                    <a:uFillTx/>
                    <a:latin typeface="Calibri"/>
                    <a:ea typeface="+mn-ea"/>
                    <a:cs typeface="+mn-cs"/>
                  </a:rPr>
                  <a:t>Tamaño de bloque + Tamaño de etiqueta + Tamaño del campo de validez)</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C0000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C00000"/>
                    </a:solidFill>
                    <a:effectLst/>
                    <a:uLnTx/>
                    <a:uFillTx/>
                    <a:latin typeface="Calibri"/>
                    <a:ea typeface="+mn-ea"/>
                    <a:cs typeface="+mn-cs"/>
                  </a:rPr>
                  <a:t>Donde r es el número de bits en el campo de línea.</a:t>
                </a:r>
                <a:endParaRPr kumimoji="0" lang="es-HN" sz="1800" b="0" i="0" u="none" strike="noStrike" kern="1200" cap="none" spc="0" normalizeH="0" baseline="0" noProof="0" dirty="0">
                  <a:ln>
                    <a:noFill/>
                  </a:ln>
                  <a:solidFill>
                    <a:srgbClr val="C0000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800" b="0" i="0" u="none" strike="noStrike" kern="1200" cap="none" spc="0" normalizeH="0" baseline="0" noProof="0" dirty="0">
                    <a:ln>
                      <a:noFill/>
                    </a:ln>
                    <a:solidFill>
                      <a:srgbClr val="C00000"/>
                    </a:solidFill>
                    <a:effectLst/>
                    <a:uLnTx/>
                    <a:uFillTx/>
                    <a:latin typeface="Calibri"/>
                    <a:ea typeface="+mn-ea"/>
                    <a:cs typeface="+mn-cs"/>
                  </a:rPr>
                  <a:t> </a:t>
                </a:r>
              </a:p>
            </p:txBody>
          </p:sp>
        </mc:Choice>
        <mc:Fallback xmlns="">
          <p:sp>
            <p:nvSpPr>
              <p:cNvPr id="8" name="Rectángulo 7"/>
              <p:cNvSpPr>
                <a:spLocks noRot="1" noChangeAspect="1" noMove="1" noResize="1" noEditPoints="1" noAdjustHandles="1" noChangeArrowheads="1" noChangeShapeType="1" noTextEdit="1"/>
              </p:cNvSpPr>
              <p:nvPr/>
            </p:nvSpPr>
            <p:spPr>
              <a:xfrm>
                <a:off x="428308" y="2636912"/>
                <a:ext cx="8280920" cy="2016224"/>
              </a:xfrm>
              <a:prstGeom prst="rect">
                <a:avLst/>
              </a:prstGeom>
              <a:blipFill>
                <a:blip r:embed="rId2"/>
                <a:stretch>
                  <a:fillRect/>
                </a:stretch>
              </a:blipFill>
              <a:ln w="9525">
                <a:solidFill>
                  <a:schemeClr val="accent1"/>
                </a:solidFill>
              </a:ln>
              <a:effectLst>
                <a:outerShdw blurRad="50800" dist="38100" dir="13500000" algn="br" rotWithShape="0">
                  <a:prstClr val="black">
                    <a:alpha val="40000"/>
                  </a:prstClr>
                </a:outerShdw>
              </a:effectLst>
            </p:spPr>
            <p:txBody>
              <a:bodyPr/>
              <a:lstStyle/>
              <a:p>
                <a:r>
                  <a:rPr lang="es-HN">
                    <a:noFill/>
                  </a:rPr>
                  <a:t> </a:t>
                </a:r>
              </a:p>
            </p:txBody>
          </p:sp>
        </mc:Fallback>
      </mc:AlternateContent>
      <p:pic>
        <p:nvPicPr>
          <p:cNvPr id="9" name="Picture 6"/>
          <p:cNvPicPr>
            <a:picLocks noChangeAspect="1" noChangeArrowheads="1"/>
          </p:cNvPicPr>
          <p:nvPr/>
        </p:nvPicPr>
        <p:blipFill>
          <a:blip r:embed="rId3"/>
          <a:srcRect/>
          <a:stretch>
            <a:fillRect/>
          </a:stretch>
        </p:blipFill>
        <p:spPr bwMode="auto">
          <a:xfrm>
            <a:off x="915802" y="5147628"/>
            <a:ext cx="7523470" cy="1105038"/>
          </a:xfrm>
          <a:prstGeom prst="rect">
            <a:avLst/>
          </a:prstGeom>
          <a:noFill/>
          <a:ln w="9525">
            <a:noFill/>
            <a:miter lim="800000"/>
            <a:headEnd/>
            <a:tailEnd/>
          </a:ln>
          <a:effectLst/>
        </p:spPr>
      </p:pic>
    </p:spTree>
    <p:extLst>
      <p:ext uri="{BB962C8B-B14F-4D97-AF65-F5344CB8AC3E}">
        <p14:creationId xmlns:p14="http://schemas.microsoft.com/office/powerpoint/2010/main" val="240922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Imagen 4"/>
          <p:cNvPicPr>
            <a:picLocks noChangeAspect="1"/>
          </p:cNvPicPr>
          <p:nvPr/>
        </p:nvPicPr>
        <p:blipFill>
          <a:blip r:embed="rId2"/>
          <a:stretch>
            <a:fillRect/>
          </a:stretch>
        </p:blipFill>
        <p:spPr>
          <a:xfrm>
            <a:off x="179117" y="2780928"/>
            <a:ext cx="3610276" cy="3600400"/>
          </a:xfrm>
          <a:prstGeom prst="rect">
            <a:avLst/>
          </a:prstGeom>
        </p:spPr>
      </p:pic>
      <mc:AlternateContent xmlns:mc="http://schemas.openxmlformats.org/markup-compatibility/2006" xmlns:a14="http://schemas.microsoft.com/office/drawing/2010/main">
        <mc:Choice Requires="a14">
          <p:sp>
            <p:nvSpPr>
              <p:cNvPr id="7" name="Rectángulo 6"/>
              <p:cNvSpPr/>
              <p:nvPr/>
            </p:nvSpPr>
            <p:spPr>
              <a:xfrm>
                <a:off x="458459" y="116633"/>
                <a:ext cx="8280920" cy="2664296"/>
              </a:xfrm>
              <a:prstGeom prst="rect">
                <a:avLst/>
              </a:prstGeom>
              <a:solidFill>
                <a:schemeClr val="bg1"/>
              </a:solidFill>
              <a:ln w="9525">
                <a:solidFill>
                  <a:schemeClr val="accent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6699"/>
                    </a:solidFill>
                    <a:effectLst/>
                    <a:uLnTx/>
                    <a:uFillTx/>
                    <a:latin typeface="Calibri"/>
                    <a:ea typeface="+mn-ea"/>
                    <a:cs typeface="+mn-cs"/>
                  </a:rPr>
                  <a:t>Si se suponen direcciones de 32 bits, una cache de correspondencia directa de </a:t>
                </a:r>
                <a14:m>
                  <m:oMath xmlns:m="http://schemas.openxmlformats.org/officeDocument/2006/math">
                    <m:sSup>
                      <m:sSupPr>
                        <m:ctrlPr>
                          <a:rPr kumimoji="0" lang="es-HN" sz="1800" b="0" i="1" u="none" strike="noStrike" kern="1200" cap="none" spc="0" normalizeH="0" baseline="0" noProof="0" smtClean="0">
                            <a:ln>
                              <a:noFill/>
                            </a:ln>
                            <a:solidFill>
                              <a:srgbClr val="006699"/>
                            </a:solidFill>
                            <a:effectLst/>
                            <a:uLnTx/>
                            <a:uFillTx/>
                            <a:latin typeface="Cambria Math" panose="02040503050406030204" pitchFamily="18" charset="0"/>
                            <a:ea typeface="+mn-ea"/>
                            <a:cs typeface="+mn-cs"/>
                          </a:rPr>
                        </m:ctrlPr>
                      </m:sSupPr>
                      <m:e>
                        <m:r>
                          <a:rPr kumimoji="0" lang="es-ES" sz="1800" b="0" i="0" u="none" strike="noStrike" kern="1200" cap="none" spc="0" normalizeH="0" baseline="0" noProof="0">
                            <a:ln>
                              <a:noFill/>
                            </a:ln>
                            <a:solidFill>
                              <a:srgbClr val="006699"/>
                            </a:solidFill>
                            <a:effectLst/>
                            <a:uLnTx/>
                            <a:uFillTx/>
                            <a:latin typeface="Cambria Math" panose="02040503050406030204" pitchFamily="18" charset="0"/>
                            <a:ea typeface="+mn-ea"/>
                            <a:cs typeface="+mn-cs"/>
                          </a:rPr>
                          <m:t>2</m:t>
                        </m:r>
                      </m:e>
                      <m:sup>
                        <m:r>
                          <m:rPr>
                            <m:sty m:val="p"/>
                          </m:rPr>
                          <a:rPr kumimoji="0" lang="es-HN" sz="1800" b="0" i="0" u="none" strike="noStrike" kern="1200" cap="none" spc="0" normalizeH="0" baseline="0" noProof="0" smtClean="0">
                            <a:ln>
                              <a:noFill/>
                            </a:ln>
                            <a:solidFill>
                              <a:srgbClr val="006699"/>
                            </a:solidFill>
                            <a:effectLst/>
                            <a:uLnTx/>
                            <a:uFillTx/>
                            <a:latin typeface="Cambria Math" panose="02040503050406030204" pitchFamily="18" charset="0"/>
                            <a:ea typeface="+mn-ea"/>
                            <a:cs typeface="+mn-cs"/>
                          </a:rPr>
                          <m:t>r</m:t>
                        </m:r>
                      </m:sup>
                    </m:sSup>
                  </m:oMath>
                </a14:m>
                <a:r>
                  <a:rPr kumimoji="0" lang="es-ES" sz="1800" b="0" i="0" u="none" strike="noStrike" kern="1200" cap="none" spc="0" normalizeH="0" baseline="0" noProof="0" dirty="0">
                    <a:ln>
                      <a:noFill/>
                    </a:ln>
                    <a:solidFill>
                      <a:srgbClr val="006699"/>
                    </a:solidFill>
                    <a:effectLst/>
                    <a:uLnTx/>
                    <a:uFillTx/>
                    <a:latin typeface="Calibri"/>
                    <a:ea typeface="+mn-ea"/>
                    <a:cs typeface="+mn-cs"/>
                  </a:rPr>
                  <a:t> líneas con bloques de 4 bytes.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6699"/>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6699"/>
                    </a:solidFill>
                    <a:effectLst/>
                    <a:uLnTx/>
                    <a:uFillTx/>
                    <a:latin typeface="Calibri"/>
                    <a:ea typeface="+mn-ea"/>
                    <a:cs typeface="+mn-cs"/>
                  </a:rPr>
                  <a:t>Requiere una etiqueta de tamaño 32 –(r+w) bits.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6699"/>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s-HN" sz="1800" b="0" i="1" u="none" strike="noStrike" kern="1200" cap="none" spc="0" normalizeH="0" baseline="0" noProof="0" smtClean="0">
                            <a:ln>
                              <a:noFill/>
                            </a:ln>
                            <a:solidFill>
                              <a:srgbClr val="006699"/>
                            </a:solidFill>
                            <a:effectLst/>
                            <a:uLnTx/>
                            <a:uFillTx/>
                            <a:latin typeface="Cambria Math" panose="02040503050406030204" pitchFamily="18" charset="0"/>
                            <a:ea typeface="+mn-ea"/>
                            <a:cs typeface="+mn-cs"/>
                          </a:rPr>
                        </m:ctrlPr>
                      </m:sSupPr>
                      <m:e>
                        <m:r>
                          <a:rPr kumimoji="0" lang="es-ES" sz="1800" b="0" i="0" u="none" strike="noStrike" kern="1200" cap="none" spc="0" normalizeH="0" baseline="0" noProof="0" smtClean="0">
                            <a:ln>
                              <a:noFill/>
                            </a:ln>
                            <a:solidFill>
                              <a:srgbClr val="006699"/>
                            </a:solidFill>
                            <a:effectLst/>
                            <a:uLnTx/>
                            <a:uFillTx/>
                            <a:latin typeface="Cambria Math" panose="02040503050406030204" pitchFamily="18" charset="0"/>
                            <a:ea typeface="+mn-ea"/>
                            <a:cs typeface="+mn-cs"/>
                          </a:rPr>
                          <m:t>2</m:t>
                        </m:r>
                      </m:e>
                      <m:sup>
                        <m:r>
                          <m:rPr>
                            <m:sty m:val="p"/>
                          </m:rPr>
                          <a:rPr kumimoji="0" lang="es-HN" sz="1800" b="0" i="0" u="none" strike="noStrike" kern="1200" cap="none" spc="0" normalizeH="0" baseline="0" noProof="0" smtClean="0">
                            <a:ln>
                              <a:noFill/>
                            </a:ln>
                            <a:solidFill>
                              <a:srgbClr val="006699"/>
                            </a:solidFill>
                            <a:effectLst/>
                            <a:uLnTx/>
                            <a:uFillTx/>
                            <a:latin typeface="Cambria Math" panose="02040503050406030204" pitchFamily="18" charset="0"/>
                            <a:ea typeface="+mn-ea"/>
                            <a:cs typeface="+mn-cs"/>
                          </a:rPr>
                          <m:t>r</m:t>
                        </m:r>
                      </m:sup>
                    </m:sSup>
                    <m:r>
                      <a:rPr kumimoji="0" lang="es-ES" sz="1800" b="0" i="0" u="none" strike="noStrike" kern="1200" cap="none" spc="0" normalizeH="0" baseline="0" noProof="0" smtClean="0">
                        <a:ln>
                          <a:noFill/>
                        </a:ln>
                        <a:solidFill>
                          <a:srgbClr val="006699"/>
                        </a:solidFill>
                        <a:effectLst/>
                        <a:uLnTx/>
                        <a:uFillTx/>
                        <a:latin typeface="Cambria Math" panose="02040503050406030204" pitchFamily="18" charset="0"/>
                        <a:ea typeface="+mn-ea"/>
                        <a:cs typeface="+mn-cs"/>
                      </a:rPr>
                      <m:t> </m:t>
                    </m:r>
                    <m:r>
                      <m:rPr>
                        <m:sty m:val="p"/>
                      </m:rPr>
                      <a:rPr kumimoji="0" lang="es-ES" sz="1800" b="0" i="0" u="none" strike="noStrike" kern="1200" cap="none" spc="0" normalizeH="0" baseline="0" noProof="0" smtClean="0">
                        <a:ln>
                          <a:noFill/>
                        </a:ln>
                        <a:solidFill>
                          <a:srgbClr val="006699"/>
                        </a:solidFill>
                        <a:effectLst/>
                        <a:uLnTx/>
                        <a:uFillTx/>
                        <a:latin typeface="Cambria Math" panose="02040503050406030204" pitchFamily="18" charset="0"/>
                        <a:ea typeface="+mn-ea"/>
                        <a:cs typeface="+mn-cs"/>
                      </a:rPr>
                      <m:t>x</m:t>
                    </m:r>
                    <m:r>
                      <a:rPr kumimoji="0" lang="es-ES" sz="1800" b="0" i="0" u="none" strike="noStrike" kern="1200" cap="none" spc="0" normalizeH="0" baseline="0" noProof="0" smtClean="0">
                        <a:ln>
                          <a:noFill/>
                        </a:ln>
                        <a:solidFill>
                          <a:srgbClr val="006699"/>
                        </a:solidFill>
                        <a:effectLst/>
                        <a:uLnTx/>
                        <a:uFillTx/>
                        <a:latin typeface="Cambria Math" panose="02040503050406030204" pitchFamily="18" charset="0"/>
                        <a:ea typeface="+mn-ea"/>
                        <a:cs typeface="+mn-cs"/>
                      </a:rPr>
                      <m:t> (</m:t>
                    </m:r>
                  </m:oMath>
                </a14:m>
                <a:r>
                  <a:rPr kumimoji="0" lang="es-HN" sz="1800" b="0" i="0" u="none" strike="noStrike" kern="1200" cap="none" spc="0" normalizeH="0" baseline="0" noProof="0" dirty="0">
                    <a:ln>
                      <a:noFill/>
                    </a:ln>
                    <a:solidFill>
                      <a:srgbClr val="006699"/>
                    </a:solidFill>
                    <a:effectLst/>
                    <a:uLnTx/>
                    <a:uFillTx/>
                    <a:latin typeface="Calibri"/>
                    <a:ea typeface="+mn-ea"/>
                    <a:cs typeface="+mn-cs"/>
                  </a:rPr>
                  <a:t>Tamaño de bloque + Tamaño de etiqueta + Tamaño del campo de validez)</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006699"/>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s-HN" sz="1800" b="0" i="1" u="none" strike="noStrike" kern="1200" cap="none" spc="0" normalizeH="0" baseline="0" noProof="0">
                            <a:ln>
                              <a:noFill/>
                            </a:ln>
                            <a:solidFill>
                              <a:srgbClr val="006699"/>
                            </a:solidFill>
                            <a:effectLst/>
                            <a:uLnTx/>
                            <a:uFillTx/>
                            <a:latin typeface="Cambria Math" panose="02040503050406030204" pitchFamily="18" charset="0"/>
                            <a:ea typeface="+mn-ea"/>
                            <a:cs typeface="+mn-cs"/>
                          </a:rPr>
                        </m:ctrlPr>
                      </m:sSupPr>
                      <m:e>
                        <m:r>
                          <a:rPr kumimoji="0" lang="es-ES" sz="1800" b="0" i="0" u="none" strike="noStrike" kern="1200" cap="none" spc="0" normalizeH="0" baseline="0" noProof="0">
                            <a:ln>
                              <a:noFill/>
                            </a:ln>
                            <a:solidFill>
                              <a:srgbClr val="006699"/>
                            </a:solidFill>
                            <a:effectLst/>
                            <a:uLnTx/>
                            <a:uFillTx/>
                            <a:latin typeface="Cambria Math" panose="02040503050406030204" pitchFamily="18" charset="0"/>
                            <a:ea typeface="+mn-ea"/>
                            <a:cs typeface="+mn-cs"/>
                          </a:rPr>
                          <m:t>2</m:t>
                        </m:r>
                      </m:e>
                      <m:sup>
                        <m:r>
                          <m:rPr>
                            <m:sty m:val="p"/>
                          </m:rPr>
                          <a:rPr kumimoji="0" lang="es-HN" sz="1800" b="0" i="0" u="none" strike="noStrike" kern="1200" cap="none" spc="0" normalizeH="0" baseline="0" noProof="0" smtClean="0">
                            <a:ln>
                              <a:noFill/>
                            </a:ln>
                            <a:solidFill>
                              <a:srgbClr val="006699"/>
                            </a:solidFill>
                            <a:effectLst/>
                            <a:uLnTx/>
                            <a:uFillTx/>
                            <a:latin typeface="Cambria Math" panose="02040503050406030204" pitchFamily="18" charset="0"/>
                            <a:ea typeface="+mn-ea"/>
                            <a:cs typeface="+mn-cs"/>
                          </a:rPr>
                          <m:t>r</m:t>
                        </m:r>
                      </m:sup>
                    </m:sSup>
                    <m:r>
                      <a:rPr kumimoji="0" lang="es-ES" sz="1800" b="0" i="0" u="none" strike="noStrike" kern="1200" cap="none" spc="0" normalizeH="0" baseline="0" noProof="0">
                        <a:ln>
                          <a:noFill/>
                        </a:ln>
                        <a:solidFill>
                          <a:srgbClr val="006699"/>
                        </a:solidFill>
                        <a:effectLst/>
                        <a:uLnTx/>
                        <a:uFillTx/>
                        <a:latin typeface="Cambria Math" panose="02040503050406030204" pitchFamily="18" charset="0"/>
                        <a:ea typeface="+mn-ea"/>
                        <a:cs typeface="+mn-cs"/>
                      </a:rPr>
                      <m:t> </m:t>
                    </m:r>
                    <m:r>
                      <m:rPr>
                        <m:sty m:val="p"/>
                      </m:rPr>
                      <a:rPr kumimoji="0" lang="es-ES" sz="1800" b="0" i="0" u="none" strike="noStrike" kern="1200" cap="none" spc="0" normalizeH="0" baseline="0" noProof="0">
                        <a:ln>
                          <a:noFill/>
                        </a:ln>
                        <a:solidFill>
                          <a:srgbClr val="006699"/>
                        </a:solidFill>
                        <a:effectLst/>
                        <a:uLnTx/>
                        <a:uFillTx/>
                        <a:latin typeface="Cambria Math" panose="02040503050406030204" pitchFamily="18" charset="0"/>
                        <a:ea typeface="+mn-ea"/>
                        <a:cs typeface="+mn-cs"/>
                      </a:rPr>
                      <m:t>x</m:t>
                    </m:r>
                    <m:r>
                      <a:rPr kumimoji="0" lang="es-ES" sz="1800" b="0" i="0" u="none" strike="noStrike" kern="1200" cap="none" spc="0" normalizeH="0" baseline="0" noProof="0">
                        <a:ln>
                          <a:noFill/>
                        </a:ln>
                        <a:solidFill>
                          <a:srgbClr val="006699"/>
                        </a:solidFill>
                        <a:effectLst/>
                        <a:uLnTx/>
                        <a:uFillTx/>
                        <a:latin typeface="Cambria Math" panose="02040503050406030204" pitchFamily="18" charset="0"/>
                        <a:ea typeface="+mn-ea"/>
                        <a:cs typeface="+mn-cs"/>
                      </a:rPr>
                      <m:t> (</m:t>
                    </m:r>
                  </m:oMath>
                </a14:m>
                <a:r>
                  <a:rPr kumimoji="0" lang="es-HN" sz="1800" b="0" i="0" u="none" strike="noStrike" kern="1200" cap="none" spc="0" normalizeH="0" baseline="0" noProof="0" dirty="0">
                    <a:ln>
                      <a:noFill/>
                    </a:ln>
                    <a:solidFill>
                      <a:srgbClr val="006699"/>
                    </a:solidFill>
                    <a:effectLst/>
                    <a:uLnTx/>
                    <a:uFillTx/>
                    <a:latin typeface="Calibri"/>
                    <a:ea typeface="+mn-ea"/>
                    <a:cs typeface="+mn-cs"/>
                  </a:rPr>
                  <a:t>32 + (32-10-2)+ 1) = </a:t>
                </a:r>
                <a14:m>
                  <m:oMath xmlns:m="http://schemas.openxmlformats.org/officeDocument/2006/math">
                    <m:sSup>
                      <m:sSupPr>
                        <m:ctrlPr>
                          <a:rPr kumimoji="0" lang="es-HN" sz="1800" b="0" i="1" u="none" strike="noStrike" kern="1200" cap="none" spc="0" normalizeH="0" baseline="0" noProof="0">
                            <a:ln>
                              <a:noFill/>
                            </a:ln>
                            <a:solidFill>
                              <a:srgbClr val="006699"/>
                            </a:solidFill>
                            <a:effectLst/>
                            <a:uLnTx/>
                            <a:uFillTx/>
                            <a:latin typeface="Cambria Math" panose="02040503050406030204" pitchFamily="18" charset="0"/>
                            <a:ea typeface="+mn-ea"/>
                            <a:cs typeface="+mn-cs"/>
                          </a:rPr>
                        </m:ctrlPr>
                      </m:sSupPr>
                      <m:e>
                        <m:r>
                          <a:rPr kumimoji="0" lang="es-ES" sz="1800" b="0" i="0" u="none" strike="noStrike" kern="1200" cap="none" spc="0" normalizeH="0" baseline="0" noProof="0">
                            <a:ln>
                              <a:noFill/>
                            </a:ln>
                            <a:solidFill>
                              <a:srgbClr val="006699"/>
                            </a:solidFill>
                            <a:effectLst/>
                            <a:uLnTx/>
                            <a:uFillTx/>
                            <a:latin typeface="Cambria Math" panose="02040503050406030204" pitchFamily="18" charset="0"/>
                            <a:ea typeface="+mn-ea"/>
                            <a:cs typeface="+mn-cs"/>
                          </a:rPr>
                          <m:t>2</m:t>
                        </m:r>
                      </m:e>
                      <m:sup>
                        <m:r>
                          <a:rPr kumimoji="0" lang="es-HN" sz="1800" b="0" i="0" u="none" strike="noStrike" kern="1200" cap="none" spc="0" normalizeH="0" baseline="0" noProof="0" smtClean="0">
                            <a:ln>
                              <a:noFill/>
                            </a:ln>
                            <a:solidFill>
                              <a:srgbClr val="006699"/>
                            </a:solidFill>
                            <a:effectLst/>
                            <a:uLnTx/>
                            <a:uFillTx/>
                            <a:latin typeface="Cambria Math" panose="02040503050406030204" pitchFamily="18" charset="0"/>
                            <a:ea typeface="+mn-ea"/>
                            <a:cs typeface="+mn-cs"/>
                          </a:rPr>
                          <m:t>10</m:t>
                        </m:r>
                      </m:sup>
                    </m:sSup>
                  </m:oMath>
                </a14:m>
                <a:r>
                  <a:rPr kumimoji="0" lang="es-HN" sz="1800" b="0" i="0" u="none" strike="noStrike" kern="1200" cap="none" spc="0" normalizeH="0" baseline="0" noProof="0" dirty="0">
                    <a:ln>
                      <a:noFill/>
                    </a:ln>
                    <a:solidFill>
                      <a:srgbClr val="006699"/>
                    </a:solidFill>
                    <a:effectLst/>
                    <a:uLnTx/>
                    <a:uFillTx/>
                    <a:latin typeface="Calibri"/>
                    <a:ea typeface="+mn-ea"/>
                    <a:cs typeface="+mn-cs"/>
                  </a:rPr>
                  <a:t> x (53) = 1024(53) = </a:t>
                </a:r>
                <a:r>
                  <a:rPr kumimoji="0" lang="es-HN" sz="1800" b="0" i="0" u="none" strike="noStrike" kern="1200" cap="none" spc="0" normalizeH="0" baseline="0" noProof="0" dirty="0">
                    <a:ln>
                      <a:noFill/>
                    </a:ln>
                    <a:solidFill>
                      <a:srgbClr val="C00000"/>
                    </a:solidFill>
                    <a:effectLst/>
                    <a:uLnTx/>
                    <a:uFillTx/>
                    <a:latin typeface="Calibri"/>
                    <a:ea typeface="+mn-ea"/>
                    <a:cs typeface="+mn-cs"/>
                  </a:rPr>
                  <a:t>54272 bits </a:t>
                </a:r>
                <a:r>
                  <a:rPr kumimoji="0" lang="es-HN" sz="1800" b="0" i="0" u="none" strike="noStrike" kern="1200" cap="none" spc="0" normalizeH="0" baseline="0" noProof="0" dirty="0">
                    <a:ln>
                      <a:noFill/>
                    </a:ln>
                    <a:solidFill>
                      <a:srgbClr val="006699"/>
                    </a:solidFill>
                    <a:effectLst/>
                    <a:uLnTx/>
                    <a:uFillTx/>
                    <a:latin typeface="Calibri"/>
                    <a:ea typeface="+mn-ea"/>
                    <a:cs typeface="+mn-cs"/>
                  </a:rPr>
                  <a:t>= 53 Kbits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800" b="0" i="0" u="none" strike="noStrike" kern="1200" cap="none" spc="0" normalizeH="0" baseline="0" noProof="0" dirty="0">
                    <a:ln>
                      <a:noFill/>
                    </a:ln>
                    <a:solidFill>
                      <a:srgbClr val="C00000"/>
                    </a:solidFill>
                    <a:effectLst/>
                    <a:uLnTx/>
                    <a:uFillTx/>
                    <a:latin typeface="Calibri"/>
                    <a:ea typeface="+mn-ea"/>
                    <a:cs typeface="+mn-cs"/>
                  </a:rPr>
                  <a:t>  </a:t>
                </a:r>
              </a:p>
            </p:txBody>
          </p:sp>
        </mc:Choice>
        <mc:Fallback xmlns="">
          <p:sp>
            <p:nvSpPr>
              <p:cNvPr id="7" name="Rectángulo 6"/>
              <p:cNvSpPr>
                <a:spLocks noRot="1" noChangeAspect="1" noMove="1" noResize="1" noEditPoints="1" noAdjustHandles="1" noChangeArrowheads="1" noChangeShapeType="1" noTextEdit="1"/>
              </p:cNvSpPr>
              <p:nvPr/>
            </p:nvSpPr>
            <p:spPr>
              <a:xfrm>
                <a:off x="458459" y="116633"/>
                <a:ext cx="8280920" cy="2664296"/>
              </a:xfrm>
              <a:prstGeom prst="rect">
                <a:avLst/>
              </a:prstGeom>
              <a:blipFill>
                <a:blip r:embed="rId3"/>
                <a:stretch>
                  <a:fillRect/>
                </a:stretch>
              </a:blipFill>
              <a:ln w="9525">
                <a:solidFill>
                  <a:schemeClr val="accent1"/>
                </a:solidFill>
              </a:ln>
              <a:effectLst>
                <a:outerShdw blurRad="50800" dist="38100" dir="13500000" algn="br" rotWithShape="0">
                  <a:prstClr val="black">
                    <a:alpha val="40000"/>
                  </a:prstClr>
                </a:outerShdw>
              </a:effectLst>
            </p:spPr>
            <p:txBody>
              <a:bodyPr/>
              <a:lstStyle/>
              <a:p>
                <a:r>
                  <a:rPr lang="es-HN">
                    <a:noFill/>
                  </a:rPr>
                  <a:t> </a:t>
                </a:r>
              </a:p>
            </p:txBody>
          </p:sp>
        </mc:Fallback>
      </mc:AlternateContent>
      <p:pic>
        <p:nvPicPr>
          <p:cNvPr id="13" name="Picture 6"/>
          <p:cNvPicPr>
            <a:picLocks noChangeAspect="1" noChangeArrowheads="1"/>
          </p:cNvPicPr>
          <p:nvPr/>
        </p:nvPicPr>
        <p:blipFill>
          <a:blip r:embed="rId4"/>
          <a:srcRect/>
          <a:stretch>
            <a:fillRect/>
          </a:stretch>
        </p:blipFill>
        <p:spPr bwMode="auto">
          <a:xfrm>
            <a:off x="3851920" y="2996952"/>
            <a:ext cx="4959467" cy="728440"/>
          </a:xfrm>
          <a:prstGeom prst="rect">
            <a:avLst/>
          </a:prstGeom>
          <a:noFill/>
          <a:ln w="9525">
            <a:noFill/>
            <a:miter lim="800000"/>
            <a:headEnd/>
            <a:tailEnd/>
          </a:ln>
          <a:effectLst/>
        </p:spPr>
      </p:pic>
      <p:pic>
        <p:nvPicPr>
          <p:cNvPr id="10" name="Imagen 9"/>
          <p:cNvPicPr>
            <a:picLocks noChangeAspect="1"/>
          </p:cNvPicPr>
          <p:nvPr/>
        </p:nvPicPr>
        <p:blipFill>
          <a:blip r:embed="rId5"/>
          <a:stretch>
            <a:fillRect/>
          </a:stretch>
        </p:blipFill>
        <p:spPr>
          <a:xfrm>
            <a:off x="3851920" y="4113569"/>
            <a:ext cx="4959467" cy="1562142"/>
          </a:xfrm>
          <a:prstGeom prst="rect">
            <a:avLst/>
          </a:prstGeom>
        </p:spPr>
      </p:pic>
    </p:spTree>
    <p:extLst>
      <p:ext uri="{BB962C8B-B14F-4D97-AF65-F5344CB8AC3E}">
        <p14:creationId xmlns:p14="http://schemas.microsoft.com/office/powerpoint/2010/main" val="255429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25603" name="Picture 3"/>
          <p:cNvPicPr>
            <a:picLocks noChangeAspect="1" noChangeArrowheads="1"/>
          </p:cNvPicPr>
          <p:nvPr/>
        </p:nvPicPr>
        <p:blipFill>
          <a:blip r:embed="rId2"/>
          <a:srcRect/>
          <a:stretch>
            <a:fillRect/>
          </a:stretch>
        </p:blipFill>
        <p:spPr bwMode="auto">
          <a:xfrm>
            <a:off x="58080" y="83608"/>
            <a:ext cx="5151648" cy="6342321"/>
          </a:xfrm>
          <a:prstGeom prst="rect">
            <a:avLst/>
          </a:prstGeom>
          <a:noFill/>
          <a:ln w="9525">
            <a:noFill/>
            <a:miter lim="800000"/>
            <a:headEnd/>
            <a:tailEnd/>
          </a:ln>
          <a:effectLst/>
        </p:spPr>
      </p:pic>
      <p:pic>
        <p:nvPicPr>
          <p:cNvPr id="6" name="Picture 2"/>
          <p:cNvPicPr>
            <a:picLocks noChangeAspect="1" noChangeArrowheads="1"/>
          </p:cNvPicPr>
          <p:nvPr/>
        </p:nvPicPr>
        <p:blipFill>
          <a:blip r:embed="rId3"/>
          <a:srcRect/>
          <a:stretch>
            <a:fillRect/>
          </a:stretch>
        </p:blipFill>
        <p:spPr bwMode="auto">
          <a:xfrm>
            <a:off x="3501570" y="150384"/>
            <a:ext cx="5102878" cy="845143"/>
          </a:xfrm>
          <a:prstGeom prst="rect">
            <a:avLst/>
          </a:prstGeom>
          <a:noFill/>
          <a:ln w="9525">
            <a:noFill/>
            <a:miter lim="800000"/>
            <a:headEnd/>
            <a:tailEnd/>
          </a:ln>
          <a:effectLst/>
        </p:spPr>
      </p:pic>
      <p:pic>
        <p:nvPicPr>
          <p:cNvPr id="25602" name="Picture 2"/>
          <p:cNvPicPr>
            <a:picLocks noChangeAspect="1" noChangeArrowheads="1"/>
          </p:cNvPicPr>
          <p:nvPr/>
        </p:nvPicPr>
        <p:blipFill>
          <a:blip r:embed="rId4"/>
          <a:srcRect/>
          <a:stretch>
            <a:fillRect/>
          </a:stretch>
        </p:blipFill>
        <p:spPr bwMode="auto">
          <a:xfrm>
            <a:off x="5415942" y="4471466"/>
            <a:ext cx="2541594" cy="1791496"/>
          </a:xfrm>
          <a:prstGeom prst="rect">
            <a:avLst/>
          </a:prstGeom>
          <a:noFill/>
          <a:ln w="9525">
            <a:noFill/>
            <a:miter lim="800000"/>
            <a:headEnd/>
            <a:tailEnd/>
          </a:ln>
          <a:effectLst/>
        </p:spPr>
      </p:pic>
      <p:sp>
        <p:nvSpPr>
          <p:cNvPr id="8" name="7 Rectángulo redondeado"/>
          <p:cNvSpPr/>
          <p:nvPr/>
        </p:nvSpPr>
        <p:spPr>
          <a:xfrm>
            <a:off x="782210" y="2821570"/>
            <a:ext cx="428628" cy="35719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9 Rectángulo redondeado"/>
          <p:cNvSpPr/>
          <p:nvPr/>
        </p:nvSpPr>
        <p:spPr>
          <a:xfrm>
            <a:off x="4708122" y="2803814"/>
            <a:ext cx="428628" cy="35719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25603"/>
                                        </p:tgtEl>
                                        <p:attrNameLst>
                                          <p:attrName>style.visibility</p:attrName>
                                        </p:attrNameLst>
                                      </p:cBhvr>
                                      <p:to>
                                        <p:strVal val="visible"/>
                                      </p:to>
                                    </p:set>
                                    <p:animEffect transition="in" filter="wheel(4)">
                                      <p:cBhvr>
                                        <p:cTn id="7" dur="2000"/>
                                        <p:tgtEl>
                                          <p:spTgt spid="25603"/>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edge">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heel(1)">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heel(1)">
                                      <p:cBhvr>
                                        <p:cTn id="22" dur="2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6" fill="hold" nodeType="clickEffect">
                                  <p:stCondLst>
                                    <p:cond delay="0"/>
                                  </p:stCondLst>
                                  <p:childTnLst>
                                    <p:set>
                                      <p:cBhvr>
                                        <p:cTn id="26" dur="1" fill="hold">
                                          <p:stCondLst>
                                            <p:cond delay="0"/>
                                          </p:stCondLst>
                                        </p:cTn>
                                        <p:tgtEl>
                                          <p:spTgt spid="25602"/>
                                        </p:tgtEl>
                                        <p:attrNameLst>
                                          <p:attrName>style.visibility</p:attrName>
                                        </p:attrNameLst>
                                      </p:cBhvr>
                                      <p:to>
                                        <p:strVal val="visible"/>
                                      </p:to>
                                    </p:set>
                                    <p:animEffect transition="in" filter="barn(inHorizontal)">
                                      <p:cBhvr>
                                        <p:cTn id="27" dur="1000"/>
                                        <p:tgtEl>
                                          <p:spTgt spid="25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1C89BC2D-9C5D-4D85-9D0A-FE2BE134E901}"/>
              </a:ext>
            </a:extLst>
          </p:cNvPr>
          <p:cNvPicPr>
            <a:picLocks noChangeAspect="1"/>
          </p:cNvPicPr>
          <p:nvPr/>
        </p:nvPicPr>
        <p:blipFill>
          <a:blip r:embed="rId2"/>
          <a:stretch>
            <a:fillRect/>
          </a:stretch>
        </p:blipFill>
        <p:spPr>
          <a:xfrm>
            <a:off x="428032" y="783060"/>
            <a:ext cx="8212159" cy="5749747"/>
          </a:xfrm>
          <a:prstGeom prst="rect">
            <a:avLst/>
          </a:prstGeom>
        </p:spPr>
      </p:pic>
      <p:pic>
        <p:nvPicPr>
          <p:cNvPr id="10" name="Picture 2">
            <a:extLst>
              <a:ext uri="{FF2B5EF4-FFF2-40B4-BE49-F238E27FC236}">
                <a16:creationId xmlns:a16="http://schemas.microsoft.com/office/drawing/2014/main" id="{3808A8CE-72CC-4651-BA01-46AF53057333}"/>
              </a:ext>
            </a:extLst>
          </p:cNvPr>
          <p:cNvPicPr>
            <a:picLocks noChangeAspect="1" noChangeArrowheads="1"/>
          </p:cNvPicPr>
          <p:nvPr/>
        </p:nvPicPr>
        <p:blipFill>
          <a:blip r:embed="rId3"/>
          <a:srcRect/>
          <a:stretch>
            <a:fillRect/>
          </a:stretch>
        </p:blipFill>
        <p:spPr bwMode="auto">
          <a:xfrm>
            <a:off x="3046185" y="132027"/>
            <a:ext cx="3051630" cy="505413"/>
          </a:xfrm>
          <a:prstGeom prst="rect">
            <a:avLst/>
          </a:prstGeom>
          <a:noFill/>
          <a:ln w="9525">
            <a:noFill/>
            <a:miter lim="800000"/>
            <a:headEnd/>
            <a:tailEnd/>
          </a:ln>
          <a:effectLst/>
        </p:spPr>
      </p:pic>
      <p:sp>
        <p:nvSpPr>
          <p:cNvPr id="2" name="Marcador de fecha 1">
            <a:extLst>
              <a:ext uri="{FF2B5EF4-FFF2-40B4-BE49-F238E27FC236}">
                <a16:creationId xmlns:a16="http://schemas.microsoft.com/office/drawing/2014/main" id="{367D0E8C-EBF8-4278-8536-54817842A13D}"/>
              </a:ext>
            </a:extLst>
          </p:cNvPr>
          <p:cNvSpPr>
            <a:spLocks noGrp="1"/>
          </p:cNvSpPr>
          <p:nvPr>
            <p:ph type="dt" sz="half" idx="10"/>
          </p:nvPr>
        </p:nvSpPr>
        <p:spPr/>
        <p:txBody>
          <a:bodyPr/>
          <a:lstStyle/>
          <a:p>
            <a:r>
              <a:rPr lang="es-HN"/>
              <a:t>Ing. Miguel Aguilar</a:t>
            </a:r>
            <a:endParaRPr lang="es-MX"/>
          </a:p>
        </p:txBody>
      </p:sp>
      <p:sp>
        <p:nvSpPr>
          <p:cNvPr id="3" name="Marcador de pie de página 2">
            <a:extLst>
              <a:ext uri="{FF2B5EF4-FFF2-40B4-BE49-F238E27FC236}">
                <a16:creationId xmlns:a16="http://schemas.microsoft.com/office/drawing/2014/main" id="{7B0B426F-CD31-4352-B77B-F914C4D3EFBB}"/>
              </a:ext>
            </a:extLst>
          </p:cNvPr>
          <p:cNvSpPr>
            <a:spLocks noGrp="1"/>
          </p:cNvSpPr>
          <p:nvPr>
            <p:ph type="ftr" sz="quarter" idx="11"/>
          </p:nvPr>
        </p:nvSpPr>
        <p:spPr/>
        <p:txBody>
          <a:bodyPr/>
          <a:lstStyle/>
          <a:p>
            <a:r>
              <a:rPr lang="es-MX"/>
              <a:t>Arquitectura de Computadoras</a:t>
            </a:r>
          </a:p>
        </p:txBody>
      </p:sp>
      <p:sp>
        <p:nvSpPr>
          <p:cNvPr id="4" name="Marcador de número de diapositiva 3">
            <a:extLst>
              <a:ext uri="{FF2B5EF4-FFF2-40B4-BE49-F238E27FC236}">
                <a16:creationId xmlns:a16="http://schemas.microsoft.com/office/drawing/2014/main" id="{6A17B641-12C8-423D-A447-912291BA4425}"/>
              </a:ext>
            </a:extLst>
          </p:cNvPr>
          <p:cNvSpPr>
            <a:spLocks noGrp="1"/>
          </p:cNvSpPr>
          <p:nvPr>
            <p:ph type="sldNum" sz="quarter" idx="12"/>
          </p:nvPr>
        </p:nvSpPr>
        <p:spPr/>
        <p:txBody>
          <a:bodyPr/>
          <a:lstStyle/>
          <a:p>
            <a:fld id="{5B3FB27E-8011-4B47-ACF1-F2A542C1FF6D}" type="slidenum">
              <a:rPr lang="es-MX" smtClean="0"/>
              <a:pPr/>
              <a:t>89</a:t>
            </a:fld>
            <a:endParaRPr lang="es-MX"/>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47159AFC-49FC-4392-8BDF-0F3B3B56EC7D}"/>
                  </a:ext>
                </a:extLst>
              </p:cNvPr>
              <p:cNvSpPr txBox="1"/>
              <p:nvPr/>
            </p:nvSpPr>
            <p:spPr>
              <a:xfrm>
                <a:off x="212775" y="90109"/>
                <a:ext cx="2177647" cy="249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ES" sz="1000" b="1" i="0" smtClean="0">
                          <a:solidFill>
                            <a:srgbClr val="0070C0"/>
                          </a:solidFill>
                          <a:latin typeface="Cambria Math" panose="02040503050406030204" pitchFamily="18" charset="0"/>
                        </a:rPr>
                        <m:t>𝐍</m:t>
                      </m:r>
                      <m:r>
                        <a:rPr lang="es-ES" sz="1000" b="1" i="0" smtClean="0">
                          <a:solidFill>
                            <a:srgbClr val="0070C0"/>
                          </a:solidFill>
                          <a:latin typeface="Cambria Math" panose="02040503050406030204" pitchFamily="18" charset="0"/>
                        </a:rPr>
                        <m:t>ú</m:t>
                      </m:r>
                      <m:r>
                        <a:rPr lang="es-ES" sz="1000" b="1" i="0" smtClean="0">
                          <a:solidFill>
                            <a:srgbClr val="0070C0"/>
                          </a:solidFill>
                          <a:latin typeface="Cambria Math" panose="02040503050406030204" pitchFamily="18" charset="0"/>
                        </a:rPr>
                        <m:t>𝐦𝐞𝐫𝐨</m:t>
                      </m:r>
                      <m:r>
                        <a:rPr lang="es-ES" sz="1000" b="1" i="0" smtClean="0">
                          <a:solidFill>
                            <a:srgbClr val="0070C0"/>
                          </a:solidFill>
                          <a:latin typeface="Cambria Math" panose="02040503050406030204" pitchFamily="18" charset="0"/>
                        </a:rPr>
                        <m:t> </m:t>
                      </m:r>
                      <m:r>
                        <a:rPr lang="es-ES" sz="1000" b="1" i="0" smtClean="0">
                          <a:solidFill>
                            <a:srgbClr val="0070C0"/>
                          </a:solidFill>
                          <a:latin typeface="Cambria Math" panose="02040503050406030204" pitchFamily="18" charset="0"/>
                        </a:rPr>
                        <m:t>𝐝𝐞</m:t>
                      </m:r>
                      <m:r>
                        <a:rPr lang="es-ES" sz="1000" b="1" i="0" smtClean="0">
                          <a:solidFill>
                            <a:srgbClr val="0070C0"/>
                          </a:solidFill>
                          <a:latin typeface="Cambria Math" panose="02040503050406030204" pitchFamily="18" charset="0"/>
                        </a:rPr>
                        <m:t> </m:t>
                      </m:r>
                      <m:r>
                        <a:rPr lang="es-ES" sz="1000" b="1" i="0" smtClean="0">
                          <a:solidFill>
                            <a:srgbClr val="0070C0"/>
                          </a:solidFill>
                          <a:latin typeface="Cambria Math" panose="02040503050406030204" pitchFamily="18" charset="0"/>
                        </a:rPr>
                        <m:t>𝐄𝐭𝐢𝐪𝐮𝐞𝐭𝐚𝐬</m:t>
                      </m:r>
                      <m:r>
                        <a:rPr lang="es-ES" sz="1000" b="1" i="0" smtClean="0">
                          <a:solidFill>
                            <a:srgbClr val="0070C0"/>
                          </a:solidFill>
                          <a:latin typeface="Cambria Math" panose="02040503050406030204" pitchFamily="18" charset="0"/>
                          <a:ea typeface="Cambria Math" panose="02040503050406030204" pitchFamily="18" charset="0"/>
                        </a:rPr>
                        <m:t>=</m:t>
                      </m:r>
                      <m:sSup>
                        <m:sSupPr>
                          <m:ctrlPr>
                            <a:rPr lang="es-ES" sz="1000" b="1" i="1" smtClean="0">
                              <a:solidFill>
                                <a:srgbClr val="0070C0"/>
                              </a:solidFill>
                              <a:latin typeface="Cambria Math" panose="02040503050406030204" pitchFamily="18" charset="0"/>
                              <a:ea typeface="Cambria Math" panose="02040503050406030204" pitchFamily="18" charset="0"/>
                            </a:rPr>
                          </m:ctrlPr>
                        </m:sSupPr>
                        <m:e>
                          <m:r>
                            <a:rPr lang="es-ES" sz="1000" b="1" i="0" smtClean="0">
                              <a:solidFill>
                                <a:srgbClr val="0070C0"/>
                              </a:solidFill>
                              <a:latin typeface="Cambria Math" panose="02040503050406030204" pitchFamily="18" charset="0"/>
                              <a:ea typeface="Cambria Math" panose="02040503050406030204" pitchFamily="18" charset="0"/>
                            </a:rPr>
                            <m:t>𝟐</m:t>
                          </m:r>
                        </m:e>
                        <m:sup>
                          <m:r>
                            <a:rPr lang="es-ES" sz="1000" b="1" i="0" smtClean="0">
                              <a:solidFill>
                                <a:srgbClr val="0070C0"/>
                              </a:solidFill>
                              <a:latin typeface="Cambria Math" panose="02040503050406030204" pitchFamily="18" charset="0"/>
                              <a:ea typeface="Cambria Math" panose="02040503050406030204" pitchFamily="18" charset="0"/>
                            </a:rPr>
                            <m:t>𝟖</m:t>
                          </m:r>
                        </m:sup>
                      </m:sSup>
                      <m:r>
                        <a:rPr lang="es-ES" sz="1000" b="1" i="0" smtClean="0">
                          <a:solidFill>
                            <a:srgbClr val="0070C0"/>
                          </a:solidFill>
                          <a:latin typeface="Cambria Math" panose="02040503050406030204" pitchFamily="18" charset="0"/>
                          <a:ea typeface="Cambria Math" panose="02040503050406030204" pitchFamily="18" charset="0"/>
                        </a:rPr>
                        <m:t>=</m:t>
                      </m:r>
                      <m:r>
                        <a:rPr lang="es-ES" sz="1000" b="1" i="0" smtClean="0">
                          <a:solidFill>
                            <a:srgbClr val="0070C0"/>
                          </a:solidFill>
                          <a:latin typeface="Cambria Math" panose="02040503050406030204" pitchFamily="18" charset="0"/>
                          <a:ea typeface="Cambria Math" panose="02040503050406030204" pitchFamily="18" charset="0"/>
                        </a:rPr>
                        <m:t>𝟐𝟓𝟔</m:t>
                      </m:r>
                    </m:oMath>
                  </m:oMathPara>
                </a14:m>
                <a:endParaRPr lang="es-HN" sz="1000" b="1" dirty="0">
                  <a:solidFill>
                    <a:srgbClr val="0070C0"/>
                  </a:solidFill>
                </a:endParaRPr>
              </a:p>
            </p:txBody>
          </p:sp>
        </mc:Choice>
        <mc:Fallback xmlns="">
          <p:sp>
            <p:nvSpPr>
              <p:cNvPr id="5" name="CuadroTexto 4">
                <a:extLst>
                  <a:ext uri="{FF2B5EF4-FFF2-40B4-BE49-F238E27FC236}">
                    <a16:creationId xmlns:a16="http://schemas.microsoft.com/office/drawing/2014/main" id="{47159AFC-49FC-4392-8BDF-0F3B3B56EC7D}"/>
                  </a:ext>
                </a:extLst>
              </p:cNvPr>
              <p:cNvSpPr txBox="1">
                <a:spLocks noRot="1" noChangeAspect="1" noMove="1" noResize="1" noEditPoints="1" noAdjustHandles="1" noChangeArrowheads="1" noChangeShapeType="1" noTextEdit="1"/>
              </p:cNvSpPr>
              <p:nvPr/>
            </p:nvSpPr>
            <p:spPr>
              <a:xfrm>
                <a:off x="212775" y="90109"/>
                <a:ext cx="2177647" cy="249684"/>
              </a:xfrm>
              <a:prstGeom prst="rect">
                <a:avLst/>
              </a:prstGeom>
              <a:blipFill>
                <a:blip r:embed="rId4"/>
                <a:stretch>
                  <a:fillRect/>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3422F891-0E5F-4FA4-A3F9-BE444E837E30}"/>
                  </a:ext>
                </a:extLst>
              </p:cNvPr>
              <p:cNvSpPr txBox="1"/>
              <p:nvPr/>
            </p:nvSpPr>
            <p:spPr>
              <a:xfrm>
                <a:off x="628013" y="262080"/>
                <a:ext cx="1768561" cy="4051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s-HN" sz="1000" b="1" i="1" smtClean="0">
                              <a:solidFill>
                                <a:srgbClr val="0070C0"/>
                              </a:solidFill>
                              <a:latin typeface="Cambria Math" panose="02040503050406030204" pitchFamily="18" charset="0"/>
                            </a:rPr>
                          </m:ctrlPr>
                        </m:fPr>
                        <m:num>
                          <m:r>
                            <a:rPr lang="es-ES" sz="1000" b="1" i="0" smtClean="0">
                              <a:solidFill>
                                <a:srgbClr val="0070C0"/>
                              </a:solidFill>
                              <a:latin typeface="Cambria Math" panose="02040503050406030204" pitchFamily="18" charset="0"/>
                            </a:rPr>
                            <m:t>𝐁𝐥𝐨𝐪𝐮𝐞𝐬</m:t>
                          </m:r>
                        </m:num>
                        <m:den>
                          <m:r>
                            <a:rPr lang="es-ES" sz="1000" b="1" i="0" smtClean="0">
                              <a:solidFill>
                                <a:srgbClr val="0070C0"/>
                              </a:solidFill>
                              <a:latin typeface="Cambria Math" panose="02040503050406030204" pitchFamily="18" charset="0"/>
                            </a:rPr>
                            <m:t>𝐋</m:t>
                          </m:r>
                          <m:r>
                            <a:rPr lang="es-ES" sz="1000" b="1" i="0" smtClean="0">
                              <a:solidFill>
                                <a:srgbClr val="0070C0"/>
                              </a:solidFill>
                              <a:latin typeface="Cambria Math" panose="02040503050406030204" pitchFamily="18" charset="0"/>
                            </a:rPr>
                            <m:t>í</m:t>
                          </m:r>
                          <m:r>
                            <a:rPr lang="es-ES" sz="1000" b="1" i="0" smtClean="0">
                              <a:solidFill>
                                <a:srgbClr val="0070C0"/>
                              </a:solidFill>
                              <a:latin typeface="Cambria Math" panose="02040503050406030204" pitchFamily="18" charset="0"/>
                            </a:rPr>
                            <m:t>𝐧𝐞𝐚</m:t>
                          </m:r>
                        </m:den>
                      </m:f>
                      <m:r>
                        <a:rPr lang="es-HN" sz="1000" b="1" i="0" smtClean="0">
                          <a:solidFill>
                            <a:srgbClr val="0070C0"/>
                          </a:solidFill>
                          <a:latin typeface="Cambria Math" panose="02040503050406030204" pitchFamily="18" charset="0"/>
                          <a:ea typeface="Cambria Math" panose="02040503050406030204" pitchFamily="18" charset="0"/>
                        </a:rPr>
                        <m:t>=</m:t>
                      </m:r>
                      <m:f>
                        <m:fPr>
                          <m:ctrlPr>
                            <a:rPr lang="es-HN" sz="1000" b="1" i="1" smtClean="0">
                              <a:solidFill>
                                <a:srgbClr val="0070C0"/>
                              </a:solidFill>
                              <a:latin typeface="Cambria Math" panose="02040503050406030204" pitchFamily="18" charset="0"/>
                              <a:ea typeface="Cambria Math" panose="02040503050406030204" pitchFamily="18" charset="0"/>
                            </a:rPr>
                          </m:ctrlPr>
                        </m:fPr>
                        <m:num>
                          <m:sSup>
                            <m:sSupPr>
                              <m:ctrlPr>
                                <a:rPr lang="es-HN" sz="1000" b="1" i="1" smtClean="0">
                                  <a:solidFill>
                                    <a:srgbClr val="0070C0"/>
                                  </a:solidFill>
                                  <a:latin typeface="Cambria Math" panose="02040503050406030204" pitchFamily="18" charset="0"/>
                                  <a:ea typeface="Cambria Math" panose="02040503050406030204" pitchFamily="18" charset="0"/>
                                </a:rPr>
                              </m:ctrlPr>
                            </m:sSupPr>
                            <m:e>
                              <m:r>
                                <a:rPr lang="es-ES" sz="1000" b="1" i="0" smtClean="0">
                                  <a:solidFill>
                                    <a:srgbClr val="0070C0"/>
                                  </a:solidFill>
                                  <a:latin typeface="Cambria Math" panose="02040503050406030204" pitchFamily="18" charset="0"/>
                                  <a:ea typeface="Cambria Math" panose="02040503050406030204" pitchFamily="18" charset="0"/>
                                </a:rPr>
                                <m:t>𝟐</m:t>
                              </m:r>
                            </m:e>
                            <m:sup>
                              <m:r>
                                <a:rPr lang="es-ES" sz="1000" b="1" i="0" smtClean="0">
                                  <a:solidFill>
                                    <a:srgbClr val="0070C0"/>
                                  </a:solidFill>
                                  <a:latin typeface="Cambria Math" panose="02040503050406030204" pitchFamily="18" charset="0"/>
                                  <a:ea typeface="Cambria Math" panose="02040503050406030204" pitchFamily="18" charset="0"/>
                                </a:rPr>
                                <m:t>𝟐𝟐</m:t>
                              </m:r>
                            </m:sup>
                          </m:sSup>
                        </m:num>
                        <m:den>
                          <m:sSup>
                            <m:sSupPr>
                              <m:ctrlPr>
                                <a:rPr lang="es-HN" sz="1000" b="1" i="1" smtClean="0">
                                  <a:solidFill>
                                    <a:srgbClr val="0070C0"/>
                                  </a:solidFill>
                                  <a:latin typeface="Cambria Math" panose="02040503050406030204" pitchFamily="18" charset="0"/>
                                  <a:ea typeface="Cambria Math" panose="02040503050406030204" pitchFamily="18" charset="0"/>
                                </a:rPr>
                              </m:ctrlPr>
                            </m:sSupPr>
                            <m:e>
                              <m:r>
                                <a:rPr lang="es-ES" sz="1000" b="1" i="0" smtClean="0">
                                  <a:solidFill>
                                    <a:srgbClr val="0070C0"/>
                                  </a:solidFill>
                                  <a:latin typeface="Cambria Math" panose="02040503050406030204" pitchFamily="18" charset="0"/>
                                  <a:ea typeface="Cambria Math" panose="02040503050406030204" pitchFamily="18" charset="0"/>
                                </a:rPr>
                                <m:t>𝟐</m:t>
                              </m:r>
                            </m:e>
                            <m:sup>
                              <m:r>
                                <a:rPr lang="es-ES" sz="1000" b="1" i="0" smtClean="0">
                                  <a:solidFill>
                                    <a:srgbClr val="0070C0"/>
                                  </a:solidFill>
                                  <a:latin typeface="Cambria Math" panose="02040503050406030204" pitchFamily="18" charset="0"/>
                                  <a:ea typeface="Cambria Math" panose="02040503050406030204" pitchFamily="18" charset="0"/>
                                </a:rPr>
                                <m:t>𝟏𝟒</m:t>
                              </m:r>
                            </m:sup>
                          </m:sSup>
                        </m:den>
                      </m:f>
                      <m:r>
                        <a:rPr lang="es-HN" sz="1000" b="1" i="0" smtClean="0">
                          <a:solidFill>
                            <a:srgbClr val="0070C0"/>
                          </a:solidFill>
                          <a:latin typeface="Cambria Math" panose="02040503050406030204" pitchFamily="18" charset="0"/>
                          <a:ea typeface="Cambria Math" panose="02040503050406030204" pitchFamily="18" charset="0"/>
                        </a:rPr>
                        <m:t>=</m:t>
                      </m:r>
                      <m:sSup>
                        <m:sSupPr>
                          <m:ctrlPr>
                            <a:rPr lang="es-HN" sz="1000" b="1" i="1" smtClean="0">
                              <a:solidFill>
                                <a:srgbClr val="0070C0"/>
                              </a:solidFill>
                              <a:latin typeface="Cambria Math" panose="02040503050406030204" pitchFamily="18" charset="0"/>
                              <a:ea typeface="Cambria Math" panose="02040503050406030204" pitchFamily="18" charset="0"/>
                            </a:rPr>
                          </m:ctrlPr>
                        </m:sSupPr>
                        <m:e>
                          <m:r>
                            <a:rPr lang="es-ES" sz="1000" b="1" i="0" smtClean="0">
                              <a:solidFill>
                                <a:srgbClr val="0070C0"/>
                              </a:solidFill>
                              <a:latin typeface="Cambria Math" panose="02040503050406030204" pitchFamily="18" charset="0"/>
                              <a:ea typeface="Cambria Math" panose="02040503050406030204" pitchFamily="18" charset="0"/>
                            </a:rPr>
                            <m:t>𝟐</m:t>
                          </m:r>
                        </m:e>
                        <m:sup>
                          <m:r>
                            <a:rPr lang="es-ES" sz="1000" b="1" i="0" smtClean="0">
                              <a:solidFill>
                                <a:srgbClr val="0070C0"/>
                              </a:solidFill>
                              <a:latin typeface="Cambria Math" panose="02040503050406030204" pitchFamily="18" charset="0"/>
                              <a:ea typeface="Cambria Math" panose="02040503050406030204" pitchFamily="18" charset="0"/>
                            </a:rPr>
                            <m:t>𝟖</m:t>
                          </m:r>
                        </m:sup>
                      </m:sSup>
                      <m:r>
                        <a:rPr lang="es-HN" sz="1000" b="1" i="0" smtClean="0">
                          <a:solidFill>
                            <a:srgbClr val="0070C0"/>
                          </a:solidFill>
                          <a:latin typeface="Cambria Math" panose="02040503050406030204" pitchFamily="18" charset="0"/>
                          <a:ea typeface="Cambria Math" panose="02040503050406030204" pitchFamily="18" charset="0"/>
                        </a:rPr>
                        <m:t>=</m:t>
                      </m:r>
                      <m:r>
                        <a:rPr lang="es-ES" sz="1000" b="1" i="0" smtClean="0">
                          <a:solidFill>
                            <a:srgbClr val="0070C0"/>
                          </a:solidFill>
                          <a:latin typeface="Cambria Math" panose="02040503050406030204" pitchFamily="18" charset="0"/>
                          <a:ea typeface="Cambria Math" panose="02040503050406030204" pitchFamily="18" charset="0"/>
                        </a:rPr>
                        <m:t>𝟐𝟓𝟔</m:t>
                      </m:r>
                    </m:oMath>
                  </m:oMathPara>
                </a14:m>
                <a:endParaRPr lang="es-HN" sz="1000" b="1" dirty="0">
                  <a:solidFill>
                    <a:srgbClr val="0070C0"/>
                  </a:solidFill>
                </a:endParaRPr>
              </a:p>
            </p:txBody>
          </p:sp>
        </mc:Choice>
        <mc:Fallback xmlns="">
          <p:sp>
            <p:nvSpPr>
              <p:cNvPr id="6" name="CuadroTexto 5">
                <a:extLst>
                  <a:ext uri="{FF2B5EF4-FFF2-40B4-BE49-F238E27FC236}">
                    <a16:creationId xmlns:a16="http://schemas.microsoft.com/office/drawing/2014/main" id="{3422F891-0E5F-4FA4-A3F9-BE444E837E30}"/>
                  </a:ext>
                </a:extLst>
              </p:cNvPr>
              <p:cNvSpPr txBox="1">
                <a:spLocks noRot="1" noChangeAspect="1" noMove="1" noResize="1" noEditPoints="1" noAdjustHandles="1" noChangeArrowheads="1" noChangeShapeType="1" noTextEdit="1"/>
              </p:cNvSpPr>
              <p:nvPr/>
            </p:nvSpPr>
            <p:spPr>
              <a:xfrm>
                <a:off x="628013" y="262080"/>
                <a:ext cx="1768561" cy="405111"/>
              </a:xfrm>
              <a:prstGeom prst="rect">
                <a:avLst/>
              </a:prstGeom>
              <a:blipFill>
                <a:blip r:embed="rId5"/>
                <a:stretch>
                  <a:fillRect b="-1515"/>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13C62B0D-0DF5-4F4C-8E59-B7D27EA95023}"/>
                  </a:ext>
                </a:extLst>
              </p:cNvPr>
              <p:cNvSpPr txBox="1"/>
              <p:nvPr/>
            </p:nvSpPr>
            <p:spPr>
              <a:xfrm>
                <a:off x="6829117" y="80902"/>
                <a:ext cx="1674681" cy="249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sz="1000" b="1" i="0" smtClean="0">
                          <a:solidFill>
                            <a:srgbClr val="0070C0"/>
                          </a:solidFill>
                          <a:latin typeface="Cambria Math" panose="02040503050406030204" pitchFamily="18" charset="0"/>
                        </a:rPr>
                        <m:t>𝐦</m:t>
                      </m:r>
                      <m:r>
                        <a:rPr lang="es-ES" sz="1000" b="1" i="0" smtClean="0">
                          <a:solidFill>
                            <a:srgbClr val="0070C0"/>
                          </a:solidFill>
                          <a:latin typeface="Cambria Math" panose="02040503050406030204" pitchFamily="18" charset="0"/>
                          <a:ea typeface="Cambria Math" panose="02040503050406030204" pitchFamily="18" charset="0"/>
                        </a:rPr>
                        <m:t>=</m:t>
                      </m:r>
                      <m:sSup>
                        <m:sSupPr>
                          <m:ctrlPr>
                            <a:rPr lang="es-ES" sz="1000" b="1" i="1" smtClean="0">
                              <a:solidFill>
                                <a:srgbClr val="0070C0"/>
                              </a:solidFill>
                              <a:latin typeface="Cambria Math" panose="02040503050406030204" pitchFamily="18" charset="0"/>
                              <a:ea typeface="Cambria Math" panose="02040503050406030204" pitchFamily="18" charset="0"/>
                            </a:rPr>
                          </m:ctrlPr>
                        </m:sSupPr>
                        <m:e>
                          <m:r>
                            <a:rPr lang="es-ES" sz="1000" b="1" i="0" smtClean="0">
                              <a:solidFill>
                                <a:srgbClr val="0070C0"/>
                              </a:solidFill>
                              <a:latin typeface="Cambria Math" panose="02040503050406030204" pitchFamily="18" charset="0"/>
                              <a:ea typeface="Cambria Math" panose="02040503050406030204" pitchFamily="18" charset="0"/>
                            </a:rPr>
                            <m:t>𝟐</m:t>
                          </m:r>
                        </m:e>
                        <m:sup>
                          <m:r>
                            <a:rPr lang="es-ES" sz="1000" b="1" i="0" smtClean="0">
                              <a:solidFill>
                                <a:srgbClr val="0070C0"/>
                              </a:solidFill>
                              <a:latin typeface="Cambria Math" panose="02040503050406030204" pitchFamily="18" charset="0"/>
                              <a:ea typeface="Cambria Math" panose="02040503050406030204" pitchFamily="18" charset="0"/>
                            </a:rPr>
                            <m:t>𝟏𝟒</m:t>
                          </m:r>
                        </m:sup>
                      </m:sSup>
                      <m:r>
                        <a:rPr lang="es-ES" sz="1000" b="1" i="0" smtClean="0">
                          <a:solidFill>
                            <a:srgbClr val="0070C0"/>
                          </a:solidFill>
                          <a:latin typeface="Cambria Math" panose="02040503050406030204" pitchFamily="18" charset="0"/>
                          <a:ea typeface="Cambria Math" panose="02040503050406030204" pitchFamily="18" charset="0"/>
                        </a:rPr>
                        <m:t>=</m:t>
                      </m:r>
                      <m:r>
                        <a:rPr lang="es-ES" sz="1000" b="1" i="0" smtClean="0">
                          <a:solidFill>
                            <a:srgbClr val="0070C0"/>
                          </a:solidFill>
                          <a:latin typeface="Cambria Math" panose="02040503050406030204" pitchFamily="18" charset="0"/>
                          <a:ea typeface="Cambria Math" panose="02040503050406030204" pitchFamily="18" charset="0"/>
                        </a:rPr>
                        <m:t>𝟏𝟔𝟑𝟖𝟒</m:t>
                      </m:r>
                    </m:oMath>
                  </m:oMathPara>
                </a14:m>
                <a:endParaRPr lang="es-HN" sz="1000" b="1" dirty="0">
                  <a:solidFill>
                    <a:srgbClr val="0070C0"/>
                  </a:solidFill>
                </a:endParaRPr>
              </a:p>
            </p:txBody>
          </p:sp>
        </mc:Choice>
        <mc:Fallback xmlns="">
          <p:sp>
            <p:nvSpPr>
              <p:cNvPr id="7" name="CuadroTexto 6">
                <a:extLst>
                  <a:ext uri="{FF2B5EF4-FFF2-40B4-BE49-F238E27FC236}">
                    <a16:creationId xmlns:a16="http://schemas.microsoft.com/office/drawing/2014/main" id="{13C62B0D-0DF5-4F4C-8E59-B7D27EA95023}"/>
                  </a:ext>
                </a:extLst>
              </p:cNvPr>
              <p:cNvSpPr txBox="1">
                <a:spLocks noRot="1" noChangeAspect="1" noMove="1" noResize="1" noEditPoints="1" noAdjustHandles="1" noChangeArrowheads="1" noChangeShapeType="1" noTextEdit="1"/>
              </p:cNvSpPr>
              <p:nvPr/>
            </p:nvSpPr>
            <p:spPr>
              <a:xfrm>
                <a:off x="6829117" y="80902"/>
                <a:ext cx="1674681" cy="249684"/>
              </a:xfrm>
              <a:prstGeom prst="rect">
                <a:avLst/>
              </a:prstGeom>
              <a:blipFill>
                <a:blip r:embed="rId6"/>
                <a:stretch>
                  <a:fillRect/>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1277A541-9D85-44B2-8B07-C27AC18052AB}"/>
                  </a:ext>
                </a:extLst>
              </p:cNvPr>
              <p:cNvSpPr txBox="1"/>
              <p:nvPr/>
            </p:nvSpPr>
            <p:spPr>
              <a:xfrm>
                <a:off x="5928044" y="277647"/>
                <a:ext cx="2745437" cy="4310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s-HN" sz="1000" b="1" i="1" smtClean="0">
                              <a:solidFill>
                                <a:srgbClr val="0070C0"/>
                              </a:solidFill>
                              <a:latin typeface="Cambria Math" panose="02040503050406030204" pitchFamily="18" charset="0"/>
                            </a:rPr>
                          </m:ctrlPr>
                        </m:fPr>
                        <m:num>
                          <m:r>
                            <a:rPr lang="es-ES" sz="1000" b="1" i="0" smtClean="0">
                              <a:solidFill>
                                <a:srgbClr val="0070C0"/>
                              </a:solidFill>
                              <a:latin typeface="Cambria Math" panose="02040503050406030204" pitchFamily="18" charset="0"/>
                            </a:rPr>
                            <m:t>𝐁𝐥𝐨𝐪𝐮𝐞𝐬</m:t>
                          </m:r>
                        </m:num>
                        <m:den>
                          <m:r>
                            <a:rPr lang="es-ES" sz="1000" b="1" i="0" smtClean="0">
                              <a:solidFill>
                                <a:srgbClr val="0070C0"/>
                              </a:solidFill>
                              <a:latin typeface="Cambria Math" panose="02040503050406030204" pitchFamily="18" charset="0"/>
                            </a:rPr>
                            <m:t>𝐄𝐭𝐢𝐪𝐮𝐞𝐭𝐚</m:t>
                          </m:r>
                        </m:den>
                      </m:f>
                      <m:r>
                        <a:rPr lang="es-HN" sz="1000" b="1" i="0" smtClean="0">
                          <a:solidFill>
                            <a:srgbClr val="0070C0"/>
                          </a:solidFill>
                          <a:latin typeface="Cambria Math" panose="02040503050406030204" pitchFamily="18" charset="0"/>
                          <a:ea typeface="Cambria Math" panose="02040503050406030204" pitchFamily="18" charset="0"/>
                        </a:rPr>
                        <m:t>=</m:t>
                      </m:r>
                      <m:f>
                        <m:fPr>
                          <m:ctrlPr>
                            <a:rPr lang="es-HN" sz="1000" b="1" i="1" smtClean="0">
                              <a:solidFill>
                                <a:srgbClr val="0070C0"/>
                              </a:solidFill>
                              <a:latin typeface="Cambria Math" panose="02040503050406030204" pitchFamily="18" charset="0"/>
                              <a:ea typeface="Cambria Math" panose="02040503050406030204" pitchFamily="18" charset="0"/>
                            </a:rPr>
                          </m:ctrlPr>
                        </m:fPr>
                        <m:num>
                          <m:sSup>
                            <m:sSupPr>
                              <m:ctrlPr>
                                <a:rPr lang="es-HN" sz="1000" b="1" i="1" smtClean="0">
                                  <a:solidFill>
                                    <a:srgbClr val="0070C0"/>
                                  </a:solidFill>
                                  <a:latin typeface="Cambria Math" panose="02040503050406030204" pitchFamily="18" charset="0"/>
                                  <a:ea typeface="Cambria Math" panose="02040503050406030204" pitchFamily="18" charset="0"/>
                                </a:rPr>
                              </m:ctrlPr>
                            </m:sSupPr>
                            <m:e>
                              <m:r>
                                <a:rPr lang="es-ES" sz="1000" b="1" i="0" smtClean="0">
                                  <a:solidFill>
                                    <a:srgbClr val="0070C0"/>
                                  </a:solidFill>
                                  <a:latin typeface="Cambria Math" panose="02040503050406030204" pitchFamily="18" charset="0"/>
                                  <a:ea typeface="Cambria Math" panose="02040503050406030204" pitchFamily="18" charset="0"/>
                                </a:rPr>
                                <m:t>𝟐</m:t>
                              </m:r>
                            </m:e>
                            <m:sup>
                              <m:r>
                                <a:rPr lang="es-ES" sz="1000" b="1" i="0" smtClean="0">
                                  <a:solidFill>
                                    <a:srgbClr val="0070C0"/>
                                  </a:solidFill>
                                  <a:latin typeface="Cambria Math" panose="02040503050406030204" pitchFamily="18" charset="0"/>
                                  <a:ea typeface="Cambria Math" panose="02040503050406030204" pitchFamily="18" charset="0"/>
                                </a:rPr>
                                <m:t>𝟐𝟐</m:t>
                              </m:r>
                            </m:sup>
                          </m:sSup>
                        </m:num>
                        <m:den>
                          <m:sSup>
                            <m:sSupPr>
                              <m:ctrlPr>
                                <a:rPr lang="es-HN" sz="1000" b="1" i="1" smtClean="0">
                                  <a:solidFill>
                                    <a:srgbClr val="0070C0"/>
                                  </a:solidFill>
                                  <a:latin typeface="Cambria Math" panose="02040503050406030204" pitchFamily="18" charset="0"/>
                                  <a:ea typeface="Cambria Math" panose="02040503050406030204" pitchFamily="18" charset="0"/>
                                </a:rPr>
                              </m:ctrlPr>
                            </m:sSupPr>
                            <m:e>
                              <m:r>
                                <a:rPr lang="es-ES" sz="1000" b="1" i="0" smtClean="0">
                                  <a:solidFill>
                                    <a:srgbClr val="0070C0"/>
                                  </a:solidFill>
                                  <a:latin typeface="Cambria Math" panose="02040503050406030204" pitchFamily="18" charset="0"/>
                                  <a:ea typeface="Cambria Math" panose="02040503050406030204" pitchFamily="18" charset="0"/>
                                </a:rPr>
                                <m:t>𝟐</m:t>
                              </m:r>
                            </m:e>
                            <m:sup>
                              <m:r>
                                <a:rPr lang="es-ES" sz="1000" b="1" i="0" smtClean="0">
                                  <a:solidFill>
                                    <a:srgbClr val="0070C0"/>
                                  </a:solidFill>
                                  <a:latin typeface="Cambria Math" panose="02040503050406030204" pitchFamily="18" charset="0"/>
                                  <a:ea typeface="Cambria Math" panose="02040503050406030204" pitchFamily="18" charset="0"/>
                                </a:rPr>
                                <m:t>𝟖</m:t>
                              </m:r>
                            </m:sup>
                          </m:sSup>
                        </m:den>
                      </m:f>
                      <m:r>
                        <a:rPr lang="es-HN" sz="1000" b="1" i="0" smtClean="0">
                          <a:solidFill>
                            <a:srgbClr val="0070C0"/>
                          </a:solidFill>
                          <a:latin typeface="Cambria Math" panose="02040503050406030204" pitchFamily="18" charset="0"/>
                          <a:ea typeface="Cambria Math" panose="02040503050406030204" pitchFamily="18" charset="0"/>
                        </a:rPr>
                        <m:t>=</m:t>
                      </m:r>
                      <m:sSup>
                        <m:sSupPr>
                          <m:ctrlPr>
                            <a:rPr lang="es-HN" sz="1000" b="1" i="1" smtClean="0">
                              <a:solidFill>
                                <a:srgbClr val="0070C0"/>
                              </a:solidFill>
                              <a:latin typeface="Cambria Math" panose="02040503050406030204" pitchFamily="18" charset="0"/>
                              <a:ea typeface="Cambria Math" panose="02040503050406030204" pitchFamily="18" charset="0"/>
                            </a:rPr>
                          </m:ctrlPr>
                        </m:sSupPr>
                        <m:e>
                          <m:r>
                            <a:rPr lang="es-ES" sz="1000" b="1" i="0" smtClean="0">
                              <a:solidFill>
                                <a:srgbClr val="0070C0"/>
                              </a:solidFill>
                              <a:latin typeface="Cambria Math" panose="02040503050406030204" pitchFamily="18" charset="0"/>
                              <a:ea typeface="Cambria Math" panose="02040503050406030204" pitchFamily="18" charset="0"/>
                            </a:rPr>
                            <m:t>𝟐</m:t>
                          </m:r>
                        </m:e>
                        <m:sup>
                          <m:r>
                            <a:rPr lang="es-ES" sz="1000" b="1" i="0" smtClean="0">
                              <a:solidFill>
                                <a:srgbClr val="0070C0"/>
                              </a:solidFill>
                              <a:latin typeface="Cambria Math" panose="02040503050406030204" pitchFamily="18" charset="0"/>
                              <a:ea typeface="Cambria Math" panose="02040503050406030204" pitchFamily="18" charset="0"/>
                            </a:rPr>
                            <m:t>𝟏𝟒</m:t>
                          </m:r>
                        </m:sup>
                      </m:sSup>
                      <m:r>
                        <a:rPr lang="es-HN" sz="1000" b="1" i="0" smtClean="0">
                          <a:solidFill>
                            <a:srgbClr val="0070C0"/>
                          </a:solidFill>
                          <a:latin typeface="Cambria Math" panose="02040503050406030204" pitchFamily="18" charset="0"/>
                          <a:ea typeface="Cambria Math" panose="02040503050406030204" pitchFamily="18" charset="0"/>
                        </a:rPr>
                        <m:t>=</m:t>
                      </m:r>
                      <m:r>
                        <a:rPr lang="es-ES" sz="1000" b="1" i="0" smtClean="0">
                          <a:solidFill>
                            <a:srgbClr val="0070C0"/>
                          </a:solidFill>
                          <a:latin typeface="Cambria Math" panose="02040503050406030204" pitchFamily="18" charset="0"/>
                          <a:ea typeface="Cambria Math" panose="02040503050406030204" pitchFamily="18" charset="0"/>
                        </a:rPr>
                        <m:t>𝟏𝟔𝟑𝟖𝟒</m:t>
                      </m:r>
                    </m:oMath>
                  </m:oMathPara>
                </a14:m>
                <a:endParaRPr lang="es-HN" sz="1000" b="1" dirty="0">
                  <a:solidFill>
                    <a:srgbClr val="0070C0"/>
                  </a:solidFill>
                </a:endParaRPr>
              </a:p>
            </p:txBody>
          </p:sp>
        </mc:Choice>
        <mc:Fallback xmlns="">
          <p:sp>
            <p:nvSpPr>
              <p:cNvPr id="8" name="CuadroTexto 7">
                <a:extLst>
                  <a:ext uri="{FF2B5EF4-FFF2-40B4-BE49-F238E27FC236}">
                    <a16:creationId xmlns:a16="http://schemas.microsoft.com/office/drawing/2014/main" id="{1277A541-9D85-44B2-8B07-C27AC18052AB}"/>
                  </a:ext>
                </a:extLst>
              </p:cNvPr>
              <p:cNvSpPr txBox="1">
                <a:spLocks noRot="1" noChangeAspect="1" noMove="1" noResize="1" noEditPoints="1" noAdjustHandles="1" noChangeArrowheads="1" noChangeShapeType="1" noTextEdit="1"/>
              </p:cNvSpPr>
              <p:nvPr/>
            </p:nvSpPr>
            <p:spPr>
              <a:xfrm>
                <a:off x="5928044" y="277647"/>
                <a:ext cx="2745437" cy="431015"/>
              </a:xfrm>
              <a:prstGeom prst="rect">
                <a:avLst/>
              </a:prstGeom>
              <a:blipFill>
                <a:blip r:embed="rId7"/>
                <a:stretch>
                  <a:fillRect b="-2857"/>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4419A0D6-88D1-473E-95D9-4232E19185EA}"/>
                  </a:ext>
                </a:extLst>
              </p:cNvPr>
              <p:cNvSpPr txBox="1"/>
              <p:nvPr/>
            </p:nvSpPr>
            <p:spPr>
              <a:xfrm>
                <a:off x="3561736" y="2590316"/>
                <a:ext cx="3845476" cy="3188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HN" sz="1000" b="1" i="1" smtClean="0">
                              <a:solidFill>
                                <a:srgbClr val="0070C0"/>
                              </a:solidFill>
                              <a:latin typeface="Cambria Math" panose="02040503050406030204" pitchFamily="18" charset="0"/>
                            </a:rPr>
                          </m:ctrlPr>
                        </m:fPr>
                        <m:num>
                          <m:r>
                            <a:rPr lang="es-ES" sz="1000" b="1" i="0" smtClean="0">
                              <a:solidFill>
                                <a:srgbClr val="0070C0"/>
                              </a:solidFill>
                              <a:latin typeface="Cambria Math" panose="02040503050406030204" pitchFamily="18" charset="0"/>
                            </a:rPr>
                            <m:t>𝐁𝐲𝐭𝐞𝐬</m:t>
                          </m:r>
                        </m:num>
                        <m:den>
                          <m:r>
                            <a:rPr lang="es-ES" sz="1000" b="1" i="0" smtClean="0">
                              <a:solidFill>
                                <a:srgbClr val="0070C0"/>
                              </a:solidFill>
                              <a:latin typeface="Cambria Math" panose="02040503050406030204" pitchFamily="18" charset="0"/>
                            </a:rPr>
                            <m:t>𝐄𝐭𝐢𝐪𝐮𝐞𝐭𝐚</m:t>
                          </m:r>
                        </m:den>
                      </m:f>
                      <m:r>
                        <a:rPr lang="es-HN" sz="1000" b="1" i="0" smtClean="0">
                          <a:solidFill>
                            <a:srgbClr val="0070C0"/>
                          </a:solidFill>
                          <a:latin typeface="Cambria Math" panose="02040503050406030204" pitchFamily="18" charset="0"/>
                          <a:ea typeface="Cambria Math" panose="02040503050406030204" pitchFamily="18" charset="0"/>
                        </a:rPr>
                        <m:t>=</m:t>
                      </m:r>
                      <m:f>
                        <m:fPr>
                          <m:ctrlPr>
                            <a:rPr lang="es-HN" sz="1000" b="1" i="1" smtClean="0">
                              <a:solidFill>
                                <a:srgbClr val="0070C0"/>
                              </a:solidFill>
                              <a:latin typeface="Cambria Math" panose="02040503050406030204" pitchFamily="18" charset="0"/>
                              <a:ea typeface="Cambria Math" panose="02040503050406030204" pitchFamily="18" charset="0"/>
                            </a:rPr>
                          </m:ctrlPr>
                        </m:fPr>
                        <m:num>
                          <m:r>
                            <a:rPr lang="es-ES" sz="1000" b="1" i="0">
                              <a:solidFill>
                                <a:srgbClr val="0070C0"/>
                              </a:solidFill>
                              <a:latin typeface="Cambria Math" panose="02040503050406030204" pitchFamily="18" charset="0"/>
                              <a:ea typeface="Cambria Math" panose="02040503050406030204" pitchFamily="18" charset="0"/>
                            </a:rPr>
                            <m:t>𝐍</m:t>
                          </m:r>
                          <m:r>
                            <a:rPr lang="es-ES" sz="1000" b="1" i="0">
                              <a:solidFill>
                                <a:srgbClr val="0070C0"/>
                              </a:solidFill>
                              <a:latin typeface="Cambria Math" panose="02040503050406030204" pitchFamily="18" charset="0"/>
                              <a:ea typeface="Cambria Math" panose="02040503050406030204" pitchFamily="18" charset="0"/>
                            </a:rPr>
                            <m:t>ú</m:t>
                          </m:r>
                          <m:r>
                            <a:rPr lang="es-ES" sz="1000" b="1" i="0">
                              <a:solidFill>
                                <a:srgbClr val="0070C0"/>
                              </a:solidFill>
                              <a:latin typeface="Cambria Math" panose="02040503050406030204" pitchFamily="18" charset="0"/>
                              <a:ea typeface="Cambria Math" panose="02040503050406030204" pitchFamily="18" charset="0"/>
                            </a:rPr>
                            <m:t>𝐦𝐞𝐫𝐨</m:t>
                          </m:r>
                          <m:r>
                            <a:rPr lang="es-ES" sz="1000" b="1" i="0">
                              <a:solidFill>
                                <a:srgbClr val="0070C0"/>
                              </a:solidFill>
                              <a:latin typeface="Cambria Math" panose="02040503050406030204" pitchFamily="18" charset="0"/>
                              <a:ea typeface="Cambria Math" panose="02040503050406030204" pitchFamily="18" charset="0"/>
                            </a:rPr>
                            <m:t> </m:t>
                          </m:r>
                          <m:r>
                            <a:rPr lang="es-ES" sz="1000" b="1" i="0">
                              <a:solidFill>
                                <a:srgbClr val="0070C0"/>
                              </a:solidFill>
                              <a:latin typeface="Cambria Math" panose="02040503050406030204" pitchFamily="18" charset="0"/>
                              <a:ea typeface="Cambria Math" panose="02040503050406030204" pitchFamily="18" charset="0"/>
                            </a:rPr>
                            <m:t>𝐁𝐥𝐨𝐪𝐮𝐞𝐬</m:t>
                          </m:r>
                        </m:num>
                        <m:den>
                          <m:r>
                            <a:rPr lang="es-ES" sz="1000" b="1" i="0" smtClean="0">
                              <a:solidFill>
                                <a:srgbClr val="0070C0"/>
                              </a:solidFill>
                              <a:latin typeface="Cambria Math" panose="02040503050406030204" pitchFamily="18" charset="0"/>
                              <a:ea typeface="Cambria Math" panose="02040503050406030204" pitchFamily="18" charset="0"/>
                            </a:rPr>
                            <m:t>𝐄𝐭𝐢𝐪𝐮𝐞𝐭𝐚</m:t>
                          </m:r>
                        </m:den>
                      </m:f>
                      <m:r>
                        <a:rPr lang="es-ES" sz="1000" b="1" i="0" smtClean="0">
                          <a:solidFill>
                            <a:srgbClr val="0070C0"/>
                          </a:solidFill>
                          <a:latin typeface="Cambria Math" panose="02040503050406030204" pitchFamily="18" charset="0"/>
                          <a:ea typeface="Cambria Math" panose="02040503050406030204" pitchFamily="18" charset="0"/>
                        </a:rPr>
                        <m:t>×</m:t>
                      </m:r>
                      <m:f>
                        <m:fPr>
                          <m:ctrlPr>
                            <a:rPr lang="es-ES" sz="1000" b="1" i="1" smtClean="0">
                              <a:solidFill>
                                <a:srgbClr val="0070C0"/>
                              </a:solidFill>
                              <a:latin typeface="Cambria Math" panose="02040503050406030204" pitchFamily="18" charset="0"/>
                              <a:ea typeface="Cambria Math" panose="02040503050406030204" pitchFamily="18" charset="0"/>
                            </a:rPr>
                          </m:ctrlPr>
                        </m:fPr>
                        <m:num>
                          <m:r>
                            <a:rPr lang="es-ES" sz="1000" b="1" i="0" smtClean="0">
                              <a:solidFill>
                                <a:srgbClr val="0070C0"/>
                              </a:solidFill>
                              <a:latin typeface="Cambria Math" panose="02040503050406030204" pitchFamily="18" charset="0"/>
                              <a:ea typeface="Cambria Math" panose="02040503050406030204" pitchFamily="18" charset="0"/>
                            </a:rPr>
                            <m:t>𝐁𝐲𝐭𝐞𝐬</m:t>
                          </m:r>
                        </m:num>
                        <m:den>
                          <m:r>
                            <a:rPr lang="es-ES" sz="1000" b="1" i="0" smtClean="0">
                              <a:solidFill>
                                <a:srgbClr val="0070C0"/>
                              </a:solidFill>
                              <a:latin typeface="Cambria Math" panose="02040503050406030204" pitchFamily="18" charset="0"/>
                              <a:ea typeface="Cambria Math" panose="02040503050406030204" pitchFamily="18" charset="0"/>
                            </a:rPr>
                            <m:t>𝐁𝐥𝐨𝐪𝐮𝐞</m:t>
                          </m:r>
                        </m:den>
                      </m:f>
                      <m:r>
                        <a:rPr lang="es-ES" sz="1000" b="1" i="0" smtClean="0">
                          <a:solidFill>
                            <a:srgbClr val="0070C0"/>
                          </a:solidFill>
                          <a:latin typeface="Cambria Math" panose="02040503050406030204" pitchFamily="18" charset="0"/>
                          <a:ea typeface="Cambria Math" panose="02040503050406030204" pitchFamily="18" charset="0"/>
                        </a:rPr>
                        <m:t>=</m:t>
                      </m:r>
                      <m:sSup>
                        <m:sSupPr>
                          <m:ctrlPr>
                            <a:rPr lang="es-ES" sz="1000" b="1" i="1" smtClean="0">
                              <a:solidFill>
                                <a:srgbClr val="0070C0"/>
                              </a:solidFill>
                              <a:latin typeface="Cambria Math" panose="02040503050406030204" pitchFamily="18" charset="0"/>
                              <a:ea typeface="Cambria Math" panose="02040503050406030204" pitchFamily="18" charset="0"/>
                            </a:rPr>
                          </m:ctrlPr>
                        </m:sSupPr>
                        <m:e>
                          <m:r>
                            <a:rPr lang="es-ES" sz="1000" b="1" i="0" smtClean="0">
                              <a:solidFill>
                                <a:srgbClr val="0070C0"/>
                              </a:solidFill>
                              <a:latin typeface="Cambria Math" panose="02040503050406030204" pitchFamily="18" charset="0"/>
                              <a:ea typeface="Cambria Math" panose="02040503050406030204" pitchFamily="18" charset="0"/>
                            </a:rPr>
                            <m:t>𝟐</m:t>
                          </m:r>
                        </m:e>
                        <m:sup>
                          <m:r>
                            <a:rPr lang="es-ES" sz="1000" b="1" i="0" smtClean="0">
                              <a:solidFill>
                                <a:srgbClr val="0070C0"/>
                              </a:solidFill>
                              <a:latin typeface="Cambria Math" panose="02040503050406030204" pitchFamily="18" charset="0"/>
                              <a:ea typeface="Cambria Math" panose="02040503050406030204" pitchFamily="18" charset="0"/>
                            </a:rPr>
                            <m:t>𝟏𝟒</m:t>
                          </m:r>
                        </m:sup>
                      </m:sSup>
                      <m:r>
                        <a:rPr lang="es-ES" sz="1000" b="1" i="0" smtClean="0">
                          <a:solidFill>
                            <a:srgbClr val="0070C0"/>
                          </a:solidFill>
                          <a:latin typeface="Cambria Math" panose="02040503050406030204" pitchFamily="18" charset="0"/>
                          <a:ea typeface="Cambria Math" panose="02040503050406030204" pitchFamily="18" charset="0"/>
                        </a:rPr>
                        <m:t>×</m:t>
                      </m:r>
                      <m:sSup>
                        <m:sSupPr>
                          <m:ctrlPr>
                            <a:rPr lang="es-ES" sz="1000" b="1" i="1" smtClean="0">
                              <a:solidFill>
                                <a:srgbClr val="0070C0"/>
                              </a:solidFill>
                              <a:latin typeface="Cambria Math" panose="02040503050406030204" pitchFamily="18" charset="0"/>
                              <a:ea typeface="Cambria Math" panose="02040503050406030204" pitchFamily="18" charset="0"/>
                            </a:rPr>
                          </m:ctrlPr>
                        </m:sSupPr>
                        <m:e>
                          <m:r>
                            <a:rPr lang="es-ES" sz="1000" b="1" i="0" smtClean="0">
                              <a:solidFill>
                                <a:srgbClr val="0070C0"/>
                              </a:solidFill>
                              <a:latin typeface="Cambria Math" panose="02040503050406030204" pitchFamily="18" charset="0"/>
                              <a:ea typeface="Cambria Math" panose="02040503050406030204" pitchFamily="18" charset="0"/>
                            </a:rPr>
                            <m:t>𝟐</m:t>
                          </m:r>
                        </m:e>
                        <m:sup>
                          <m:r>
                            <a:rPr lang="es-ES" sz="1000" b="1" i="0" smtClean="0">
                              <a:solidFill>
                                <a:srgbClr val="0070C0"/>
                              </a:solidFill>
                              <a:latin typeface="Cambria Math" panose="02040503050406030204" pitchFamily="18" charset="0"/>
                              <a:ea typeface="Cambria Math" panose="02040503050406030204" pitchFamily="18" charset="0"/>
                            </a:rPr>
                            <m:t>𝟐</m:t>
                          </m:r>
                        </m:sup>
                      </m:sSup>
                      <m:r>
                        <a:rPr lang="es-ES" sz="1000" b="1" i="0" smtClean="0">
                          <a:solidFill>
                            <a:srgbClr val="0070C0"/>
                          </a:solidFill>
                          <a:latin typeface="Cambria Math" panose="02040503050406030204" pitchFamily="18" charset="0"/>
                          <a:ea typeface="Cambria Math" panose="02040503050406030204" pitchFamily="18" charset="0"/>
                        </a:rPr>
                        <m:t>=</m:t>
                      </m:r>
                      <m:sSup>
                        <m:sSupPr>
                          <m:ctrlPr>
                            <a:rPr lang="es-ES" sz="1000" b="1" i="1" smtClean="0">
                              <a:solidFill>
                                <a:srgbClr val="0070C0"/>
                              </a:solidFill>
                              <a:latin typeface="Cambria Math" panose="02040503050406030204" pitchFamily="18" charset="0"/>
                              <a:ea typeface="Cambria Math" panose="02040503050406030204" pitchFamily="18" charset="0"/>
                            </a:rPr>
                          </m:ctrlPr>
                        </m:sSupPr>
                        <m:e>
                          <m:r>
                            <a:rPr lang="es-ES" sz="1000" b="1" i="0" smtClean="0">
                              <a:solidFill>
                                <a:srgbClr val="0070C0"/>
                              </a:solidFill>
                              <a:latin typeface="Cambria Math" panose="02040503050406030204" pitchFamily="18" charset="0"/>
                              <a:ea typeface="Cambria Math" panose="02040503050406030204" pitchFamily="18" charset="0"/>
                            </a:rPr>
                            <m:t>𝟐</m:t>
                          </m:r>
                        </m:e>
                        <m:sup>
                          <m:r>
                            <a:rPr lang="es-ES" sz="1000" b="1" i="0" smtClean="0">
                              <a:solidFill>
                                <a:srgbClr val="0070C0"/>
                              </a:solidFill>
                              <a:latin typeface="Cambria Math" panose="02040503050406030204" pitchFamily="18" charset="0"/>
                              <a:ea typeface="Cambria Math" panose="02040503050406030204" pitchFamily="18" charset="0"/>
                            </a:rPr>
                            <m:t>𝟏𝟔</m:t>
                          </m:r>
                        </m:sup>
                      </m:sSup>
                      <m:r>
                        <a:rPr lang="es-ES" sz="1000" b="1" i="0" smtClean="0">
                          <a:solidFill>
                            <a:srgbClr val="0070C0"/>
                          </a:solidFill>
                          <a:latin typeface="Cambria Math" panose="02040503050406030204" pitchFamily="18" charset="0"/>
                          <a:ea typeface="Cambria Math" panose="02040503050406030204" pitchFamily="18" charset="0"/>
                        </a:rPr>
                        <m:t>=</m:t>
                      </m:r>
                      <m:r>
                        <a:rPr lang="es-ES" sz="1000" b="1" i="0" smtClean="0">
                          <a:solidFill>
                            <a:srgbClr val="0070C0"/>
                          </a:solidFill>
                          <a:latin typeface="Cambria Math" panose="02040503050406030204" pitchFamily="18" charset="0"/>
                          <a:ea typeface="Cambria Math" panose="02040503050406030204" pitchFamily="18" charset="0"/>
                        </a:rPr>
                        <m:t>𝟔𝟓𝟓𝟑𝟔</m:t>
                      </m:r>
                    </m:oMath>
                  </m:oMathPara>
                </a14:m>
                <a:endParaRPr lang="es-HN" sz="1000" b="1" dirty="0">
                  <a:solidFill>
                    <a:srgbClr val="0070C0"/>
                  </a:solidFill>
                </a:endParaRPr>
              </a:p>
            </p:txBody>
          </p:sp>
        </mc:Choice>
        <mc:Fallback xmlns="">
          <p:sp>
            <p:nvSpPr>
              <p:cNvPr id="11" name="CuadroTexto 10">
                <a:extLst>
                  <a:ext uri="{FF2B5EF4-FFF2-40B4-BE49-F238E27FC236}">
                    <a16:creationId xmlns:a16="http://schemas.microsoft.com/office/drawing/2014/main" id="{4419A0D6-88D1-473E-95D9-4232E19185EA}"/>
                  </a:ext>
                </a:extLst>
              </p:cNvPr>
              <p:cNvSpPr txBox="1">
                <a:spLocks noRot="1" noChangeAspect="1" noMove="1" noResize="1" noEditPoints="1" noAdjustHandles="1" noChangeArrowheads="1" noChangeShapeType="1" noTextEdit="1"/>
              </p:cNvSpPr>
              <p:nvPr/>
            </p:nvSpPr>
            <p:spPr>
              <a:xfrm>
                <a:off x="3561736" y="2590316"/>
                <a:ext cx="3845476" cy="318870"/>
              </a:xfrm>
              <a:prstGeom prst="rect">
                <a:avLst/>
              </a:prstGeom>
              <a:blipFill>
                <a:blip r:embed="rId8"/>
                <a:stretch>
                  <a:fillRect l="-634" t="-9615" r="-475" b="-17308"/>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B4B072E0-A7FE-4984-A708-E1741B3D7E1D}"/>
                  </a:ext>
                </a:extLst>
              </p:cNvPr>
              <p:cNvSpPr txBox="1"/>
              <p:nvPr/>
            </p:nvSpPr>
            <p:spPr>
              <a:xfrm>
                <a:off x="8686800" y="6147047"/>
                <a:ext cx="351057" cy="1416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HN" sz="900" b="1" i="1" smtClean="0">
                              <a:solidFill>
                                <a:srgbClr val="0070C0"/>
                              </a:solidFill>
                              <a:latin typeface="Cambria Math" panose="02040503050406030204" pitchFamily="18" charset="0"/>
                            </a:rPr>
                          </m:ctrlPr>
                        </m:sSupPr>
                        <m:e>
                          <m:r>
                            <a:rPr lang="es-ES" sz="900" b="1" i="0" smtClean="0">
                              <a:solidFill>
                                <a:srgbClr val="0070C0"/>
                              </a:solidFill>
                              <a:latin typeface="Cambria Math" panose="02040503050406030204" pitchFamily="18" charset="0"/>
                            </a:rPr>
                            <m:t>𝟐</m:t>
                          </m:r>
                        </m:e>
                        <m:sup>
                          <m:r>
                            <a:rPr lang="es-ES" sz="900" b="1" i="0" smtClean="0">
                              <a:solidFill>
                                <a:srgbClr val="0070C0"/>
                              </a:solidFill>
                              <a:latin typeface="Cambria Math" panose="02040503050406030204" pitchFamily="18" charset="0"/>
                            </a:rPr>
                            <m:t>𝐒</m:t>
                          </m:r>
                        </m:sup>
                      </m:sSup>
                      <m:r>
                        <a:rPr lang="es-HN" sz="900" b="1" i="0" smtClean="0">
                          <a:solidFill>
                            <a:srgbClr val="0070C0"/>
                          </a:solidFill>
                          <a:latin typeface="Cambria Math" panose="02040503050406030204" pitchFamily="18" charset="0"/>
                          <a:ea typeface="Cambria Math" panose="02040503050406030204" pitchFamily="18" charset="0"/>
                        </a:rPr>
                        <m:t>−</m:t>
                      </m:r>
                      <m:r>
                        <a:rPr lang="es-ES" sz="900" b="1" i="0" smtClean="0">
                          <a:solidFill>
                            <a:srgbClr val="0070C0"/>
                          </a:solidFill>
                          <a:latin typeface="Cambria Math" panose="02040503050406030204" pitchFamily="18" charset="0"/>
                          <a:ea typeface="Cambria Math" panose="02040503050406030204" pitchFamily="18" charset="0"/>
                        </a:rPr>
                        <m:t>𝟏</m:t>
                      </m:r>
                    </m:oMath>
                  </m:oMathPara>
                </a14:m>
                <a:endParaRPr lang="es-HN" sz="900" b="1" dirty="0">
                  <a:solidFill>
                    <a:srgbClr val="0070C0"/>
                  </a:solidFill>
                </a:endParaRPr>
              </a:p>
            </p:txBody>
          </p:sp>
        </mc:Choice>
        <mc:Fallback xmlns="">
          <p:sp>
            <p:nvSpPr>
              <p:cNvPr id="12" name="CuadroTexto 11">
                <a:extLst>
                  <a:ext uri="{FF2B5EF4-FFF2-40B4-BE49-F238E27FC236}">
                    <a16:creationId xmlns:a16="http://schemas.microsoft.com/office/drawing/2014/main" id="{B4B072E0-A7FE-4984-A708-E1741B3D7E1D}"/>
                  </a:ext>
                </a:extLst>
              </p:cNvPr>
              <p:cNvSpPr txBox="1">
                <a:spLocks noRot="1" noChangeAspect="1" noMove="1" noResize="1" noEditPoints="1" noAdjustHandles="1" noChangeArrowheads="1" noChangeShapeType="1" noTextEdit="1"/>
              </p:cNvSpPr>
              <p:nvPr/>
            </p:nvSpPr>
            <p:spPr>
              <a:xfrm>
                <a:off x="8686800" y="6147047"/>
                <a:ext cx="351057" cy="141642"/>
              </a:xfrm>
              <a:prstGeom prst="rect">
                <a:avLst/>
              </a:prstGeom>
              <a:blipFill>
                <a:blip r:embed="rId9"/>
                <a:stretch>
                  <a:fillRect l="-8621" t="-8333" r="-6897" b="-4167"/>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8346E33E-489F-472D-9A41-CCBBC15135A9}"/>
                  </a:ext>
                </a:extLst>
              </p:cNvPr>
              <p:cNvSpPr txBox="1"/>
              <p:nvPr/>
            </p:nvSpPr>
            <p:spPr>
              <a:xfrm>
                <a:off x="8639511" y="1318074"/>
                <a:ext cx="94577"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900" b="1" i="0" smtClean="0">
                          <a:solidFill>
                            <a:srgbClr val="0070C0"/>
                          </a:solidFill>
                          <a:latin typeface="Cambria Math" panose="02040503050406030204" pitchFamily="18" charset="0"/>
                          <a:ea typeface="Cambria Math" panose="02040503050406030204" pitchFamily="18" charset="0"/>
                        </a:rPr>
                        <m:t>𝟎</m:t>
                      </m:r>
                    </m:oMath>
                  </m:oMathPara>
                </a14:m>
                <a:endParaRPr lang="es-HN" sz="900" b="1" dirty="0">
                  <a:solidFill>
                    <a:srgbClr val="0070C0"/>
                  </a:solidFill>
                </a:endParaRPr>
              </a:p>
            </p:txBody>
          </p:sp>
        </mc:Choice>
        <mc:Fallback xmlns="">
          <p:sp>
            <p:nvSpPr>
              <p:cNvPr id="13" name="CuadroTexto 12">
                <a:extLst>
                  <a:ext uri="{FF2B5EF4-FFF2-40B4-BE49-F238E27FC236}">
                    <a16:creationId xmlns:a16="http://schemas.microsoft.com/office/drawing/2014/main" id="{8346E33E-489F-472D-9A41-CCBBC15135A9}"/>
                  </a:ext>
                </a:extLst>
              </p:cNvPr>
              <p:cNvSpPr txBox="1">
                <a:spLocks noRot="1" noChangeAspect="1" noMove="1" noResize="1" noEditPoints="1" noAdjustHandles="1" noChangeArrowheads="1" noChangeShapeType="1" noTextEdit="1"/>
              </p:cNvSpPr>
              <p:nvPr/>
            </p:nvSpPr>
            <p:spPr>
              <a:xfrm>
                <a:off x="8639511" y="1318074"/>
                <a:ext cx="94577" cy="138499"/>
              </a:xfrm>
              <a:prstGeom prst="rect">
                <a:avLst/>
              </a:prstGeom>
              <a:blipFill>
                <a:blip r:embed="rId10"/>
                <a:stretch>
                  <a:fillRect l="-31250" r="-25000" b="-8696"/>
                </a:stretch>
              </a:blipFill>
            </p:spPr>
            <p:txBody>
              <a:bodyPr/>
              <a:lstStyle/>
              <a:p>
                <a:r>
                  <a:rPr lang="es-HN">
                    <a:noFill/>
                  </a:rPr>
                  <a:t> </a:t>
                </a:r>
              </a:p>
            </p:txBody>
          </p:sp>
        </mc:Fallback>
      </mc:AlternateContent>
      <p:sp>
        <p:nvSpPr>
          <p:cNvPr id="16" name="Rectángulo: esquinas redondeadas 15">
            <a:extLst>
              <a:ext uri="{FF2B5EF4-FFF2-40B4-BE49-F238E27FC236}">
                <a16:creationId xmlns:a16="http://schemas.microsoft.com/office/drawing/2014/main" id="{9DAF0B31-D642-4EF4-8D0F-4F43A74FB0D2}"/>
              </a:ext>
            </a:extLst>
          </p:cNvPr>
          <p:cNvSpPr/>
          <p:nvPr/>
        </p:nvSpPr>
        <p:spPr>
          <a:xfrm>
            <a:off x="1598212" y="1121134"/>
            <a:ext cx="3530379" cy="204891"/>
          </a:xfrm>
          <a:prstGeom prst="roundRect">
            <a:avLst/>
          </a:prstGeom>
          <a:noFill/>
          <a:ln w="31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7" name="Rectángulo: esquinas redondeadas 16">
            <a:extLst>
              <a:ext uri="{FF2B5EF4-FFF2-40B4-BE49-F238E27FC236}">
                <a16:creationId xmlns:a16="http://schemas.microsoft.com/office/drawing/2014/main" id="{8F7BD1DF-4860-44A7-AA5A-DAF575BB729A}"/>
              </a:ext>
            </a:extLst>
          </p:cNvPr>
          <p:cNvSpPr/>
          <p:nvPr/>
        </p:nvSpPr>
        <p:spPr>
          <a:xfrm>
            <a:off x="6941489" y="1110458"/>
            <a:ext cx="1001863" cy="583170"/>
          </a:xfrm>
          <a:prstGeom prst="roundRect">
            <a:avLst/>
          </a:prstGeom>
          <a:noFill/>
          <a:ln w="31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cxnSp>
        <p:nvCxnSpPr>
          <p:cNvPr id="19" name="Conector recto de flecha 18">
            <a:extLst>
              <a:ext uri="{FF2B5EF4-FFF2-40B4-BE49-F238E27FC236}">
                <a16:creationId xmlns:a16="http://schemas.microsoft.com/office/drawing/2014/main" id="{68DC1609-0137-4897-84E3-C9ADF64C2AAF}"/>
              </a:ext>
            </a:extLst>
          </p:cNvPr>
          <p:cNvCxnSpPr>
            <a:cxnSpLocks/>
            <a:endCxn id="17" idx="1"/>
          </p:cNvCxnSpPr>
          <p:nvPr/>
        </p:nvCxnSpPr>
        <p:spPr>
          <a:xfrm>
            <a:off x="5152444" y="1232452"/>
            <a:ext cx="1789045" cy="169591"/>
          </a:xfrm>
          <a:prstGeom prst="straightConnector1">
            <a:avLst/>
          </a:prstGeom>
          <a:ln w="317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455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heel(1)">
                                      <p:cBhvr>
                                        <p:cTn id="12" dur="2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heel(1)">
                                      <p:cBhvr>
                                        <p:cTn id="17" dur="2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heel(1)">
                                      <p:cBhvr>
                                        <p:cTn id="27" dur="20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inVertic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arn(inVertical)">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arn(inVertical)">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barn(inVertical)">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barn(inVertical)">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1" grpId="0"/>
      <p:bldP spid="12" grpId="0"/>
      <p:bldP spid="13" grpId="0"/>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4 Diagrama"/>
          <p:cNvGraphicFramePr/>
          <p:nvPr>
            <p:extLst>
              <p:ext uri="{D42A27DB-BD31-4B8C-83A1-F6EECF244321}">
                <p14:modId xmlns:p14="http://schemas.microsoft.com/office/powerpoint/2010/main" val="1193649013"/>
              </p:ext>
            </p:extLst>
          </p:nvPr>
        </p:nvGraphicFramePr>
        <p:xfrm>
          <a:off x="452430" y="1357298"/>
          <a:ext cx="8120098" cy="3460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Horizontal)">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5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7" name="6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24578" name="Picture 2"/>
          <p:cNvPicPr>
            <a:picLocks noChangeAspect="1" noChangeArrowheads="1"/>
          </p:cNvPicPr>
          <p:nvPr/>
        </p:nvPicPr>
        <p:blipFill>
          <a:blip r:embed="rId2"/>
          <a:srcRect/>
          <a:stretch>
            <a:fillRect/>
          </a:stretch>
        </p:blipFill>
        <p:spPr bwMode="auto">
          <a:xfrm>
            <a:off x="618081" y="1285860"/>
            <a:ext cx="8025885" cy="3238515"/>
          </a:xfrm>
          <a:prstGeom prst="rect">
            <a:avLst/>
          </a:prstGeom>
          <a:noFill/>
          <a:ln w="9525">
            <a:noFill/>
            <a:miter lim="800000"/>
            <a:headEnd/>
            <a:tailEnd/>
          </a:ln>
          <a:effectLst/>
        </p:spPr>
      </p:pic>
      <p:sp>
        <p:nvSpPr>
          <p:cNvPr id="9" name="8 CuadroTexto"/>
          <p:cNvSpPr txBox="1"/>
          <p:nvPr/>
        </p:nvSpPr>
        <p:spPr>
          <a:xfrm>
            <a:off x="1896684" y="5143512"/>
            <a:ext cx="530266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400" b="1" i="0" u="none" strike="noStrike" kern="1200" cap="none" spc="0" normalizeH="0" baseline="0" noProof="0" dirty="0">
                <a:ln>
                  <a:noFill/>
                </a:ln>
                <a:solidFill>
                  <a:srgbClr val="C00000"/>
                </a:solidFill>
                <a:effectLst/>
                <a:uLnTx/>
                <a:uFillTx/>
                <a:latin typeface="Calibri"/>
                <a:ea typeface="+mn-ea"/>
                <a:cs typeface="+mn-cs"/>
              </a:rPr>
              <a:t>Se observa que no hay dos bloques que se asignen en la misma línea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400" b="1" i="0" u="none" strike="noStrike" kern="1200" cap="none" spc="0" normalizeH="0" baseline="0" noProof="0" dirty="0">
                <a:ln>
                  <a:noFill/>
                </a:ln>
                <a:solidFill>
                  <a:srgbClr val="C00000"/>
                </a:solidFill>
                <a:effectLst/>
                <a:uLnTx/>
                <a:uFillTx/>
                <a:latin typeface="Calibri"/>
                <a:ea typeface="+mn-ea"/>
                <a:cs typeface="+mn-cs"/>
              </a:rPr>
              <a:t>que tengan el mismo numero de etiqueta.</a:t>
            </a:r>
          </a:p>
        </p:txBody>
      </p:sp>
      <p:sp>
        <p:nvSpPr>
          <p:cNvPr id="12" name="11 Rectángulo redondeado"/>
          <p:cNvSpPr/>
          <p:nvPr/>
        </p:nvSpPr>
        <p:spPr>
          <a:xfrm>
            <a:off x="3143240" y="1928802"/>
            <a:ext cx="285752" cy="28575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12 Rectángulo redondeado"/>
          <p:cNvSpPr/>
          <p:nvPr/>
        </p:nvSpPr>
        <p:spPr>
          <a:xfrm>
            <a:off x="4000496" y="1928802"/>
            <a:ext cx="285752" cy="28575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13 Rectángulo redondeado"/>
          <p:cNvSpPr/>
          <p:nvPr/>
        </p:nvSpPr>
        <p:spPr>
          <a:xfrm>
            <a:off x="6786578" y="1928802"/>
            <a:ext cx="285752" cy="28575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heel(1)">
                                      <p:cBhvr>
                                        <p:cTn id="1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85762" y="-24"/>
            <a:ext cx="8401080" cy="785818"/>
          </a:xfrm>
        </p:spPr>
        <p:txBody>
          <a:bodyPr>
            <a:normAutofit/>
          </a:bodyPr>
          <a:lstStyle/>
          <a:p>
            <a:r>
              <a:rPr lang="es-MX" sz="2800" b="1" dirty="0">
                <a:solidFill>
                  <a:srgbClr val="0070C0"/>
                </a:solidFill>
              </a:rPr>
              <a:t>ASIGNACION DIRECTA</a:t>
            </a:r>
          </a:p>
        </p:txBody>
      </p:sp>
      <p:graphicFrame>
        <p:nvGraphicFramePr>
          <p:cNvPr id="4" name="3 Diagrama"/>
          <p:cNvGraphicFramePr/>
          <p:nvPr>
            <p:extLst>
              <p:ext uri="{D42A27DB-BD31-4B8C-83A1-F6EECF244321}">
                <p14:modId xmlns:p14="http://schemas.microsoft.com/office/powerpoint/2010/main" val="2484492427"/>
              </p:ext>
            </p:extLst>
          </p:nvPr>
        </p:nvGraphicFramePr>
        <p:xfrm>
          <a:off x="642910" y="714356"/>
          <a:ext cx="7786742" cy="55641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4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5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6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Computadoras</a:t>
            </a: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s-MX"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026" name="Picture 2"/>
          <p:cNvPicPr>
            <a:picLocks noChangeAspect="1" noChangeArrowheads="1"/>
          </p:cNvPicPr>
          <p:nvPr/>
        </p:nvPicPr>
        <p:blipFill>
          <a:blip r:embed="rId2"/>
          <a:srcRect/>
          <a:stretch>
            <a:fillRect/>
          </a:stretch>
        </p:blipFill>
        <p:spPr bwMode="auto">
          <a:xfrm>
            <a:off x="3995188" y="71414"/>
            <a:ext cx="3505770" cy="6300803"/>
          </a:xfrm>
          <a:prstGeom prst="rect">
            <a:avLst/>
          </a:prstGeom>
          <a:noFill/>
          <a:ln w="9525">
            <a:noFill/>
            <a:miter lim="800000"/>
            <a:headEnd/>
            <a:tailEnd/>
          </a:ln>
          <a:effectLst/>
        </p:spPr>
      </p:pic>
      <p:sp>
        <p:nvSpPr>
          <p:cNvPr id="6" name="5 CuadroTexto"/>
          <p:cNvSpPr txBox="1"/>
          <p:nvPr/>
        </p:nvSpPr>
        <p:spPr>
          <a:xfrm>
            <a:off x="928662" y="2701349"/>
            <a:ext cx="196239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3200" b="1" i="0" u="none" strike="noStrike" kern="1200" cap="none" spc="0" normalizeH="0" baseline="0" noProof="0" dirty="0">
                <a:ln>
                  <a:noFill/>
                </a:ln>
                <a:solidFill>
                  <a:srgbClr val="C00000"/>
                </a:solidFill>
                <a:effectLst/>
                <a:uLnTx/>
                <a:uFillTx/>
                <a:latin typeface="Calibri"/>
                <a:ea typeface="+mn-ea"/>
                <a:cs typeface="+mn-cs"/>
              </a:rPr>
              <a:t>TRASHING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Horizontal)">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Marcador de pie de página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Marcador de número de diapositiva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5" name="Rectángulo 4"/>
              <p:cNvSpPr/>
              <p:nvPr/>
            </p:nvSpPr>
            <p:spPr>
              <a:xfrm>
                <a:off x="282840" y="365033"/>
                <a:ext cx="8424936" cy="5976664"/>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800" b="0" i="0" u="none" strike="noStrike" kern="1200" cap="none" spc="0" normalizeH="0" baseline="0" noProof="0" dirty="0">
                    <a:ln>
                      <a:noFill/>
                    </a:ln>
                    <a:solidFill>
                      <a:srgbClr val="0070C0"/>
                    </a:solidFill>
                    <a:effectLst/>
                    <a:uLnTx/>
                    <a:uFillTx/>
                    <a:latin typeface="Calibri"/>
                    <a:ea typeface="+mn-ea"/>
                    <a:cs typeface="+mn-cs"/>
                  </a:rPr>
                  <a:t>Donde el numero del bloque </a:t>
                </a:r>
                <a14:m>
                  <m:oMath xmlns:m="http://schemas.openxmlformats.org/officeDocument/2006/math">
                    <m: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m:t>
                    </m:r>
                    <m:f>
                      <m:fPr>
                        <m:ctrlP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fPr>
                      <m:num>
                        <m:r>
                          <m:rPr>
                            <m:sty m:val="p"/>
                          </m:rP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Direccion</m:t>
                        </m:r>
                        <m: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r>
                          <m:rPr>
                            <m:sty m:val="p"/>
                          </m:rP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de</m:t>
                        </m:r>
                        <m: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r>
                          <m:rPr>
                            <m:sty m:val="p"/>
                          </m:rP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byte</m:t>
                        </m:r>
                      </m:num>
                      <m:den>
                        <m:r>
                          <m:rPr>
                            <m:sty m:val="p"/>
                          </m:rP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Bytes</m:t>
                        </m:r>
                        <m: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r>
                          <m:rPr>
                            <m:sty m:val="p"/>
                          </m:rP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por</m:t>
                        </m:r>
                        <m: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r>
                          <m:rPr>
                            <m:sty m:val="p"/>
                          </m:rP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bloque</m:t>
                        </m:r>
                      </m:den>
                    </m:f>
                  </m:oMath>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800" b="0" i="0" u="none" strike="noStrike" kern="1200" cap="none" spc="0" normalizeH="0" baseline="0" noProof="0" dirty="0">
                    <a:ln>
                      <a:noFill/>
                    </a:ln>
                    <a:solidFill>
                      <a:srgbClr val="0070C0"/>
                    </a:solidFill>
                    <a:effectLst/>
                    <a:uLnTx/>
                    <a:uFillTx/>
                    <a:latin typeface="Calibri"/>
                    <a:ea typeface="+mn-ea"/>
                    <a:cs typeface="+mn-cs"/>
                  </a:rPr>
                  <a:t>Donde el numero del bloque </a:t>
                </a:r>
                <a14:m>
                  <m:oMath xmlns:m="http://schemas.openxmlformats.org/officeDocument/2006/math">
                    <m:r>
                      <a:rPr kumimoji="0" lang="es-HN" sz="18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m:t>
                    </m:r>
                    <m:f>
                      <m:fPr>
                        <m:ctrlPr>
                          <a:rPr kumimoji="0" lang="es-HN" sz="18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fPr>
                      <m:num>
                        <m: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36</m:t>
                        </m:r>
                      </m:num>
                      <m:den>
                        <m: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4</m:t>
                        </m:r>
                      </m:den>
                    </m:f>
                    <m: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=9</m:t>
                    </m:r>
                  </m:oMath>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rPr>
                        <m:t>m</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rPr>
                        <m:t>=8 </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rPr>
                        <m:t>l</m:t>
                      </m:r>
                      <m: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rPr>
                        <m:t>í</m:t>
                      </m:r>
                      <m:r>
                        <m:rPr>
                          <m:sty m:val="p"/>
                        </m:rPr>
                        <a:rPr kumimoji="0" lang="es-ES" sz="1800" b="0"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rPr>
                        <m:t>neas</m:t>
                      </m:r>
                    </m:oMath>
                  </m:oMathPara>
                </a14:m>
                <a:endParaRPr kumimoji="0" lang="es-HN" sz="1800" b="0" u="none" strike="noStrike" kern="1200" cap="none" spc="0" normalizeH="0" baseline="0" noProof="0" dirty="0">
                  <a:ln>
                    <a:noFill/>
                  </a:ln>
                  <a:solidFill>
                    <a:srgbClr val="0070C0"/>
                  </a:solidFill>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mc:Choice>
        <mc:Fallback xmlns="">
          <p:sp>
            <p:nvSpPr>
              <p:cNvPr id="5" name="Rectángulo 4"/>
              <p:cNvSpPr>
                <a:spLocks noRot="1" noChangeAspect="1" noMove="1" noResize="1" noEditPoints="1" noAdjustHandles="1" noChangeArrowheads="1" noChangeShapeType="1" noTextEdit="1"/>
              </p:cNvSpPr>
              <p:nvPr/>
            </p:nvSpPr>
            <p:spPr>
              <a:xfrm>
                <a:off x="282840" y="365033"/>
                <a:ext cx="8424936" cy="5976664"/>
              </a:xfrm>
              <a:prstGeom prst="rect">
                <a:avLst/>
              </a:prstGeom>
              <a:blipFill>
                <a:blip r:embed="rId2"/>
                <a:stretch>
                  <a:fillRect l="-433"/>
                </a:stretch>
              </a:blipFill>
              <a:ln>
                <a:solidFill>
                  <a:schemeClr val="bg1"/>
                </a:solidFill>
              </a:ln>
              <a:effectLst/>
            </p:spPr>
            <p:txBody>
              <a:bodyPr/>
              <a:lstStyle/>
              <a:p>
                <a:r>
                  <a:rPr lang="es-HN">
                    <a:noFill/>
                  </a:rPr>
                  <a:t> </a:t>
                </a:r>
              </a:p>
            </p:txBody>
          </p:sp>
        </mc:Fallback>
      </mc:AlternateContent>
      <p:sp>
        <p:nvSpPr>
          <p:cNvPr id="6" name="Rectángulo 5"/>
          <p:cNvSpPr/>
          <p:nvPr/>
        </p:nvSpPr>
        <p:spPr>
          <a:xfrm>
            <a:off x="395536" y="1196752"/>
            <a:ext cx="8312240" cy="1838336"/>
          </a:xfrm>
          <a:prstGeom prst="rect">
            <a:avLst/>
          </a:prstGeom>
          <a:solidFill>
            <a:schemeClr val="bg1"/>
          </a:solidFill>
          <a:ln w="1270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2000" b="0" i="0" u="none" strike="noStrike" kern="1200" cap="none" spc="0" normalizeH="0" baseline="0" noProof="0" dirty="0">
                <a:ln>
                  <a:noFill/>
                </a:ln>
                <a:solidFill>
                  <a:srgbClr val="0070C0"/>
                </a:solidFill>
                <a:effectLst/>
                <a:uLnTx/>
                <a:uFillTx/>
                <a:latin typeface="Calibri"/>
                <a:ea typeface="+mn-ea"/>
                <a:cs typeface="+mn-cs"/>
              </a:rPr>
              <a:t>Cuando se simula una cache se tiene que tener en cuenta el direccionamiento a bytes o a bloques multipalabra cuando se determina a que línea de cache se asigna una dirección. Por ejemplo si se tiene una cache de correspondencia directa de 32 bytes y un tamaño de bloque de 4 bytes, la dirección de byte 36 se asigna  a la línea 1 de cache. Por el contrario si la dirección 36 es dirección de bloque, se asigna a la línea 4. </a:t>
            </a:r>
          </a:p>
        </p:txBody>
      </p:sp>
      <p:sp>
        <p:nvSpPr>
          <p:cNvPr id="7" name="Rectángulo 6"/>
          <p:cNvSpPr/>
          <p:nvPr/>
        </p:nvSpPr>
        <p:spPr>
          <a:xfrm>
            <a:off x="678396" y="3281468"/>
            <a:ext cx="7787208" cy="648072"/>
          </a:xfrm>
          <a:prstGeom prst="rect">
            <a:avLst/>
          </a:prstGeom>
          <a:solidFill>
            <a:srgbClr val="0070C0"/>
          </a:solidFill>
          <a:ln w="9525"/>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600" b="0" i="0" u="none" strike="noStrike" kern="1200" cap="none" spc="0" normalizeH="0" baseline="0" noProof="0" dirty="0">
                <a:ln>
                  <a:noFill/>
                </a:ln>
                <a:solidFill>
                  <a:prstClr val="white"/>
                </a:solidFill>
                <a:effectLst/>
                <a:uLnTx/>
                <a:uFillTx/>
                <a:latin typeface="Calibri"/>
                <a:ea typeface="+mn-ea"/>
                <a:cs typeface="+mn-cs"/>
              </a:rPr>
              <a:t>Numero de Línea en cache = (Numero del bloque) modulo (Numero de líneas de cache)</a:t>
            </a:r>
          </a:p>
        </p:txBody>
      </p:sp>
      <p:sp>
        <p:nvSpPr>
          <p:cNvPr id="8" name="Rectángulo 7"/>
          <p:cNvSpPr/>
          <p:nvPr/>
        </p:nvSpPr>
        <p:spPr>
          <a:xfrm>
            <a:off x="601704" y="5519438"/>
            <a:ext cx="7787208" cy="648072"/>
          </a:xfrm>
          <a:prstGeom prst="rect">
            <a:avLst/>
          </a:prstGeom>
          <a:solidFill>
            <a:srgbClr val="0070C0"/>
          </a:solidFill>
          <a:ln w="9525"/>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600" b="0" i="0" u="none" strike="noStrike" kern="1200" cap="none" spc="0" normalizeH="0" baseline="0" noProof="0" dirty="0">
                <a:ln>
                  <a:noFill/>
                </a:ln>
                <a:solidFill>
                  <a:prstClr val="white"/>
                </a:solidFill>
                <a:effectLst/>
                <a:uLnTx/>
                <a:uFillTx/>
                <a:latin typeface="Calibri"/>
                <a:ea typeface="+mn-ea"/>
                <a:cs typeface="+mn-cs"/>
              </a:rPr>
              <a:t>Numero de Línea en cache = 9 modulo 8 = 1</a:t>
            </a:r>
          </a:p>
        </p:txBody>
      </p:sp>
      <p:sp>
        <p:nvSpPr>
          <p:cNvPr id="11" name="Rectángulo 10"/>
          <p:cNvSpPr/>
          <p:nvPr/>
        </p:nvSpPr>
        <p:spPr>
          <a:xfrm>
            <a:off x="838560" y="58313"/>
            <a:ext cx="7313496"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3200" b="1" i="0" u="none" strike="noStrike" kern="1200" cap="none" spc="0" normalizeH="0" baseline="0" noProof="0" dirty="0">
                <a:ln>
                  <a:noFill/>
                </a:ln>
                <a:solidFill>
                  <a:srgbClr val="0070C0"/>
                </a:solidFill>
                <a:effectLst/>
                <a:uLnTx/>
                <a:uFillTx/>
                <a:latin typeface="Calibri"/>
                <a:ea typeface="+mn-ea"/>
                <a:cs typeface="+mn-cs"/>
              </a:rPr>
              <a:t>Asignación de una dirección a un bloque de caché de varias palabras</a:t>
            </a:r>
            <a:endParaRPr kumimoji="0" lang="es-HN" sz="3200" b="1"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18852287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Marcador de pie de página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Marcador de número de diapositiva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Rectángulo 5"/>
          <p:cNvSpPr/>
          <p:nvPr/>
        </p:nvSpPr>
        <p:spPr>
          <a:xfrm>
            <a:off x="3172323" y="260648"/>
            <a:ext cx="279935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800" b="0" i="0" u="none" strike="noStrike" kern="1200" cap="none" spc="0" normalizeH="0" baseline="0" noProof="0" dirty="0">
                <a:ln>
                  <a:noFill/>
                </a:ln>
                <a:solidFill>
                  <a:srgbClr val="0070C0"/>
                </a:solidFill>
                <a:effectLst/>
                <a:uLnTx/>
                <a:uFillTx/>
                <a:latin typeface="Calibri"/>
                <a:ea typeface="+mn-ea"/>
                <a:cs typeface="+mn-cs"/>
              </a:rPr>
              <a:t>Si 36 es dirección de bloque</a:t>
            </a:r>
          </a:p>
        </p:txBody>
      </p:sp>
      <p:sp>
        <p:nvSpPr>
          <p:cNvPr id="7" name="Rectángulo 6"/>
          <p:cNvSpPr/>
          <p:nvPr/>
        </p:nvSpPr>
        <p:spPr>
          <a:xfrm>
            <a:off x="678396" y="629980"/>
            <a:ext cx="7787208" cy="648072"/>
          </a:xfrm>
          <a:prstGeom prst="rect">
            <a:avLst/>
          </a:prstGeom>
          <a:solidFill>
            <a:srgbClr val="0070C0"/>
          </a:solidFill>
          <a:ln w="9525"/>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600" b="0" i="0" u="none" strike="noStrike" kern="1200" cap="none" spc="0" normalizeH="0" baseline="0" noProof="0" dirty="0">
                <a:ln>
                  <a:noFill/>
                </a:ln>
                <a:solidFill>
                  <a:prstClr val="white"/>
                </a:solidFill>
                <a:effectLst/>
                <a:uLnTx/>
                <a:uFillTx/>
                <a:latin typeface="Calibri"/>
                <a:ea typeface="+mn-ea"/>
                <a:cs typeface="+mn-cs"/>
              </a:rPr>
              <a:t>Numero de Línea en cache = 36 modulo 8 = 4</a:t>
            </a:r>
          </a:p>
        </p:txBody>
      </p:sp>
      <p:sp>
        <p:nvSpPr>
          <p:cNvPr id="8" name="Rectángulo 7"/>
          <p:cNvSpPr/>
          <p:nvPr/>
        </p:nvSpPr>
        <p:spPr>
          <a:xfrm>
            <a:off x="1763688" y="1556792"/>
            <a:ext cx="5616624" cy="500700"/>
          </a:xfrm>
          <a:prstGeom prst="rect">
            <a:avLst/>
          </a:prstGeom>
          <a:solidFill>
            <a:schemeClr val="bg1"/>
          </a:solidFill>
          <a:ln>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800" b="0" i="0" u="none" strike="noStrike" kern="1200" cap="none" spc="0" normalizeH="0" baseline="0" noProof="0" dirty="0">
                <a:ln>
                  <a:noFill/>
                </a:ln>
                <a:solidFill>
                  <a:srgbClr val="0070C0"/>
                </a:solidFill>
                <a:effectLst/>
                <a:uLnTx/>
                <a:uFillTx/>
                <a:latin typeface="Calibri"/>
                <a:ea typeface="+mn-ea"/>
                <a:cs typeface="+mn-cs"/>
              </a:rPr>
              <a:t>36 = 4m + 4            m=8</a:t>
            </a:r>
          </a:p>
        </p:txBody>
      </p:sp>
      <p:pic>
        <p:nvPicPr>
          <p:cNvPr id="9" name="Imagen 8"/>
          <p:cNvPicPr>
            <a:picLocks noChangeAspect="1"/>
          </p:cNvPicPr>
          <p:nvPr/>
        </p:nvPicPr>
        <p:blipFill>
          <a:blip r:embed="rId2"/>
          <a:stretch>
            <a:fillRect/>
          </a:stretch>
        </p:blipFill>
        <p:spPr>
          <a:xfrm>
            <a:off x="2621124" y="2307244"/>
            <a:ext cx="3932076" cy="3933733"/>
          </a:xfrm>
          <a:prstGeom prst="rect">
            <a:avLst/>
          </a:prstGeom>
        </p:spPr>
      </p:pic>
    </p:spTree>
    <p:extLst>
      <p:ext uri="{BB962C8B-B14F-4D97-AF65-F5344CB8AC3E}">
        <p14:creationId xmlns:p14="http://schemas.microsoft.com/office/powerpoint/2010/main" val="40200212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9F6071C-5CF3-44F8-AD4C-A78C4DF6389F}"/>
              </a:ext>
            </a:extLst>
          </p:cNvPr>
          <p:cNvSpPr>
            <a:spLocks noGrp="1"/>
          </p:cNvSpPr>
          <p:nvPr>
            <p:ph type="dt" sz="half" idx="10"/>
          </p:nvPr>
        </p:nvSpPr>
        <p:spPr/>
        <p:txBody>
          <a:bodyPr/>
          <a:lstStyle/>
          <a:p>
            <a:r>
              <a:rPr lang="es-HN"/>
              <a:t>Ing. Miguel Aguilar</a:t>
            </a:r>
            <a:endParaRPr lang="es-MX"/>
          </a:p>
        </p:txBody>
      </p:sp>
      <p:sp>
        <p:nvSpPr>
          <p:cNvPr id="3" name="Marcador de pie de página 2">
            <a:extLst>
              <a:ext uri="{FF2B5EF4-FFF2-40B4-BE49-F238E27FC236}">
                <a16:creationId xmlns:a16="http://schemas.microsoft.com/office/drawing/2014/main" id="{B834E7DF-1AA3-4D58-8BE4-0B84AA3ADB3E}"/>
              </a:ext>
            </a:extLst>
          </p:cNvPr>
          <p:cNvSpPr>
            <a:spLocks noGrp="1"/>
          </p:cNvSpPr>
          <p:nvPr>
            <p:ph type="ftr" sz="quarter" idx="11"/>
          </p:nvPr>
        </p:nvSpPr>
        <p:spPr/>
        <p:txBody>
          <a:bodyPr/>
          <a:lstStyle/>
          <a:p>
            <a:r>
              <a:rPr lang="es-MX"/>
              <a:t>Arquitectura de Computadores</a:t>
            </a:r>
          </a:p>
        </p:txBody>
      </p:sp>
      <p:sp>
        <p:nvSpPr>
          <p:cNvPr id="4" name="Marcador de número de diapositiva 3">
            <a:extLst>
              <a:ext uri="{FF2B5EF4-FFF2-40B4-BE49-F238E27FC236}">
                <a16:creationId xmlns:a16="http://schemas.microsoft.com/office/drawing/2014/main" id="{B03446D7-DE26-49A2-90EE-2C84760F5FEB}"/>
              </a:ext>
            </a:extLst>
          </p:cNvPr>
          <p:cNvSpPr>
            <a:spLocks noGrp="1"/>
          </p:cNvSpPr>
          <p:nvPr>
            <p:ph type="sldNum" sz="quarter" idx="12"/>
          </p:nvPr>
        </p:nvSpPr>
        <p:spPr/>
        <p:txBody>
          <a:bodyPr/>
          <a:lstStyle/>
          <a:p>
            <a:fld id="{5B3FB27E-8011-4B47-ACF1-F2A542C1FF6D}" type="slidenum">
              <a:rPr lang="es-MX" smtClean="0"/>
              <a:pPr/>
              <a:t>95</a:t>
            </a:fld>
            <a:endParaRPr lang="es-MX"/>
          </a:p>
        </p:txBody>
      </p:sp>
      <p:pic>
        <p:nvPicPr>
          <p:cNvPr id="5" name="Imagen 4">
            <a:extLst>
              <a:ext uri="{FF2B5EF4-FFF2-40B4-BE49-F238E27FC236}">
                <a16:creationId xmlns:a16="http://schemas.microsoft.com/office/drawing/2014/main" id="{E5318A4F-9F3E-4760-BC4D-6F891E372A22}"/>
              </a:ext>
            </a:extLst>
          </p:cNvPr>
          <p:cNvPicPr>
            <a:picLocks noChangeAspect="1"/>
          </p:cNvPicPr>
          <p:nvPr/>
        </p:nvPicPr>
        <p:blipFill>
          <a:blip r:embed="rId2"/>
          <a:stretch>
            <a:fillRect/>
          </a:stretch>
        </p:blipFill>
        <p:spPr>
          <a:xfrm>
            <a:off x="1280164" y="102838"/>
            <a:ext cx="6592378" cy="6375055"/>
          </a:xfrm>
          <a:prstGeom prst="rect">
            <a:avLst/>
          </a:prstGeom>
        </p:spPr>
      </p:pic>
    </p:spTree>
    <p:extLst>
      <p:ext uri="{BB962C8B-B14F-4D97-AF65-F5344CB8AC3E}">
        <p14:creationId xmlns:p14="http://schemas.microsoft.com/office/powerpoint/2010/main" val="27359809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Marcador de pie de página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Marcador de número de diapositiva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6" name="Rectángulo 5"/>
              <p:cNvSpPr/>
              <p:nvPr/>
            </p:nvSpPr>
            <p:spPr>
              <a:xfrm>
                <a:off x="282840" y="260648"/>
                <a:ext cx="8424936" cy="5976664"/>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800" b="0" i="0" u="none" strike="noStrike" kern="1200" cap="none" spc="0" normalizeH="0" baseline="0" noProof="0" dirty="0">
                    <a:ln>
                      <a:noFill/>
                    </a:ln>
                    <a:solidFill>
                      <a:srgbClr val="0070C0"/>
                    </a:solidFill>
                    <a:effectLst/>
                    <a:uLnTx/>
                    <a:uFillTx/>
                    <a:latin typeface="Calibri"/>
                    <a:ea typeface="+mn-ea"/>
                    <a:cs typeface="+mn-cs"/>
                  </a:rPr>
                  <a:t>EJEMPLO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800" b="0" i="0" u="none" strike="noStrike" kern="1200" cap="none" spc="0" normalizeH="0" baseline="0" noProof="0" dirty="0">
                    <a:ln>
                      <a:noFill/>
                    </a:ln>
                    <a:solidFill>
                      <a:srgbClr val="0070C0"/>
                    </a:solidFill>
                    <a:effectLst/>
                    <a:uLnTx/>
                    <a:uFillTx/>
                    <a:latin typeface="Calibri"/>
                    <a:ea typeface="+mn-ea"/>
                    <a:cs typeface="+mn-cs"/>
                  </a:rPr>
                  <a:t>Considerar una cache de asignación directa con 64 líneas y tamaño de bloque de 16 Bytes. ¿Cual es el número de línea que corresponde a la dirección de byte 1200?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800" b="0" i="0" u="none" strike="noStrike" kern="1200" cap="none" spc="0" normalizeH="0" baseline="0" noProof="0" dirty="0">
                    <a:ln>
                      <a:noFill/>
                    </a:ln>
                    <a:solidFill>
                      <a:srgbClr val="0070C0"/>
                    </a:solidFill>
                    <a:effectLst/>
                    <a:uLnTx/>
                    <a:uFillTx/>
                    <a:latin typeface="Calibri"/>
                    <a:ea typeface="+mn-ea"/>
                    <a:cs typeface="+mn-cs"/>
                  </a:rPr>
                  <a:t>Donde el numero del bloque </a:t>
                </a:r>
                <a14:m>
                  <m:oMath xmlns:m="http://schemas.openxmlformats.org/officeDocument/2006/math">
                    <m: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m:t>
                    </m:r>
                    <m:f>
                      <m:fPr>
                        <m:ctrlP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fPr>
                      <m:num>
                        <m:r>
                          <m:rPr>
                            <m:sty m:val="p"/>
                          </m:rP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Direccion</m:t>
                        </m:r>
                        <m: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r>
                          <m:rPr>
                            <m:sty m:val="p"/>
                          </m:rP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de</m:t>
                        </m:r>
                        <m: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r>
                          <m:rPr>
                            <m:sty m:val="p"/>
                          </m:rP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byte</m:t>
                        </m:r>
                      </m:num>
                      <m:den>
                        <m:r>
                          <m:rPr>
                            <m:sty m:val="p"/>
                          </m:rP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Bytes</m:t>
                        </m:r>
                        <m: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r>
                          <m:rPr>
                            <m:sty m:val="p"/>
                          </m:rP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por</m:t>
                        </m:r>
                        <m: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r>
                          <m:rPr>
                            <m:sty m:val="p"/>
                          </m:rPr>
                          <a:rPr kumimoji="0" lang="es-HN" sz="18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bloque</m:t>
                        </m:r>
                      </m:den>
                    </m:f>
                  </m:oMath>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800" b="0" i="0" u="none" strike="noStrike" kern="1200" cap="none" spc="0" normalizeH="0" baseline="0" noProof="0" dirty="0">
                    <a:ln>
                      <a:noFill/>
                    </a:ln>
                    <a:solidFill>
                      <a:srgbClr val="0070C0"/>
                    </a:solidFill>
                    <a:effectLst/>
                    <a:uLnTx/>
                    <a:uFillTx/>
                    <a:latin typeface="Calibri"/>
                    <a:ea typeface="+mn-ea"/>
                    <a:cs typeface="+mn-cs"/>
                  </a:rPr>
                  <a:t>Obsérvese que este numero de bloque es el bloque que contiene todas las direcciones entre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begChr m:val="["/>
                        <m:endChr m:val="]"/>
                        <m:ctrlP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dPr>
                      <m:e>
                        <m:f>
                          <m:fPr>
                            <m:ctrlP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fPr>
                          <m:num>
                            <m: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𝐷𝑖𝑟𝑒𝑐𝑐𝑖𝑜𝑛</m:t>
                            </m:r>
                            <m: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𝑑𝑒</m:t>
                            </m:r>
                            <m: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𝑏𝑦𝑡𝑒</m:t>
                            </m:r>
                          </m:num>
                          <m:den>
                            <m: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𝐵𝑦𝑡𝑒𝑠</m:t>
                            </m:r>
                            <m: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𝑝𝑜𝑟</m:t>
                            </m:r>
                            <m: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𝑏𝑙𝑜𝑞𝑢𝑒</m:t>
                            </m:r>
                          </m:den>
                        </m:f>
                      </m:e>
                    </m:d>
                  </m:oMath>
                </a14:m>
                <a:r>
                  <a:rPr kumimoji="0" lang="es-HN" sz="1800" b="0" i="0" u="none" strike="noStrike" kern="1200" cap="none" spc="0" normalizeH="0" baseline="0" noProof="0" dirty="0">
                    <a:ln>
                      <a:noFill/>
                    </a:ln>
                    <a:solidFill>
                      <a:srgbClr val="0070C0"/>
                    </a:solidFill>
                    <a:effectLst/>
                    <a:uLnTx/>
                    <a:uFillTx/>
                    <a:latin typeface="Calibri"/>
                    <a:ea typeface="+mn-ea"/>
                    <a:cs typeface="+mn-cs"/>
                  </a:rPr>
                  <a:t> x Bytes por bloque = 1200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800" b="0" i="0" u="none" strike="noStrike" kern="1200" cap="none" spc="0" normalizeH="0" baseline="0" noProof="0" dirty="0">
                    <a:ln>
                      <a:noFill/>
                    </a:ln>
                    <a:solidFill>
                      <a:srgbClr val="0070C0"/>
                    </a:solidFill>
                    <a:effectLst/>
                    <a:uLnTx/>
                    <a:uFillTx/>
                    <a:latin typeface="Calibri"/>
                    <a:ea typeface="+mn-ea"/>
                    <a:cs typeface="+mn-cs"/>
                  </a:rPr>
                  <a:t>y</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begChr m:val="["/>
                        <m:endChr m:val="]"/>
                        <m:ctrlP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dPr>
                      <m:e>
                        <m:f>
                          <m:fPr>
                            <m:ctrlP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fPr>
                          <m:num>
                            <m: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𝐷𝑖𝑟𝑒𝑐𝑐𝑖𝑜𝑛</m:t>
                            </m:r>
                            <m: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𝑑𝑒</m:t>
                            </m:r>
                            <m: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𝑏𝑦𝑡𝑒</m:t>
                            </m:r>
                          </m:num>
                          <m:den>
                            <m: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𝐵𝑦𝑡𝑒𝑠</m:t>
                            </m:r>
                            <m: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𝑝𝑜𝑟</m:t>
                            </m:r>
                            <m: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𝑏𝑙𝑜𝑞𝑢𝑒</m:t>
                            </m:r>
                          </m:den>
                        </m:f>
                      </m:e>
                    </m:d>
                  </m:oMath>
                </a14:m>
                <a:r>
                  <a:rPr kumimoji="0" lang="es-HN" sz="1800" b="0" i="0" u="none" strike="noStrike" kern="1200" cap="none" spc="0" normalizeH="0" baseline="0" noProof="0" dirty="0">
                    <a:ln>
                      <a:noFill/>
                    </a:ln>
                    <a:solidFill>
                      <a:srgbClr val="0070C0"/>
                    </a:solidFill>
                    <a:effectLst/>
                    <a:uLnTx/>
                    <a:uFillTx/>
                    <a:latin typeface="Calibri"/>
                    <a:ea typeface="+mn-ea"/>
                    <a:cs typeface="+mn-cs"/>
                  </a:rPr>
                  <a:t> x Bytes por bloque + (Bytes por bloque – 1) = 1215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mc:Choice>
        <mc:Fallback xmlns="">
          <p:sp>
            <p:nvSpPr>
              <p:cNvPr id="6" name="Rectángulo 5"/>
              <p:cNvSpPr>
                <a:spLocks noRot="1" noChangeAspect="1" noMove="1" noResize="1" noEditPoints="1" noAdjustHandles="1" noChangeArrowheads="1" noChangeShapeType="1" noTextEdit="1"/>
              </p:cNvSpPr>
              <p:nvPr/>
            </p:nvSpPr>
            <p:spPr>
              <a:xfrm>
                <a:off x="282840" y="260648"/>
                <a:ext cx="8424936" cy="5976664"/>
              </a:xfrm>
              <a:prstGeom prst="rect">
                <a:avLst/>
              </a:prstGeom>
              <a:blipFill>
                <a:blip r:embed="rId3"/>
                <a:stretch>
                  <a:fillRect/>
                </a:stretch>
              </a:blipFill>
              <a:ln>
                <a:solidFill>
                  <a:schemeClr val="accent1"/>
                </a:solidFill>
              </a:ln>
              <a:effectLst>
                <a:outerShdw blurRad="50800" dist="38100" dir="2700000" algn="tl" rotWithShape="0">
                  <a:prstClr val="black">
                    <a:alpha val="40000"/>
                  </a:prstClr>
                </a:outerShdw>
              </a:effectLst>
            </p:spPr>
            <p:txBody>
              <a:bodyPr/>
              <a:lstStyle/>
              <a:p>
                <a:r>
                  <a:rPr lang="es-HN">
                    <a:noFill/>
                  </a:rPr>
                  <a:t> </a:t>
                </a:r>
              </a:p>
            </p:txBody>
          </p:sp>
        </mc:Fallback>
      </mc:AlternateContent>
      <p:sp>
        <p:nvSpPr>
          <p:cNvPr id="7" name="Rectángulo 6"/>
          <p:cNvSpPr/>
          <p:nvPr/>
        </p:nvSpPr>
        <p:spPr>
          <a:xfrm>
            <a:off x="601704" y="1340768"/>
            <a:ext cx="7787208" cy="648072"/>
          </a:xfrm>
          <a:prstGeom prst="rect">
            <a:avLst/>
          </a:prstGeom>
          <a:solidFill>
            <a:srgbClr val="0070C0"/>
          </a:solidFill>
          <a:ln w="9525"/>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HN" sz="1600" b="0" i="0" u="none" strike="noStrike" kern="1200" cap="none" spc="0" normalizeH="0" baseline="0" noProof="0" dirty="0">
                <a:ln>
                  <a:noFill/>
                </a:ln>
                <a:solidFill>
                  <a:prstClr val="white"/>
                </a:solidFill>
                <a:effectLst/>
                <a:uLnTx/>
                <a:uFillTx/>
                <a:latin typeface="Calibri"/>
                <a:ea typeface="+mn-ea"/>
                <a:cs typeface="+mn-cs"/>
              </a:rPr>
              <a:t>Numero de Línea en cache = (Numero del bloque) modulo (Numero de líneas de cache)</a:t>
            </a:r>
          </a:p>
        </p:txBody>
      </p:sp>
      <mc:AlternateContent xmlns:mc="http://schemas.openxmlformats.org/markup-compatibility/2006" xmlns:a14="http://schemas.microsoft.com/office/drawing/2010/main">
        <mc:Choice Requires="a14">
          <p:sp>
            <p:nvSpPr>
              <p:cNvPr id="13" name="Rectángulo 12"/>
              <p:cNvSpPr/>
              <p:nvPr/>
            </p:nvSpPr>
            <p:spPr>
              <a:xfrm>
                <a:off x="304800" y="5197540"/>
                <a:ext cx="4572000" cy="762773"/>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800" b="0" i="0" u="none" strike="noStrike" kern="1200" cap="none" spc="0" normalizeH="0" baseline="0" noProof="0" dirty="0">
                    <a:ln>
                      <a:noFill/>
                    </a:ln>
                    <a:solidFill>
                      <a:srgbClr val="0070C0"/>
                    </a:solidFill>
                    <a:effectLst/>
                    <a:uLnTx/>
                    <a:uFillTx/>
                    <a:latin typeface="Calibri"/>
                    <a:ea typeface="+mn-ea"/>
                    <a:cs typeface="+mn-cs"/>
                  </a:rPr>
                  <a:t>Numero del bloque  </a:t>
                </a:r>
                <a14:m>
                  <m:oMath xmlns:m="http://schemas.openxmlformats.org/officeDocument/2006/math">
                    <m:r>
                      <a:rPr kumimoji="0" lang="es-HN" sz="18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m:t>
                    </m:r>
                    <m:f>
                      <m:fPr>
                        <m:ctrlPr>
                          <a:rPr kumimoji="0" lang="es-HN" sz="18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fPr>
                      <m:num>
                        <m:r>
                          <a:rPr kumimoji="0" lang="es-HN" sz="1800" b="0" i="0" u="none" strike="noStrike" kern="1200" cap="none" spc="0" normalizeH="0" baseline="0" noProof="0">
                            <a:ln>
                              <a:noFill/>
                            </a:ln>
                            <a:solidFill>
                              <a:srgbClr val="0070C0"/>
                            </a:solidFill>
                            <a:effectLst/>
                            <a:uLnTx/>
                            <a:uFillTx/>
                            <a:latin typeface="Cambria Math" panose="02040503050406030204" pitchFamily="18" charset="0"/>
                            <a:ea typeface="+mn-ea"/>
                            <a:cs typeface="+mn-cs"/>
                          </a:rPr>
                          <m:t>1200</m:t>
                        </m:r>
                      </m:num>
                      <m:den>
                        <m:r>
                          <a:rPr kumimoji="0" lang="es-HN" sz="1800" b="0" i="0" u="none" strike="noStrike" kern="1200" cap="none" spc="0" normalizeH="0" baseline="0" noProof="0">
                            <a:ln>
                              <a:noFill/>
                            </a:ln>
                            <a:solidFill>
                              <a:srgbClr val="0070C0"/>
                            </a:solidFill>
                            <a:effectLst/>
                            <a:uLnTx/>
                            <a:uFillTx/>
                            <a:latin typeface="Cambria Math" panose="02040503050406030204" pitchFamily="18" charset="0"/>
                            <a:ea typeface="+mn-ea"/>
                            <a:cs typeface="+mn-cs"/>
                          </a:rPr>
                          <m:t>16</m:t>
                        </m:r>
                      </m:den>
                    </m:f>
                    <m:r>
                      <a:rPr kumimoji="0" lang="es-HN" sz="1800" b="0"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=75</m:t>
                    </m:r>
                  </m:oMath>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800" b="0" i="0" u="none" strike="noStrike" kern="1200" cap="none" spc="0" normalizeH="0" baseline="0" noProof="0" dirty="0">
                    <a:ln>
                      <a:noFill/>
                    </a:ln>
                    <a:solidFill>
                      <a:srgbClr val="0070C0"/>
                    </a:solidFill>
                    <a:effectLst/>
                    <a:uLnTx/>
                    <a:uFillTx/>
                    <a:latin typeface="Calibri"/>
                    <a:ea typeface="+mn-ea"/>
                    <a:cs typeface="+mn-cs"/>
                  </a:rPr>
                  <a:t>Línea de cache = 75 modulo 64 = 11</a:t>
                </a:r>
              </a:p>
            </p:txBody>
          </p:sp>
        </mc:Choice>
        <mc:Fallback xmlns="">
          <p:sp>
            <p:nvSpPr>
              <p:cNvPr id="13" name="Rectángulo 12"/>
              <p:cNvSpPr>
                <a:spLocks noRot="1" noChangeAspect="1" noMove="1" noResize="1" noEditPoints="1" noAdjustHandles="1" noChangeArrowheads="1" noChangeShapeType="1" noTextEdit="1"/>
              </p:cNvSpPr>
              <p:nvPr/>
            </p:nvSpPr>
            <p:spPr>
              <a:xfrm>
                <a:off x="304800" y="5197540"/>
                <a:ext cx="4572000" cy="762773"/>
              </a:xfrm>
              <a:prstGeom prst="rect">
                <a:avLst/>
              </a:prstGeom>
              <a:blipFill rotWithShape="0">
                <a:blip r:embed="rId4"/>
                <a:stretch>
                  <a:fillRect l="-1067" b="-12000"/>
                </a:stretch>
              </a:blipFill>
            </p:spPr>
            <p:txBody>
              <a:bodyPr/>
              <a:lstStyle/>
              <a:p>
                <a:r>
                  <a:rPr lang="es-HN">
                    <a:noFill/>
                  </a:rPr>
                  <a:t> </a:t>
                </a:r>
              </a:p>
            </p:txBody>
          </p:sp>
        </mc:Fallback>
      </mc:AlternateContent>
    </p:spTree>
    <p:extLst>
      <p:ext uri="{BB962C8B-B14F-4D97-AF65-F5344CB8AC3E}">
        <p14:creationId xmlns:p14="http://schemas.microsoft.com/office/powerpoint/2010/main" val="14848090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Marcador de pie de página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Marcador de número de diapositiva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5" name="Imagen 4"/>
          <p:cNvPicPr>
            <a:picLocks noChangeAspect="1"/>
          </p:cNvPicPr>
          <p:nvPr/>
        </p:nvPicPr>
        <p:blipFill>
          <a:blip r:embed="rId2"/>
          <a:stretch>
            <a:fillRect/>
          </a:stretch>
        </p:blipFill>
        <p:spPr>
          <a:xfrm>
            <a:off x="639924" y="692696"/>
            <a:ext cx="4968552" cy="4970646"/>
          </a:xfrm>
          <a:prstGeom prst="rect">
            <a:avLst/>
          </a:prstGeom>
        </p:spPr>
      </p:pic>
      <p:pic>
        <p:nvPicPr>
          <p:cNvPr id="8" name="Imagen 7"/>
          <p:cNvPicPr>
            <a:picLocks noChangeAspect="1"/>
          </p:cNvPicPr>
          <p:nvPr/>
        </p:nvPicPr>
        <p:blipFill>
          <a:blip r:embed="rId3"/>
          <a:stretch>
            <a:fillRect/>
          </a:stretch>
        </p:blipFill>
        <p:spPr>
          <a:xfrm>
            <a:off x="6444208" y="120017"/>
            <a:ext cx="1911700" cy="6236333"/>
          </a:xfrm>
          <a:prstGeom prst="rect">
            <a:avLst/>
          </a:prstGeom>
        </p:spPr>
      </p:pic>
    </p:spTree>
    <p:extLst>
      <p:ext uri="{BB962C8B-B14F-4D97-AF65-F5344CB8AC3E}">
        <p14:creationId xmlns:p14="http://schemas.microsoft.com/office/powerpoint/2010/main" val="25457251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a:srcRect/>
          <a:stretch>
            <a:fillRect/>
          </a:stretch>
        </p:blipFill>
        <p:spPr bwMode="auto">
          <a:xfrm>
            <a:off x="2617603" y="3645024"/>
            <a:ext cx="3768897" cy="2802263"/>
          </a:xfrm>
          <a:prstGeom prst="rect">
            <a:avLst/>
          </a:prstGeom>
          <a:noFill/>
          <a:ln w="9525">
            <a:noFill/>
            <a:miter lim="800000"/>
            <a:headEnd/>
            <a:tailEnd/>
          </a:ln>
          <a:effectLst/>
        </p:spPr>
      </p:pic>
      <p:sp>
        <p:nvSpPr>
          <p:cNvPr id="4" name="3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4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5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2" name="Rectángulo 1"/>
          <p:cNvSpPr/>
          <p:nvPr/>
        </p:nvSpPr>
        <p:spPr>
          <a:xfrm>
            <a:off x="287523" y="381353"/>
            <a:ext cx="8568952" cy="3143893"/>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800" b="0" i="0" u="none" strike="noStrike" kern="1200" cap="none" spc="0" normalizeH="0" baseline="0" noProof="0" dirty="0">
                <a:ln>
                  <a:noFill/>
                </a:ln>
                <a:solidFill>
                  <a:srgbClr val="0070C0"/>
                </a:solidFill>
                <a:effectLst/>
                <a:uLnTx/>
                <a:uFillTx/>
                <a:latin typeface="Calibri"/>
                <a:ea typeface="+mn-ea"/>
                <a:cs typeface="+mn-cs"/>
              </a:rPr>
              <a:t>EJEMPLO</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HN" sz="1800" b="0" i="0" u="none" strike="noStrike" kern="1200" cap="none" spc="0" normalizeH="0" baseline="0" noProof="0" dirty="0">
                <a:ln>
                  <a:noFill/>
                </a:ln>
                <a:solidFill>
                  <a:srgbClr val="0070C0"/>
                </a:solidFill>
                <a:effectLst/>
                <a:uLnTx/>
                <a:uFillTx/>
                <a:latin typeface="Calibri"/>
                <a:ea typeface="+mn-ea"/>
                <a:cs typeface="+mn-cs"/>
              </a:rPr>
              <a:t>Calcular la tasa de aciertos y el tiempo promedio de acceso de un programa que se ejecuta en una computadora en la que se dispone de una memoria cache de asignación directa, con cuatro líneas de 16 palabras. El tiempo de acceso a la memoria cache es de 80 ns, en tanto que el tiempo requerido para transferir un bloque de desde memoria principal a la memoria cache es de 2500ns. Se supone que la arquitectura utiliza carga inmediata y la cache está vacía en el instante inicial. Se ejecuta un programa desde la posición de memoria 48 hasta la 95, tras lo cual el programa repite 10 veces un lazo entre las direcciones 15 y 31 antes de detenerse. Considerar la distribución física de las memorias mostradas a continuación:</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HN" sz="1200" b="0" i="0" u="none" strike="noStrike" kern="1200" cap="none" spc="0" normalizeH="0" baseline="0" noProof="0">
                <a:ln>
                  <a:noFill/>
                </a:ln>
                <a:solidFill>
                  <a:prstClr val="black">
                    <a:tint val="75000"/>
                  </a:prstClr>
                </a:solidFill>
                <a:effectLst/>
                <a:uLnTx/>
                <a:uFillTx/>
                <a:latin typeface="Calibri"/>
                <a:ea typeface="+mn-ea"/>
                <a:cs typeface="+mn-cs"/>
              </a:rPr>
              <a:t>Ing. Miguel Aguilar</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2 Marcador de pie de página"/>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prstClr val="black">
                    <a:tint val="75000"/>
                  </a:prstClr>
                </a:solidFill>
                <a:effectLst/>
                <a:uLnTx/>
                <a:uFillTx/>
                <a:latin typeface="Calibri"/>
                <a:ea typeface="+mn-ea"/>
                <a:cs typeface="+mn-cs"/>
              </a:rPr>
              <a:t>Arquitectura de Computadores</a:t>
            </a:r>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3FB27E-8011-4B47-ACF1-F2A542C1FF6D}" type="slidenum">
              <a:rPr kumimoji="0" lang="es-MX"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s-MX"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8 Marco"/>
          <p:cNvSpPr/>
          <p:nvPr/>
        </p:nvSpPr>
        <p:spPr>
          <a:xfrm>
            <a:off x="750066" y="2410101"/>
            <a:ext cx="7643866" cy="1257259"/>
          </a:xfrm>
          <a:prstGeom prst="frame">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400" b="0" i="0" u="none" strike="noStrike" kern="1200" cap="none" spc="0" normalizeH="0" baseline="0" noProof="0" dirty="0">
                <a:ln>
                  <a:noFill/>
                </a:ln>
                <a:solidFill>
                  <a:srgbClr val="002060"/>
                </a:solidFill>
                <a:effectLst/>
                <a:uLnTx/>
                <a:uFillTx/>
                <a:latin typeface="Calibri"/>
                <a:ea typeface="Calibri"/>
                <a:cs typeface="Times New Roman"/>
              </a:rPr>
              <a:t>T</a:t>
            </a:r>
            <a:r>
              <a:rPr kumimoji="0" lang="es-MX" sz="2400" b="0" i="0" u="none" strike="noStrike" kern="1200" cap="none" spc="0" normalizeH="0" baseline="-25000" noProof="0" dirty="0">
                <a:ln>
                  <a:noFill/>
                </a:ln>
                <a:solidFill>
                  <a:srgbClr val="002060"/>
                </a:solidFill>
                <a:effectLst/>
                <a:uLnTx/>
                <a:uFillTx/>
                <a:latin typeface="Calibri"/>
                <a:ea typeface="Calibri"/>
                <a:cs typeface="Times New Roman"/>
              </a:rPr>
              <a:t>S</a:t>
            </a:r>
            <a:r>
              <a:rPr kumimoji="0" lang="es-MX" sz="2400" b="0" i="0" u="none" strike="noStrike" kern="1200" cap="none" spc="0" normalizeH="0" baseline="0" noProof="0" dirty="0">
                <a:ln>
                  <a:noFill/>
                </a:ln>
                <a:solidFill>
                  <a:srgbClr val="002060"/>
                </a:solidFill>
                <a:effectLst/>
                <a:uLnTx/>
                <a:uFillTx/>
                <a:latin typeface="Calibri"/>
                <a:ea typeface="Calibri"/>
                <a:cs typeface="Times New Roman"/>
              </a:rPr>
              <a:t> = H x T</a:t>
            </a:r>
            <a:r>
              <a:rPr kumimoji="0" lang="es-MX" sz="2400" b="0" i="0" u="none" strike="noStrike" kern="1200" cap="none" spc="0" normalizeH="0" baseline="-25000" noProof="0" dirty="0">
                <a:ln>
                  <a:noFill/>
                </a:ln>
                <a:solidFill>
                  <a:srgbClr val="002060"/>
                </a:solidFill>
                <a:effectLst/>
                <a:uLnTx/>
                <a:uFillTx/>
                <a:latin typeface="Calibri"/>
                <a:ea typeface="Calibri"/>
                <a:cs typeface="Times New Roman"/>
              </a:rPr>
              <a:t>1</a:t>
            </a:r>
            <a:r>
              <a:rPr kumimoji="0" lang="es-MX" sz="2400" b="0" i="0" u="none" strike="noStrike" kern="1200" cap="none" spc="0" normalizeH="0" baseline="0" noProof="0" dirty="0">
                <a:ln>
                  <a:noFill/>
                </a:ln>
                <a:solidFill>
                  <a:srgbClr val="002060"/>
                </a:solidFill>
                <a:effectLst/>
                <a:uLnTx/>
                <a:uFillTx/>
                <a:latin typeface="Calibri"/>
                <a:ea typeface="Calibri"/>
                <a:cs typeface="Times New Roman"/>
              </a:rPr>
              <a:t> + ( 1 – H ) x ( T</a:t>
            </a:r>
            <a:r>
              <a:rPr kumimoji="0" lang="es-MX" sz="2400" b="0" i="0" u="none" strike="noStrike" kern="1200" cap="none" spc="0" normalizeH="0" baseline="-25000" noProof="0" dirty="0">
                <a:ln>
                  <a:noFill/>
                </a:ln>
                <a:solidFill>
                  <a:srgbClr val="002060"/>
                </a:solidFill>
                <a:effectLst/>
                <a:uLnTx/>
                <a:uFillTx/>
                <a:latin typeface="Calibri"/>
                <a:ea typeface="Calibri"/>
                <a:cs typeface="Times New Roman"/>
              </a:rPr>
              <a:t>1</a:t>
            </a:r>
            <a:r>
              <a:rPr kumimoji="0" lang="es-MX" sz="2400" b="0" i="0" u="none" strike="noStrike" kern="1200" cap="none" spc="0" normalizeH="0" baseline="0" noProof="0" dirty="0">
                <a:ln>
                  <a:noFill/>
                </a:ln>
                <a:solidFill>
                  <a:srgbClr val="002060"/>
                </a:solidFill>
                <a:effectLst/>
                <a:uLnTx/>
                <a:uFillTx/>
                <a:latin typeface="Calibri"/>
                <a:ea typeface="Calibri"/>
                <a:cs typeface="Times New Roman"/>
              </a:rPr>
              <a:t> + T</a:t>
            </a:r>
            <a:r>
              <a:rPr kumimoji="0" lang="es-MX" sz="2400" b="0" i="0" u="none" strike="noStrike" kern="1200" cap="none" spc="0" normalizeH="0" baseline="-25000" noProof="0" dirty="0">
                <a:ln>
                  <a:noFill/>
                </a:ln>
                <a:solidFill>
                  <a:srgbClr val="002060"/>
                </a:solidFill>
                <a:effectLst/>
                <a:uLnTx/>
                <a:uFillTx/>
                <a:latin typeface="Calibri"/>
                <a:ea typeface="Calibri"/>
                <a:cs typeface="Times New Roman"/>
              </a:rPr>
              <a:t>2</a:t>
            </a:r>
            <a:r>
              <a:rPr kumimoji="0" lang="es-MX" sz="2400" b="0" i="0" u="none" strike="noStrike" kern="1200" cap="none" spc="0" normalizeH="0" baseline="0" noProof="0" dirty="0">
                <a:ln>
                  <a:noFill/>
                </a:ln>
                <a:solidFill>
                  <a:srgbClr val="002060"/>
                </a:solidFill>
                <a:effectLst/>
                <a:uLnTx/>
                <a:uFillTx/>
                <a:latin typeface="Calibri"/>
                <a:ea typeface="Calibri"/>
                <a:cs typeface="Times New Roman"/>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2400" b="0" i="0" u="none" strike="noStrike" kern="1200" cap="none" spc="0" normalizeH="0" baseline="0" noProof="0" dirty="0">
              <a:ln>
                <a:noFill/>
              </a:ln>
              <a:solidFill>
                <a:srgbClr val="002060"/>
              </a:solidFill>
              <a:effectLst/>
              <a:uLnTx/>
              <a:uFillTx/>
              <a:latin typeface="Calibri"/>
              <a:ea typeface="Calibri"/>
              <a:cs typeface="Times New Roman"/>
            </a:endParaRPr>
          </a:p>
        </p:txBody>
      </p:sp>
      <mc:AlternateContent xmlns:mc="http://schemas.openxmlformats.org/markup-compatibility/2006" xmlns:a14="http://schemas.microsoft.com/office/drawing/2010/main">
        <mc:Choice Requires="a14">
          <p:sp>
            <p:nvSpPr>
              <p:cNvPr id="8" name="CuadroTexto 7"/>
              <p:cNvSpPr txBox="1"/>
              <p:nvPr/>
            </p:nvSpPr>
            <p:spPr>
              <a:xfrm>
                <a:off x="2570970" y="960753"/>
                <a:ext cx="2686954" cy="6144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H</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m:t>
                      </m:r>
                      <m:f>
                        <m:fPr>
                          <m:ctrlP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fPr>
                        <m:num>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Numero</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de</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aciertos</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 </m:t>
                          </m:r>
                        </m:num>
                        <m:den>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Numero</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total</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accesos</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 </m:t>
                          </m:r>
                        </m:den>
                      </m:f>
                    </m:oMath>
                  </m:oMathPara>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mc:Choice>
        <mc:Fallback xmlns="">
          <p:sp>
            <p:nvSpPr>
              <p:cNvPr id="8" name="CuadroTexto 7"/>
              <p:cNvSpPr txBox="1">
                <a:spLocks noRot="1" noChangeAspect="1" noMove="1" noResize="1" noEditPoints="1" noAdjustHandles="1" noChangeArrowheads="1" noChangeShapeType="1" noTextEdit="1"/>
              </p:cNvSpPr>
              <p:nvPr/>
            </p:nvSpPr>
            <p:spPr>
              <a:xfrm>
                <a:off x="2570970" y="960753"/>
                <a:ext cx="2686954" cy="614464"/>
              </a:xfrm>
              <a:prstGeom prst="rect">
                <a:avLst/>
              </a:prstGeom>
              <a:blipFill>
                <a:blip r:embed="rId2"/>
                <a:stretch>
                  <a:fillRect/>
                </a:stretch>
              </a:blipFill>
            </p:spPr>
            <p:txBody>
              <a:bodyPr/>
              <a:lstStyle/>
              <a:p>
                <a:r>
                  <a:rPr lang="es-HN">
                    <a:noFill/>
                  </a:rPr>
                  <a:t> </a:t>
                </a:r>
              </a:p>
            </p:txBody>
          </p:sp>
        </mc:Fallback>
      </mc:AlternateContent>
      <mc:AlternateContent xmlns:mc="http://schemas.openxmlformats.org/markup-compatibility/2006" xmlns:a14="http://schemas.microsoft.com/office/drawing/2010/main">
        <mc:Choice Requires="a14">
          <p:sp>
            <p:nvSpPr>
              <p:cNvPr id="9" name="CuadroTexto 8"/>
              <p:cNvSpPr txBox="1"/>
              <p:nvPr/>
            </p:nvSpPr>
            <p:spPr>
              <a:xfrm>
                <a:off x="207631" y="4467949"/>
                <a:ext cx="8093113" cy="63023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bPr>
                        <m:e>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T</m:t>
                          </m:r>
                        </m:e>
                        <m:sub>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S</m:t>
                          </m:r>
                        </m:sub>
                      </m:sSub>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m:t>
                      </m:r>
                      <m:f>
                        <m:fPr>
                          <m:ctrlP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fPr>
                        <m:num>
                          <m:d>
                            <m:dPr>
                              <m:ctrlP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dPr>
                            <m:e>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Numero</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de</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aciertos</m:t>
                              </m:r>
                            </m:e>
                          </m:d>
                          <m:d>
                            <m:dPr>
                              <m:ctrlP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dPr>
                            <m:e>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Tiempo</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de</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acierto</m:t>
                              </m:r>
                            </m:e>
                          </m:d>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m:t>
                          </m:r>
                          <m:d>
                            <m:dPr>
                              <m:ctrlPr>
                                <a:rPr kumimoji="0" lang="es-HN"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dPr>
                            <m:e>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Numero</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de</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fallos</m:t>
                              </m:r>
                            </m:e>
                          </m:d>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Tiempo</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de</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fallo</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m:t>
                          </m:r>
                        </m:num>
                        <m:den>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Numero</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total</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 </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accesos</m:t>
                          </m:r>
                          <m:r>
                            <m:rPr>
                              <m:nor/>
                            </m:rPr>
                            <a:rPr kumimoji="0" lang="es-HN" sz="1800" b="0" i="0" u="none" strike="noStrike" kern="1200" cap="none" spc="0" normalizeH="0" baseline="0" noProof="0" smtClean="0">
                              <a:ln>
                                <a:noFill/>
                              </a:ln>
                              <a:solidFill>
                                <a:srgbClr val="0070C0"/>
                              </a:solidFill>
                              <a:effectLst/>
                              <a:uLnTx/>
                              <a:uFillTx/>
                              <a:latin typeface="Calibri"/>
                              <a:ea typeface="+mn-ea"/>
                              <a:cs typeface="+mn-cs"/>
                            </a:rPr>
                            <m:t> </m:t>
                          </m:r>
                        </m:den>
                      </m:f>
                    </m:oMath>
                  </m:oMathPara>
                </a14:m>
                <a:endParaRPr kumimoji="0" lang="es-HN" sz="1800" b="0" i="0" u="none" strike="noStrike" kern="1200" cap="none" spc="0" normalizeH="0" baseline="0" noProof="0" dirty="0">
                  <a:ln>
                    <a:noFill/>
                  </a:ln>
                  <a:solidFill>
                    <a:srgbClr val="0070C0"/>
                  </a:solidFill>
                  <a:effectLst/>
                  <a:uLnTx/>
                  <a:uFillTx/>
                  <a:latin typeface="Calibri"/>
                  <a:ea typeface="+mn-ea"/>
                  <a:cs typeface="+mn-cs"/>
                </a:endParaRPr>
              </a:p>
            </p:txBody>
          </p:sp>
        </mc:Choice>
        <mc:Fallback xmlns="">
          <p:sp>
            <p:nvSpPr>
              <p:cNvPr id="9" name="CuadroTexto 8"/>
              <p:cNvSpPr txBox="1">
                <a:spLocks noRot="1" noChangeAspect="1" noMove="1" noResize="1" noEditPoints="1" noAdjustHandles="1" noChangeArrowheads="1" noChangeShapeType="1" noTextEdit="1"/>
              </p:cNvSpPr>
              <p:nvPr/>
            </p:nvSpPr>
            <p:spPr>
              <a:xfrm>
                <a:off x="207631" y="4467949"/>
                <a:ext cx="8093113" cy="630237"/>
              </a:xfrm>
              <a:prstGeom prst="rect">
                <a:avLst/>
              </a:prstGeom>
              <a:blipFill>
                <a:blip r:embed="rId3"/>
                <a:stretch>
                  <a:fillRect/>
                </a:stretch>
              </a:blipFill>
            </p:spPr>
            <p:txBody>
              <a:bodyPr/>
              <a:lstStyle/>
              <a:p>
                <a:r>
                  <a:rPr lang="es-HN">
                    <a:noFill/>
                  </a:rPr>
                  <a:t> </a:t>
                </a:r>
              </a:p>
            </p:txBody>
          </p:sp>
        </mc:Fallback>
      </mc:AlternateContent>
    </p:spTree>
  </p:cSld>
  <p:clrMapOvr>
    <a:masterClrMapping/>
  </p:clrMapOvr>
</p:sld>
</file>

<file path=ppt/theme/theme1.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C73BA8A12B0D4A938DDEB631A9608A" ma:contentTypeVersion="7" ma:contentTypeDescription="Create a new document." ma:contentTypeScope="" ma:versionID="55c6d99e0df649cdb93eaaa30e607c8a">
  <xsd:schema xmlns:xsd="http://www.w3.org/2001/XMLSchema" xmlns:xs="http://www.w3.org/2001/XMLSchema" xmlns:p="http://schemas.microsoft.com/office/2006/metadata/properties" xmlns:ns3="3a152a96-9317-4406-a965-547ecafc443b" xmlns:ns4="1bbdf90b-8011-4efd-a22b-8c01e8c28134" targetNamespace="http://schemas.microsoft.com/office/2006/metadata/properties" ma:root="true" ma:fieldsID="91307ccee9fc776dcec6b53f221a4239" ns3:_="" ns4:_="">
    <xsd:import namespace="3a152a96-9317-4406-a965-547ecafc443b"/>
    <xsd:import namespace="1bbdf90b-8011-4efd-a22b-8c01e8c28134"/>
    <xsd:element name="properties">
      <xsd:complexType>
        <xsd:sequence>
          <xsd:element name="documentManagement">
            <xsd:complexType>
              <xsd:all>
                <xsd:element ref="ns3:MediaServiceMetadata" minOccurs="0"/>
                <xsd:element ref="ns3:MediaServiceFastMetadata" minOccurs="0"/>
                <xsd:element ref="ns3:MediaServiceDateTaken"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152a96-9317-4406-a965-547ecafc44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_activity" ma:index="14"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bbdf90b-8011-4efd-a22b-8c01e8c28134"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3a152a96-9317-4406-a965-547ecafc443b" xsi:nil="true"/>
  </documentManagement>
</p:properties>
</file>

<file path=customXml/itemProps1.xml><?xml version="1.0" encoding="utf-8"?>
<ds:datastoreItem xmlns:ds="http://schemas.openxmlformats.org/officeDocument/2006/customXml" ds:itemID="{2D3D2C4C-21F7-4FE8-8D9D-5EF8EC1C0A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152a96-9317-4406-a965-547ecafc443b"/>
    <ds:schemaRef ds:uri="1bbdf90b-8011-4efd-a22b-8c01e8c281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6D81E7-4426-4E59-80B9-A856EC673FAA}">
  <ds:schemaRefs>
    <ds:schemaRef ds:uri="http://schemas.microsoft.com/sharepoint/v3/contenttype/forms"/>
  </ds:schemaRefs>
</ds:datastoreItem>
</file>

<file path=customXml/itemProps3.xml><?xml version="1.0" encoding="utf-8"?>
<ds:datastoreItem xmlns:ds="http://schemas.openxmlformats.org/officeDocument/2006/customXml" ds:itemID="{B1C3E97C-D6F5-4DAC-953D-CAED728EF9EA}">
  <ds:schemaRefs>
    <ds:schemaRef ds:uri="http://purl.org/dc/dcmitype/"/>
    <ds:schemaRef ds:uri="http://schemas.microsoft.com/office/2006/documentManagement/types"/>
    <ds:schemaRef ds:uri="http://purl.org/dc/elements/1.1/"/>
    <ds:schemaRef ds:uri="http://schemas.microsoft.com/office/infopath/2007/PartnerControls"/>
    <ds:schemaRef ds:uri="http://purl.org/dc/terms/"/>
    <ds:schemaRef ds:uri="http://schemas.openxmlformats.org/package/2006/metadata/core-properties"/>
    <ds:schemaRef ds:uri="http://schemas.microsoft.com/office/2006/metadata/properties"/>
    <ds:schemaRef ds:uri="1bbdf90b-8011-4efd-a22b-8c01e8c28134"/>
    <ds:schemaRef ds:uri="3a152a96-9317-4406-a965-547ecafc443b"/>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7555</TotalTime>
  <Words>12863</Words>
  <Application>Microsoft Office PowerPoint</Application>
  <PresentationFormat>Presentación en pantalla (4:3)</PresentationFormat>
  <Paragraphs>2371</Paragraphs>
  <Slides>191</Slides>
  <Notes>10</Notes>
  <HiddenSlides>0</HiddenSlides>
  <MMClips>0</MMClips>
  <ScaleCrop>false</ScaleCrop>
  <HeadingPairs>
    <vt:vector size="8" baseType="variant">
      <vt:variant>
        <vt:lpstr>Fuentes usadas</vt:lpstr>
      </vt:variant>
      <vt:variant>
        <vt:i4>8</vt:i4>
      </vt:variant>
      <vt:variant>
        <vt:lpstr>Tema</vt:lpstr>
      </vt:variant>
      <vt:variant>
        <vt:i4>2</vt:i4>
      </vt:variant>
      <vt:variant>
        <vt:lpstr>Servidores OLE incrustados</vt:lpstr>
      </vt:variant>
      <vt:variant>
        <vt:i4>1</vt:i4>
      </vt:variant>
      <vt:variant>
        <vt:lpstr>Títulos de diapositiva</vt:lpstr>
      </vt:variant>
      <vt:variant>
        <vt:i4>191</vt:i4>
      </vt:variant>
    </vt:vector>
  </HeadingPairs>
  <TitlesOfParts>
    <vt:vector size="202" baseType="lpstr">
      <vt:lpstr>Arial</vt:lpstr>
      <vt:lpstr>Arial</vt:lpstr>
      <vt:lpstr>Arial Black</vt:lpstr>
      <vt:lpstr>Calibri</vt:lpstr>
      <vt:lpstr>Cambria Math</vt:lpstr>
      <vt:lpstr>inherit</vt:lpstr>
      <vt:lpstr>Tahoma</vt:lpstr>
      <vt:lpstr>Times New Roman</vt:lpstr>
      <vt:lpstr>1_Tema de Office</vt:lpstr>
      <vt:lpstr>Tema de Office</vt:lpstr>
      <vt:lpstr>Worksheet</vt:lpstr>
      <vt:lpstr>SISTEMA DE MEMORIA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ELEMENTOS DE DISEÑO DE MEMORIA CACHE </vt:lpstr>
      <vt:lpstr>Presentación de PowerPoint</vt:lpstr>
      <vt:lpstr>Presentación de PowerPoint</vt:lpstr>
      <vt:lpstr>Presentación de PowerPoint</vt:lpstr>
      <vt:lpstr>Presentación de PowerPoint</vt:lpstr>
      <vt:lpstr>FUNCION DE ASIGNACION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EJEMPLO DE CACHE</vt:lpstr>
      <vt:lpstr>Presentación de PowerPoint</vt:lpstr>
      <vt:lpstr>FORMATO DIRECCION DE MEMORIA  ASIGNACION DIRECTA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EJEMPLO DE ESTRUCTURA DE LA DIRECCION EN LA ASIGNACION DIRECTA</vt:lpstr>
      <vt:lpstr>Presentación de PowerPoint</vt:lpstr>
      <vt:lpstr>Presentación de PowerPoint</vt:lpstr>
      <vt:lpstr>Presentación de PowerPoint</vt:lpstr>
      <vt:lpstr>Presentación de PowerPoint</vt:lpstr>
      <vt:lpstr>Presentación de PowerPoint</vt:lpstr>
      <vt:lpstr>Presentación de PowerPoint</vt:lpstr>
      <vt:lpstr>ASIGNACION DIRECTA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ASIGNACION ASOCIATIVA</vt:lpstr>
      <vt:lpstr>Presentación de PowerPoint</vt:lpstr>
      <vt:lpstr>Presentación de PowerPoint</vt:lpstr>
      <vt:lpstr>Presentación de PowerPoint</vt:lpstr>
      <vt:lpstr>Presentación de PowerPoint</vt:lpstr>
      <vt:lpstr>Presentación de PowerPoint</vt:lpstr>
      <vt:lpstr>La dirección hexadecimal 16339C tiene la etiqueta 058CE7</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El bloque de memoria principal con dirección 1FF7FF8 es asignado al conjunto 1FFE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ALGORITMOS O POLITICAS DE REEMPLAZO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COMPARACION DE TASA DE FALLOS MEMORIA  ASOCIATIVA POR CONJUNTOS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POLITICAS DE ESCRITURA O ACTUALIZACION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 DE MEMORIA</dc:title>
  <dc:creator>MIGUEL EDUARDO AGUILAR CRUZ</dc:creator>
  <cp:lastModifiedBy>Dell</cp:lastModifiedBy>
  <cp:revision>223</cp:revision>
  <dcterms:created xsi:type="dcterms:W3CDTF">2020-07-08T19:28:38Z</dcterms:created>
  <dcterms:modified xsi:type="dcterms:W3CDTF">2023-11-09T21:40:04Z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0x010100A3C73BA8A12B0D4A938DDEB631A9608A</vt:lpwstr>
  </property>
</Properties>
</file>